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430" r:id="rId4"/>
    <p:sldId id="260" r:id="rId5"/>
    <p:sldId id="258" r:id="rId6"/>
    <p:sldId id="346" r:id="rId7"/>
    <p:sldId id="345" r:id="rId8"/>
    <p:sldId id="426" r:id="rId9"/>
    <p:sldId id="348" r:id="rId10"/>
    <p:sldId id="267" r:id="rId11"/>
    <p:sldId id="428" r:id="rId12"/>
    <p:sldId id="268" r:id="rId13"/>
    <p:sldId id="271" r:id="rId14"/>
    <p:sldId id="432" r:id="rId15"/>
    <p:sldId id="262" r:id="rId16"/>
    <p:sldId id="433" r:id="rId17"/>
    <p:sldId id="259" r:id="rId18"/>
    <p:sldId id="434" r:id="rId19"/>
    <p:sldId id="263" r:id="rId20"/>
    <p:sldId id="435" r:id="rId21"/>
    <p:sldId id="275" r:id="rId22"/>
    <p:sldId id="42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9DD4"/>
    <a:srgbClr val="F69ADC"/>
    <a:srgbClr val="EEA2EC"/>
    <a:srgbClr val="ECA4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F3E765-F2EE-4009-866C-CE74DFB7F84D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EBA4E-405B-4F8A-9B32-AB5FACC94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684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2" name="Google Shape;447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3" name="Google Shape;447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4" name="Google Shape;6564;g11047e65c9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5" name="Google Shape;6565;g11047e65c9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0" name="Google Shape;7770;g11047e65c92_0_3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71" name="Google Shape;7771;g11047e65c92_0_33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8" name="Google Shape;4988;g10c720c946d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9" name="Google Shape;4989;g10c720c946d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3" name="Google Shape;4953;g1003d90df7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4" name="Google Shape;4954;g1003d90df77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1" name="Google Shape;5411;g10fab8e05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2" name="Google Shape;5412;g10fab8e05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1" name="Google Shape;5411;g10fab8e05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2" name="Google Shape;5412;g10fab8e05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1" name="Google Shape;5411;g10fab8e05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2" name="Google Shape;5412;g10fab8e05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3555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1" name="Google Shape;5411;g10fab8e05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2" name="Google Shape;5412;g10fab8e05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571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6" name="Google Shape;6286;g11047e65c92_0_4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7" name="Google Shape;6287;g11047e65c92_0_4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1" name="Google Shape;5411;g10fab8e05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2" name="Google Shape;5412;g10fab8e05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02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9F24F-B097-43D0-9131-AFFA1DAC6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4A652F-0334-425E-9B0A-9DCD01D2C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D8261-6BDD-42D5-BC2D-912F02AD9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D2405-BC34-478A-BE6F-11271FCEF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80A92-2C83-43FD-B06E-F3464B156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149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CCAAD-3640-4B9E-ABE4-59F1753EB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94AF54-6424-46C4-8535-E7E0451DCB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243EE1-8325-4F3A-B8CC-190B1B57E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2D5E2-E35D-4780-8904-196AF3F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43543-C660-48FF-BC75-7A3895D95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91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78AF27-BB03-4A45-AA07-AC43EB5A3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5617C1-FBF8-4EB0-89F5-7A20576C4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4F32B-F61F-4944-8D3B-0276C9FC3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9D80B-EB38-47C1-A8DF-031A3AD68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9DF380-4F58-47AF-82CC-D5E6AC31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76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solidFill>
          <a:schemeClr val="accent3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/>
          <p:nvPr/>
        </p:nvSpPr>
        <p:spPr>
          <a:xfrm>
            <a:off x="313901" y="344567"/>
            <a:ext cx="11564193" cy="6168923"/>
          </a:xfrm>
          <a:custGeom>
            <a:avLst/>
            <a:gdLst/>
            <a:ahLst/>
            <a:cxnLst/>
            <a:rect l="l" t="t" r="r" b="b"/>
            <a:pathLst>
              <a:path w="65743" h="31774" fill="none" extrusionOk="0">
                <a:moveTo>
                  <a:pt x="1" y="8317"/>
                </a:moveTo>
                <a:lnTo>
                  <a:pt x="1" y="3533"/>
                </a:lnTo>
                <a:lnTo>
                  <a:pt x="2280" y="3533"/>
                </a:lnTo>
                <a:lnTo>
                  <a:pt x="2280" y="1295"/>
                </a:lnTo>
                <a:lnTo>
                  <a:pt x="1064" y="1"/>
                </a:lnTo>
                <a:lnTo>
                  <a:pt x="1" y="1211"/>
                </a:lnTo>
                <a:lnTo>
                  <a:pt x="1100" y="2391"/>
                </a:lnTo>
                <a:lnTo>
                  <a:pt x="3424" y="2391"/>
                </a:lnTo>
                <a:lnTo>
                  <a:pt x="3424" y="1"/>
                </a:lnTo>
                <a:lnTo>
                  <a:pt x="7622" y="1"/>
                </a:lnTo>
                <a:lnTo>
                  <a:pt x="58123" y="1"/>
                </a:lnTo>
                <a:lnTo>
                  <a:pt x="62322" y="1"/>
                </a:lnTo>
                <a:lnTo>
                  <a:pt x="62322" y="2391"/>
                </a:lnTo>
                <a:lnTo>
                  <a:pt x="64604" y="2391"/>
                </a:lnTo>
                <a:lnTo>
                  <a:pt x="65742" y="1175"/>
                </a:lnTo>
                <a:lnTo>
                  <a:pt x="64570" y="1"/>
                </a:lnTo>
                <a:lnTo>
                  <a:pt x="63460" y="1192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0605"/>
                </a:lnTo>
                <a:lnTo>
                  <a:pt x="64559" y="31773"/>
                </a:lnTo>
                <a:lnTo>
                  <a:pt x="65742" y="30593"/>
                </a:lnTo>
                <a:lnTo>
                  <a:pt x="64559" y="29380"/>
                </a:lnTo>
                <a:lnTo>
                  <a:pt x="62322" y="29380"/>
                </a:lnTo>
                <a:lnTo>
                  <a:pt x="62322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4" y="31773"/>
                </a:lnTo>
                <a:lnTo>
                  <a:pt x="3424" y="29380"/>
                </a:lnTo>
                <a:lnTo>
                  <a:pt x="1108" y="29380"/>
                </a:lnTo>
                <a:lnTo>
                  <a:pt x="1" y="30616"/>
                </a:lnTo>
                <a:lnTo>
                  <a:pt x="1198" y="31773"/>
                </a:lnTo>
                <a:lnTo>
                  <a:pt x="2280" y="30552"/>
                </a:lnTo>
                <a:lnTo>
                  <a:pt x="2280" y="28239"/>
                </a:lnTo>
                <a:lnTo>
                  <a:pt x="1" y="28239"/>
                </a:lnTo>
                <a:lnTo>
                  <a:pt x="1" y="23454"/>
                </a:lnTo>
                <a:close/>
              </a:path>
            </a:pathLst>
          </a:custGeom>
          <a:noFill/>
          <a:ln w="9525" cap="rnd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2920117" y="1560784"/>
            <a:ext cx="1892400" cy="16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None/>
              <a:defRPr sz="8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 rot="473">
            <a:off x="960000" y="5208167"/>
            <a:ext cx="5813600" cy="6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133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grpSp>
        <p:nvGrpSpPr>
          <p:cNvPr id="103" name="Google Shape;103;p3"/>
          <p:cNvGrpSpPr/>
          <p:nvPr/>
        </p:nvGrpSpPr>
        <p:grpSpPr>
          <a:xfrm>
            <a:off x="462659" y="720014"/>
            <a:ext cx="10626829" cy="5503161"/>
            <a:chOff x="346994" y="540010"/>
            <a:chExt cx="7970122" cy="4127371"/>
          </a:xfrm>
        </p:grpSpPr>
        <p:grpSp>
          <p:nvGrpSpPr>
            <p:cNvPr id="104" name="Google Shape;104;p3"/>
            <p:cNvGrpSpPr/>
            <p:nvPr/>
          </p:nvGrpSpPr>
          <p:grpSpPr>
            <a:xfrm>
              <a:off x="928234" y="791104"/>
              <a:ext cx="564135" cy="256951"/>
              <a:chOff x="700250" y="1477300"/>
              <a:chExt cx="309675" cy="141050"/>
            </a:xfrm>
          </p:grpSpPr>
          <p:sp>
            <p:nvSpPr>
              <p:cNvPr id="105" name="Google Shape;105;p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9" name="Google Shape;109;p3"/>
            <p:cNvGrpSpPr/>
            <p:nvPr/>
          </p:nvGrpSpPr>
          <p:grpSpPr>
            <a:xfrm>
              <a:off x="3742803" y="1048222"/>
              <a:ext cx="139138" cy="127771"/>
              <a:chOff x="585175" y="1520600"/>
              <a:chExt cx="54425" cy="49975"/>
            </a:xfrm>
          </p:grpSpPr>
          <p:sp>
            <p:nvSpPr>
              <p:cNvPr id="110" name="Google Shape;110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" name="Google Shape;111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" name="Google Shape;112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5" name="Google Shape;115;p3"/>
            <p:cNvSpPr/>
            <p:nvPr/>
          </p:nvSpPr>
          <p:spPr>
            <a:xfrm>
              <a:off x="4915244" y="1904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6" name="Google Shape;116;p3"/>
            <p:cNvGrpSpPr/>
            <p:nvPr/>
          </p:nvGrpSpPr>
          <p:grpSpPr>
            <a:xfrm>
              <a:off x="4307134" y="2532454"/>
              <a:ext cx="564135" cy="256951"/>
              <a:chOff x="700250" y="1477300"/>
              <a:chExt cx="309675" cy="141050"/>
            </a:xfrm>
          </p:grpSpPr>
          <p:sp>
            <p:nvSpPr>
              <p:cNvPr id="117" name="Google Shape;117;p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" name="Google Shape;118;p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1" name="Google Shape;121;p3"/>
            <p:cNvGrpSpPr/>
            <p:nvPr/>
          </p:nvGrpSpPr>
          <p:grpSpPr>
            <a:xfrm>
              <a:off x="2151978" y="4415497"/>
              <a:ext cx="139138" cy="127771"/>
              <a:chOff x="585175" y="1520600"/>
              <a:chExt cx="54425" cy="49975"/>
            </a:xfrm>
          </p:grpSpPr>
          <p:sp>
            <p:nvSpPr>
              <p:cNvPr id="122" name="Google Shape;122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" name="Google Shape;126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7" name="Google Shape;127;p3"/>
            <p:cNvGrpSpPr/>
            <p:nvPr/>
          </p:nvGrpSpPr>
          <p:grpSpPr>
            <a:xfrm>
              <a:off x="4111878" y="4539610"/>
              <a:ext cx="139138" cy="127771"/>
              <a:chOff x="585175" y="1520600"/>
              <a:chExt cx="54425" cy="49975"/>
            </a:xfrm>
          </p:grpSpPr>
          <p:sp>
            <p:nvSpPr>
              <p:cNvPr id="128" name="Google Shape;128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" name="Google Shape;129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" name="Google Shape;130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" name="Google Shape;131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3" name="Google Shape;133;p3"/>
            <p:cNvGrpSpPr/>
            <p:nvPr/>
          </p:nvGrpSpPr>
          <p:grpSpPr>
            <a:xfrm>
              <a:off x="6498078" y="1377085"/>
              <a:ext cx="139138" cy="127771"/>
              <a:chOff x="585175" y="1520600"/>
              <a:chExt cx="54425" cy="49975"/>
            </a:xfrm>
          </p:grpSpPr>
          <p:sp>
            <p:nvSpPr>
              <p:cNvPr id="134" name="Google Shape;134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" name="Google Shape;135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" name="Google Shape;136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9" name="Google Shape;139;p3"/>
            <p:cNvGrpSpPr/>
            <p:nvPr/>
          </p:nvGrpSpPr>
          <p:grpSpPr>
            <a:xfrm>
              <a:off x="8177978" y="1504860"/>
              <a:ext cx="139138" cy="127771"/>
              <a:chOff x="585175" y="1520600"/>
              <a:chExt cx="54425" cy="49975"/>
            </a:xfrm>
          </p:grpSpPr>
          <p:sp>
            <p:nvSpPr>
              <p:cNvPr id="140" name="Google Shape;140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5" name="Google Shape;145;p3"/>
            <p:cNvGrpSpPr/>
            <p:nvPr/>
          </p:nvGrpSpPr>
          <p:grpSpPr>
            <a:xfrm>
              <a:off x="7268028" y="540010"/>
              <a:ext cx="139138" cy="127771"/>
              <a:chOff x="585175" y="1520600"/>
              <a:chExt cx="54425" cy="49975"/>
            </a:xfrm>
          </p:grpSpPr>
          <p:sp>
            <p:nvSpPr>
              <p:cNvPr id="146" name="Google Shape;146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1" name="Google Shape;151;p3"/>
            <p:cNvGrpSpPr/>
            <p:nvPr/>
          </p:nvGrpSpPr>
          <p:grpSpPr>
            <a:xfrm>
              <a:off x="834778" y="2413060"/>
              <a:ext cx="139138" cy="127771"/>
              <a:chOff x="585175" y="1520600"/>
              <a:chExt cx="54425" cy="49975"/>
            </a:xfrm>
          </p:grpSpPr>
          <p:sp>
            <p:nvSpPr>
              <p:cNvPr id="152" name="Google Shape;152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4" name="Google Shape;154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7" name="Google Shape;157;p3"/>
            <p:cNvGrpSpPr/>
            <p:nvPr/>
          </p:nvGrpSpPr>
          <p:grpSpPr>
            <a:xfrm>
              <a:off x="491153" y="1439485"/>
              <a:ext cx="139138" cy="127771"/>
              <a:chOff x="585175" y="1520600"/>
              <a:chExt cx="54425" cy="49975"/>
            </a:xfrm>
          </p:grpSpPr>
          <p:sp>
            <p:nvSpPr>
              <p:cNvPr id="158" name="Google Shape;158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1" name="Google Shape;161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3" name="Google Shape;163;p3"/>
            <p:cNvGrpSpPr/>
            <p:nvPr/>
          </p:nvGrpSpPr>
          <p:grpSpPr>
            <a:xfrm>
              <a:off x="1954703" y="572835"/>
              <a:ext cx="139138" cy="127771"/>
              <a:chOff x="585175" y="1520600"/>
              <a:chExt cx="54425" cy="49975"/>
            </a:xfrm>
          </p:grpSpPr>
          <p:sp>
            <p:nvSpPr>
              <p:cNvPr id="164" name="Google Shape;164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9" name="Google Shape;169;p3"/>
            <p:cNvGrpSpPr/>
            <p:nvPr/>
          </p:nvGrpSpPr>
          <p:grpSpPr>
            <a:xfrm>
              <a:off x="4648378" y="700597"/>
              <a:ext cx="139138" cy="127771"/>
              <a:chOff x="585175" y="1520600"/>
              <a:chExt cx="54425" cy="49975"/>
            </a:xfrm>
          </p:grpSpPr>
          <p:sp>
            <p:nvSpPr>
              <p:cNvPr id="170" name="Google Shape;170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75" name="Google Shape;175;p3"/>
            <p:cNvGrpSpPr/>
            <p:nvPr/>
          </p:nvGrpSpPr>
          <p:grpSpPr>
            <a:xfrm>
              <a:off x="5571028" y="1078422"/>
              <a:ext cx="139138" cy="127771"/>
              <a:chOff x="585175" y="1520600"/>
              <a:chExt cx="54425" cy="49975"/>
            </a:xfrm>
          </p:grpSpPr>
          <p:sp>
            <p:nvSpPr>
              <p:cNvPr id="176" name="Google Shape;176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9" name="Google Shape;179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81" name="Google Shape;181;p3"/>
            <p:cNvGrpSpPr/>
            <p:nvPr/>
          </p:nvGrpSpPr>
          <p:grpSpPr>
            <a:xfrm>
              <a:off x="4648378" y="2202322"/>
              <a:ext cx="139138" cy="127771"/>
              <a:chOff x="585175" y="1520600"/>
              <a:chExt cx="54425" cy="49975"/>
            </a:xfrm>
          </p:grpSpPr>
          <p:sp>
            <p:nvSpPr>
              <p:cNvPr id="182" name="Google Shape;182;p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87" name="Google Shape;187;p3"/>
            <p:cNvSpPr/>
            <p:nvPr/>
          </p:nvSpPr>
          <p:spPr>
            <a:xfrm>
              <a:off x="3648969" y="2509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3"/>
            <p:cNvSpPr/>
            <p:nvPr/>
          </p:nvSpPr>
          <p:spPr>
            <a:xfrm>
              <a:off x="3400819" y="2789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41118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5508619" y="2571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4465044" y="444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3287844" y="4510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1722469" y="46034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1028869" y="4448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538244" y="293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1492369" y="273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1301469" y="1759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46994" y="3610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630294" y="1967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538244" y="955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2291119" y="82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46994" y="638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4307819" y="888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4021494" y="1346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5080194" y="1080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6072869" y="6381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6836469" y="1048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6898869" y="667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7986969" y="1175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10" name="Google Shape;210;p3"/>
          <p:cNvSpPr txBox="1">
            <a:spLocks noGrp="1"/>
          </p:cNvSpPr>
          <p:nvPr>
            <p:ph type="title" idx="2"/>
          </p:nvPr>
        </p:nvSpPr>
        <p:spPr>
          <a:xfrm>
            <a:off x="960000" y="3839868"/>
            <a:ext cx="5813600" cy="14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8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8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8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8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8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8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8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8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None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2237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13"/>
          <p:cNvSpPr/>
          <p:nvPr/>
        </p:nvSpPr>
        <p:spPr>
          <a:xfrm>
            <a:off x="313900" y="344568"/>
            <a:ext cx="11564237" cy="6168923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0" name="Google Shape;1060;p13"/>
          <p:cNvSpPr txBox="1">
            <a:spLocks noGrp="1"/>
          </p:cNvSpPr>
          <p:nvPr>
            <p:ph type="title" hasCustomPrompt="1"/>
          </p:nvPr>
        </p:nvSpPr>
        <p:spPr>
          <a:xfrm rot="1973">
            <a:off x="1820800" y="1675040"/>
            <a:ext cx="1393600" cy="7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61" name="Google Shape;1061;p13"/>
          <p:cNvSpPr txBox="1">
            <a:spLocks noGrp="1"/>
          </p:cNvSpPr>
          <p:nvPr>
            <p:ph type="title" idx="2"/>
          </p:nvPr>
        </p:nvSpPr>
        <p:spPr>
          <a:xfrm>
            <a:off x="960000" y="2437939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62" name="Google Shape;1062;p13"/>
          <p:cNvSpPr txBox="1">
            <a:spLocks noGrp="1"/>
          </p:cNvSpPr>
          <p:nvPr>
            <p:ph type="subTitle" idx="1"/>
          </p:nvPr>
        </p:nvSpPr>
        <p:spPr>
          <a:xfrm>
            <a:off x="960000" y="2887453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3" name="Google Shape;1063;p13"/>
          <p:cNvSpPr txBox="1">
            <a:spLocks noGrp="1"/>
          </p:cNvSpPr>
          <p:nvPr>
            <p:ph type="title" idx="3" hasCustomPrompt="1"/>
          </p:nvPr>
        </p:nvSpPr>
        <p:spPr>
          <a:xfrm rot="1973">
            <a:off x="5399200" y="1675040"/>
            <a:ext cx="1393600" cy="7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64" name="Google Shape;1064;p13"/>
          <p:cNvSpPr txBox="1">
            <a:spLocks noGrp="1"/>
          </p:cNvSpPr>
          <p:nvPr>
            <p:ph type="title" idx="4"/>
          </p:nvPr>
        </p:nvSpPr>
        <p:spPr>
          <a:xfrm>
            <a:off x="4538400" y="2437939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65" name="Google Shape;1065;p13"/>
          <p:cNvSpPr txBox="1">
            <a:spLocks noGrp="1"/>
          </p:cNvSpPr>
          <p:nvPr>
            <p:ph type="subTitle" idx="5"/>
          </p:nvPr>
        </p:nvSpPr>
        <p:spPr>
          <a:xfrm>
            <a:off x="4538400" y="2887453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6" name="Google Shape;1066;p13"/>
          <p:cNvSpPr txBox="1">
            <a:spLocks noGrp="1"/>
          </p:cNvSpPr>
          <p:nvPr>
            <p:ph type="title" idx="6" hasCustomPrompt="1"/>
          </p:nvPr>
        </p:nvSpPr>
        <p:spPr>
          <a:xfrm rot="1973">
            <a:off x="8977600" y="1675040"/>
            <a:ext cx="1393600" cy="7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67" name="Google Shape;1067;p13"/>
          <p:cNvSpPr txBox="1">
            <a:spLocks noGrp="1"/>
          </p:cNvSpPr>
          <p:nvPr>
            <p:ph type="title" idx="7"/>
          </p:nvPr>
        </p:nvSpPr>
        <p:spPr>
          <a:xfrm>
            <a:off x="8116800" y="2437939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68" name="Google Shape;1068;p13"/>
          <p:cNvSpPr txBox="1">
            <a:spLocks noGrp="1"/>
          </p:cNvSpPr>
          <p:nvPr>
            <p:ph type="subTitle" idx="8"/>
          </p:nvPr>
        </p:nvSpPr>
        <p:spPr>
          <a:xfrm>
            <a:off x="8116800" y="2887453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9" name="Google Shape;1069;p13"/>
          <p:cNvSpPr txBox="1">
            <a:spLocks noGrp="1"/>
          </p:cNvSpPr>
          <p:nvPr>
            <p:ph type="title" idx="9" hasCustomPrompt="1"/>
          </p:nvPr>
        </p:nvSpPr>
        <p:spPr>
          <a:xfrm rot="1973">
            <a:off x="1820800" y="4121973"/>
            <a:ext cx="1393600" cy="7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70" name="Google Shape;1070;p13"/>
          <p:cNvSpPr txBox="1">
            <a:spLocks noGrp="1"/>
          </p:cNvSpPr>
          <p:nvPr>
            <p:ph type="title" idx="13"/>
          </p:nvPr>
        </p:nvSpPr>
        <p:spPr>
          <a:xfrm>
            <a:off x="960000" y="4884872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71" name="Google Shape;1071;p13"/>
          <p:cNvSpPr txBox="1">
            <a:spLocks noGrp="1"/>
          </p:cNvSpPr>
          <p:nvPr>
            <p:ph type="subTitle" idx="14"/>
          </p:nvPr>
        </p:nvSpPr>
        <p:spPr>
          <a:xfrm>
            <a:off x="960000" y="5334387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2" name="Google Shape;1072;p13"/>
          <p:cNvSpPr txBox="1">
            <a:spLocks noGrp="1"/>
          </p:cNvSpPr>
          <p:nvPr>
            <p:ph type="title" idx="15" hasCustomPrompt="1"/>
          </p:nvPr>
        </p:nvSpPr>
        <p:spPr>
          <a:xfrm rot="1973">
            <a:off x="5399200" y="4121973"/>
            <a:ext cx="1393600" cy="7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73" name="Google Shape;1073;p13"/>
          <p:cNvSpPr txBox="1">
            <a:spLocks noGrp="1"/>
          </p:cNvSpPr>
          <p:nvPr>
            <p:ph type="title" idx="16"/>
          </p:nvPr>
        </p:nvSpPr>
        <p:spPr>
          <a:xfrm>
            <a:off x="4538400" y="4884872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74" name="Google Shape;1074;p13"/>
          <p:cNvSpPr txBox="1">
            <a:spLocks noGrp="1"/>
          </p:cNvSpPr>
          <p:nvPr>
            <p:ph type="subTitle" idx="17"/>
          </p:nvPr>
        </p:nvSpPr>
        <p:spPr>
          <a:xfrm>
            <a:off x="4538400" y="5334387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13"/>
          <p:cNvSpPr txBox="1">
            <a:spLocks noGrp="1"/>
          </p:cNvSpPr>
          <p:nvPr>
            <p:ph type="title" idx="18" hasCustomPrompt="1"/>
          </p:nvPr>
        </p:nvSpPr>
        <p:spPr>
          <a:xfrm rot="1973">
            <a:off x="8977600" y="4121973"/>
            <a:ext cx="1393600" cy="7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4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76" name="Google Shape;1076;p13"/>
          <p:cNvSpPr txBox="1">
            <a:spLocks noGrp="1"/>
          </p:cNvSpPr>
          <p:nvPr>
            <p:ph type="title" idx="19"/>
          </p:nvPr>
        </p:nvSpPr>
        <p:spPr>
          <a:xfrm>
            <a:off x="8116800" y="4884872"/>
            <a:ext cx="3115200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077" name="Google Shape;1077;p13"/>
          <p:cNvSpPr txBox="1">
            <a:spLocks noGrp="1"/>
          </p:cNvSpPr>
          <p:nvPr>
            <p:ph type="subTitle" idx="20"/>
          </p:nvPr>
        </p:nvSpPr>
        <p:spPr>
          <a:xfrm>
            <a:off x="8116800" y="5334387"/>
            <a:ext cx="3115200" cy="8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78" name="Google Shape;1078;p13"/>
          <p:cNvGrpSpPr/>
          <p:nvPr/>
        </p:nvGrpSpPr>
        <p:grpSpPr>
          <a:xfrm>
            <a:off x="480610" y="524247"/>
            <a:ext cx="11247445" cy="5147435"/>
            <a:chOff x="360457" y="393185"/>
            <a:chExt cx="8435584" cy="3860576"/>
          </a:xfrm>
        </p:grpSpPr>
        <p:grpSp>
          <p:nvGrpSpPr>
            <p:cNvPr id="1079" name="Google Shape;1079;p13"/>
            <p:cNvGrpSpPr/>
            <p:nvPr/>
          </p:nvGrpSpPr>
          <p:grpSpPr>
            <a:xfrm>
              <a:off x="719996" y="3256079"/>
              <a:ext cx="564135" cy="256951"/>
              <a:chOff x="700250" y="1477300"/>
              <a:chExt cx="309675" cy="141050"/>
            </a:xfrm>
          </p:grpSpPr>
          <p:sp>
            <p:nvSpPr>
              <p:cNvPr id="1080" name="Google Shape;1080;p1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1" name="Google Shape;1081;p1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2" name="Google Shape;1082;p1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3" name="Google Shape;1083;p1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84" name="Google Shape;1084;p13"/>
            <p:cNvGrpSpPr/>
            <p:nvPr/>
          </p:nvGrpSpPr>
          <p:grpSpPr>
            <a:xfrm>
              <a:off x="2917253" y="3727622"/>
              <a:ext cx="139138" cy="127771"/>
              <a:chOff x="585175" y="1520600"/>
              <a:chExt cx="54425" cy="49975"/>
            </a:xfrm>
          </p:grpSpPr>
          <p:sp>
            <p:nvSpPr>
              <p:cNvPr id="1085" name="Google Shape;1085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6" name="Google Shape;1086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7" name="Google Shape;1087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8" name="Google Shape;1088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9" name="Google Shape;1089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90" name="Google Shape;1090;p13"/>
            <p:cNvSpPr/>
            <p:nvPr/>
          </p:nvSpPr>
          <p:spPr>
            <a:xfrm>
              <a:off x="7715994" y="593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091" name="Google Shape;1091;p13"/>
            <p:cNvGrpSpPr/>
            <p:nvPr/>
          </p:nvGrpSpPr>
          <p:grpSpPr>
            <a:xfrm>
              <a:off x="5725296" y="1408004"/>
              <a:ext cx="564135" cy="256951"/>
              <a:chOff x="700250" y="1477300"/>
              <a:chExt cx="309675" cy="141050"/>
            </a:xfrm>
          </p:grpSpPr>
          <p:sp>
            <p:nvSpPr>
              <p:cNvPr id="1092" name="Google Shape;1092;p13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3" name="Google Shape;1093;p13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4" name="Google Shape;1094;p13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5" name="Google Shape;1095;p13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96" name="Google Shape;1096;p13"/>
            <p:cNvGrpSpPr/>
            <p:nvPr/>
          </p:nvGrpSpPr>
          <p:grpSpPr>
            <a:xfrm>
              <a:off x="3369053" y="1472585"/>
              <a:ext cx="139138" cy="127771"/>
              <a:chOff x="585175" y="1520600"/>
              <a:chExt cx="54425" cy="49975"/>
            </a:xfrm>
          </p:grpSpPr>
          <p:sp>
            <p:nvSpPr>
              <p:cNvPr id="1097" name="Google Shape;1097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8" name="Google Shape;1098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9" name="Google Shape;1099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0" name="Google Shape;1100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1" name="Google Shape;1101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2" name="Google Shape;1102;p13"/>
            <p:cNvGrpSpPr/>
            <p:nvPr/>
          </p:nvGrpSpPr>
          <p:grpSpPr>
            <a:xfrm>
              <a:off x="422853" y="2089810"/>
              <a:ext cx="139138" cy="127771"/>
              <a:chOff x="585175" y="1520600"/>
              <a:chExt cx="54425" cy="49975"/>
            </a:xfrm>
          </p:grpSpPr>
          <p:sp>
            <p:nvSpPr>
              <p:cNvPr id="1103" name="Google Shape;1103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4" name="Google Shape;1104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5" name="Google Shape;1105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6" name="Google Shape;1106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7" name="Google Shape;1107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8" name="Google Shape;1108;p13"/>
            <p:cNvGrpSpPr/>
            <p:nvPr/>
          </p:nvGrpSpPr>
          <p:grpSpPr>
            <a:xfrm>
              <a:off x="5653453" y="3010110"/>
              <a:ext cx="139138" cy="127771"/>
              <a:chOff x="585175" y="1520600"/>
              <a:chExt cx="54425" cy="49975"/>
            </a:xfrm>
          </p:grpSpPr>
          <p:sp>
            <p:nvSpPr>
              <p:cNvPr id="1109" name="Google Shape;1109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0" name="Google Shape;1110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1" name="Google Shape;1111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2" name="Google Shape;1112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3" name="Google Shape;1113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14" name="Google Shape;1114;p13"/>
            <p:cNvGrpSpPr/>
            <p:nvPr/>
          </p:nvGrpSpPr>
          <p:grpSpPr>
            <a:xfrm>
              <a:off x="6251603" y="3385260"/>
              <a:ext cx="139138" cy="127771"/>
              <a:chOff x="585175" y="1520600"/>
              <a:chExt cx="54425" cy="49975"/>
            </a:xfrm>
          </p:grpSpPr>
          <p:sp>
            <p:nvSpPr>
              <p:cNvPr id="1115" name="Google Shape;1115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6" name="Google Shape;1116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7" name="Google Shape;1117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8" name="Google Shape;1118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9" name="Google Shape;1119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20" name="Google Shape;1120;p13"/>
            <p:cNvGrpSpPr/>
            <p:nvPr/>
          </p:nvGrpSpPr>
          <p:grpSpPr>
            <a:xfrm>
              <a:off x="6448853" y="393185"/>
              <a:ext cx="139138" cy="127771"/>
              <a:chOff x="585175" y="1520600"/>
              <a:chExt cx="54425" cy="49975"/>
            </a:xfrm>
          </p:grpSpPr>
          <p:sp>
            <p:nvSpPr>
              <p:cNvPr id="1121" name="Google Shape;1121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2" name="Google Shape;1122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3" name="Google Shape;1123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4" name="Google Shape;1124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5" name="Google Shape;1125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26" name="Google Shape;1126;p13"/>
            <p:cNvGrpSpPr/>
            <p:nvPr/>
          </p:nvGrpSpPr>
          <p:grpSpPr>
            <a:xfrm>
              <a:off x="7893303" y="864060"/>
              <a:ext cx="139138" cy="127771"/>
              <a:chOff x="585175" y="1520600"/>
              <a:chExt cx="54425" cy="49975"/>
            </a:xfrm>
          </p:grpSpPr>
          <p:sp>
            <p:nvSpPr>
              <p:cNvPr id="1127" name="Google Shape;1127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8" name="Google Shape;1128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9" name="Google Shape;1129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0" name="Google Shape;1130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1" name="Google Shape;1131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32" name="Google Shape;1132;p13"/>
            <p:cNvGrpSpPr/>
            <p:nvPr/>
          </p:nvGrpSpPr>
          <p:grpSpPr>
            <a:xfrm>
              <a:off x="8656903" y="2302160"/>
              <a:ext cx="139138" cy="127771"/>
              <a:chOff x="585175" y="1520600"/>
              <a:chExt cx="54425" cy="49975"/>
            </a:xfrm>
          </p:grpSpPr>
          <p:sp>
            <p:nvSpPr>
              <p:cNvPr id="1133" name="Google Shape;1133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4" name="Google Shape;1134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5" name="Google Shape;1135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6" name="Google Shape;1136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37" name="Google Shape;1137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38" name="Google Shape;1138;p13"/>
            <p:cNvGrpSpPr/>
            <p:nvPr/>
          </p:nvGrpSpPr>
          <p:grpSpPr>
            <a:xfrm>
              <a:off x="8354428" y="3428460"/>
              <a:ext cx="139138" cy="127771"/>
              <a:chOff x="585175" y="1520600"/>
              <a:chExt cx="54425" cy="49975"/>
            </a:xfrm>
          </p:grpSpPr>
          <p:sp>
            <p:nvSpPr>
              <p:cNvPr id="1139" name="Google Shape;1139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0" name="Google Shape;1140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1" name="Google Shape;1141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2" name="Google Shape;1142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3" name="Google Shape;1143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44" name="Google Shape;1144;p13"/>
            <p:cNvSpPr/>
            <p:nvPr/>
          </p:nvSpPr>
          <p:spPr>
            <a:xfrm>
              <a:off x="6131544" y="656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5927919" y="26798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13"/>
            <p:cNvSpPr/>
            <p:nvPr/>
          </p:nvSpPr>
          <p:spPr>
            <a:xfrm>
              <a:off x="6087607" y="3701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13"/>
            <p:cNvSpPr/>
            <p:nvPr/>
          </p:nvSpPr>
          <p:spPr>
            <a:xfrm>
              <a:off x="6231707" y="30911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13"/>
            <p:cNvSpPr/>
            <p:nvPr/>
          </p:nvSpPr>
          <p:spPr>
            <a:xfrm>
              <a:off x="5372657" y="32560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13"/>
            <p:cNvSpPr/>
            <p:nvPr/>
          </p:nvSpPr>
          <p:spPr>
            <a:xfrm>
              <a:off x="3105444" y="13152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13"/>
            <p:cNvSpPr/>
            <p:nvPr/>
          </p:nvSpPr>
          <p:spPr>
            <a:xfrm>
              <a:off x="2955619" y="17660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13"/>
            <p:cNvSpPr/>
            <p:nvPr/>
          </p:nvSpPr>
          <p:spPr>
            <a:xfrm>
              <a:off x="3267419" y="2061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3105432" y="3353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2628182" y="3010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3608132" y="29787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55" name="Google Shape;1155;p13"/>
            <p:cNvGrpSpPr/>
            <p:nvPr/>
          </p:nvGrpSpPr>
          <p:grpSpPr>
            <a:xfrm>
              <a:off x="3403803" y="3307785"/>
              <a:ext cx="139138" cy="127771"/>
              <a:chOff x="585175" y="1520600"/>
              <a:chExt cx="54425" cy="49975"/>
            </a:xfrm>
          </p:grpSpPr>
          <p:sp>
            <p:nvSpPr>
              <p:cNvPr id="1156" name="Google Shape;1156;p13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7" name="Google Shape;1157;p13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8" name="Google Shape;1158;p13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9" name="Google Shape;1159;p13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0" name="Google Shape;1160;p13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161" name="Google Shape;1161;p13"/>
            <p:cNvSpPr/>
            <p:nvPr/>
          </p:nvSpPr>
          <p:spPr>
            <a:xfrm>
              <a:off x="3205032" y="4191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13"/>
            <p:cNvSpPr/>
            <p:nvPr/>
          </p:nvSpPr>
          <p:spPr>
            <a:xfrm>
              <a:off x="608807" y="1754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13"/>
            <p:cNvSpPr/>
            <p:nvPr/>
          </p:nvSpPr>
          <p:spPr>
            <a:xfrm>
              <a:off x="360457" y="1255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13"/>
            <p:cNvSpPr/>
            <p:nvPr/>
          </p:nvSpPr>
          <p:spPr>
            <a:xfrm>
              <a:off x="422857" y="2884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13"/>
            <p:cNvSpPr/>
            <p:nvPr/>
          </p:nvSpPr>
          <p:spPr>
            <a:xfrm>
              <a:off x="8173307" y="31847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13"/>
            <p:cNvSpPr/>
            <p:nvPr/>
          </p:nvSpPr>
          <p:spPr>
            <a:xfrm>
              <a:off x="8542382" y="2884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13"/>
            <p:cNvSpPr/>
            <p:nvPr/>
          </p:nvSpPr>
          <p:spPr>
            <a:xfrm>
              <a:off x="8493582" y="3896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13"/>
            <p:cNvSpPr/>
            <p:nvPr/>
          </p:nvSpPr>
          <p:spPr>
            <a:xfrm>
              <a:off x="8695282" y="1816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13"/>
            <p:cNvSpPr/>
            <p:nvPr/>
          </p:nvSpPr>
          <p:spPr>
            <a:xfrm>
              <a:off x="8493582" y="1255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13"/>
            <p:cNvSpPr/>
            <p:nvPr/>
          </p:nvSpPr>
          <p:spPr>
            <a:xfrm>
              <a:off x="5541032" y="458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13"/>
            <p:cNvSpPr/>
            <p:nvPr/>
          </p:nvSpPr>
          <p:spPr>
            <a:xfrm>
              <a:off x="5310257" y="8016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72" name="Google Shape;1172;p13"/>
          <p:cNvSpPr txBox="1">
            <a:spLocks noGrp="1"/>
          </p:cNvSpPr>
          <p:nvPr>
            <p:ph type="title" idx="21"/>
          </p:nvPr>
        </p:nvSpPr>
        <p:spPr>
          <a:xfrm>
            <a:off x="960000" y="720000"/>
            <a:ext cx="10272000" cy="8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46180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8"/>
          <p:cNvSpPr/>
          <p:nvPr/>
        </p:nvSpPr>
        <p:spPr>
          <a:xfrm>
            <a:off x="3393700" y="1477633"/>
            <a:ext cx="5404605" cy="3902715"/>
          </a:xfrm>
          <a:custGeom>
            <a:avLst/>
            <a:gdLst/>
            <a:ahLst/>
            <a:cxnLst/>
            <a:rect l="l" t="t" r="r" b="b"/>
            <a:pathLst>
              <a:path w="28961" h="20913" extrusionOk="0">
                <a:moveTo>
                  <a:pt x="6287" y="1"/>
                </a:moveTo>
                <a:cubicBezTo>
                  <a:pt x="5932" y="1"/>
                  <a:pt x="5566" y="26"/>
                  <a:pt x="5189" y="81"/>
                </a:cubicBezTo>
                <a:cubicBezTo>
                  <a:pt x="4090" y="243"/>
                  <a:pt x="2876" y="898"/>
                  <a:pt x="2999" y="1880"/>
                </a:cubicBezTo>
                <a:cubicBezTo>
                  <a:pt x="3105" y="2703"/>
                  <a:pt x="4115" y="3306"/>
                  <a:pt x="4199" y="4129"/>
                </a:cubicBezTo>
                <a:cubicBezTo>
                  <a:pt x="4296" y="5069"/>
                  <a:pt x="3217" y="5669"/>
                  <a:pt x="2408" y="6246"/>
                </a:cubicBezTo>
                <a:cubicBezTo>
                  <a:pt x="1481" y="6910"/>
                  <a:pt x="778" y="7803"/>
                  <a:pt x="388" y="8799"/>
                </a:cubicBezTo>
                <a:cubicBezTo>
                  <a:pt x="67" y="9619"/>
                  <a:pt x="0" y="10640"/>
                  <a:pt x="681" y="11307"/>
                </a:cubicBezTo>
                <a:cubicBezTo>
                  <a:pt x="1384" y="11996"/>
                  <a:pt x="2556" y="12032"/>
                  <a:pt x="3588" y="12088"/>
                </a:cubicBezTo>
                <a:cubicBezTo>
                  <a:pt x="4620" y="12144"/>
                  <a:pt x="5842" y="12395"/>
                  <a:pt x="6263" y="13237"/>
                </a:cubicBezTo>
                <a:cubicBezTo>
                  <a:pt x="6495" y="13698"/>
                  <a:pt x="6414" y="14219"/>
                  <a:pt x="6286" y="14694"/>
                </a:cubicBezTo>
                <a:cubicBezTo>
                  <a:pt x="5873" y="16217"/>
                  <a:pt x="5011" y="17696"/>
                  <a:pt x="5242" y="19272"/>
                </a:cubicBezTo>
                <a:cubicBezTo>
                  <a:pt x="5351" y="20003"/>
                  <a:pt x="5859" y="20831"/>
                  <a:pt x="6693" y="20907"/>
                </a:cubicBezTo>
                <a:cubicBezTo>
                  <a:pt x="6736" y="20911"/>
                  <a:pt x="6778" y="20913"/>
                  <a:pt x="6821" y="20913"/>
                </a:cubicBezTo>
                <a:cubicBezTo>
                  <a:pt x="7300" y="20913"/>
                  <a:pt x="7735" y="20662"/>
                  <a:pt x="8130" y="20421"/>
                </a:cubicBezTo>
                <a:cubicBezTo>
                  <a:pt x="9014" y="19886"/>
                  <a:pt x="9898" y="19353"/>
                  <a:pt x="10780" y="18814"/>
                </a:cubicBezTo>
                <a:cubicBezTo>
                  <a:pt x="11396" y="18441"/>
                  <a:pt x="12078" y="18051"/>
                  <a:pt x="12826" y="18051"/>
                </a:cubicBezTo>
                <a:cubicBezTo>
                  <a:pt x="12894" y="18051"/>
                  <a:pt x="12962" y="18054"/>
                  <a:pt x="13031" y="18061"/>
                </a:cubicBezTo>
                <a:cubicBezTo>
                  <a:pt x="14409" y="18195"/>
                  <a:pt x="15163" y="19556"/>
                  <a:pt x="16290" y="20296"/>
                </a:cubicBezTo>
                <a:cubicBezTo>
                  <a:pt x="16900" y="20698"/>
                  <a:pt x="17658" y="20907"/>
                  <a:pt x="18405" y="20907"/>
                </a:cubicBezTo>
                <a:cubicBezTo>
                  <a:pt x="18861" y="20907"/>
                  <a:pt x="19313" y="20829"/>
                  <a:pt x="19724" y="20669"/>
                </a:cubicBezTo>
                <a:cubicBezTo>
                  <a:pt x="20809" y="20248"/>
                  <a:pt x="21568" y="19275"/>
                  <a:pt x="21635" y="18217"/>
                </a:cubicBezTo>
                <a:cubicBezTo>
                  <a:pt x="21702" y="17193"/>
                  <a:pt x="21230" y="15958"/>
                  <a:pt x="22067" y="15268"/>
                </a:cubicBezTo>
                <a:cubicBezTo>
                  <a:pt x="22386" y="15005"/>
                  <a:pt x="22810" y="14908"/>
                  <a:pt x="23260" y="14908"/>
                </a:cubicBezTo>
                <a:cubicBezTo>
                  <a:pt x="23657" y="14908"/>
                  <a:pt x="24074" y="14984"/>
                  <a:pt x="24455" y="15087"/>
                </a:cubicBezTo>
                <a:cubicBezTo>
                  <a:pt x="25115" y="15266"/>
                  <a:pt x="25795" y="15504"/>
                  <a:pt x="26459" y="15504"/>
                </a:cubicBezTo>
                <a:cubicBezTo>
                  <a:pt x="26615" y="15504"/>
                  <a:pt x="26770" y="15491"/>
                  <a:pt x="26924" y="15461"/>
                </a:cubicBezTo>
                <a:cubicBezTo>
                  <a:pt x="28523" y="15146"/>
                  <a:pt x="28897" y="13134"/>
                  <a:pt x="27993" y="11882"/>
                </a:cubicBezTo>
                <a:cubicBezTo>
                  <a:pt x="27636" y="11391"/>
                  <a:pt x="27134" y="10936"/>
                  <a:pt x="27050" y="10364"/>
                </a:cubicBezTo>
                <a:cubicBezTo>
                  <a:pt x="26933" y="9561"/>
                  <a:pt x="27678" y="8919"/>
                  <a:pt x="28169" y="8252"/>
                </a:cubicBezTo>
                <a:cubicBezTo>
                  <a:pt x="28699" y="7530"/>
                  <a:pt x="28961" y="6623"/>
                  <a:pt x="28738" y="5758"/>
                </a:cubicBezTo>
                <a:cubicBezTo>
                  <a:pt x="28515" y="4896"/>
                  <a:pt x="27770" y="4107"/>
                  <a:pt x="26799" y="3861"/>
                </a:cubicBezTo>
                <a:cubicBezTo>
                  <a:pt x="26453" y="3774"/>
                  <a:pt x="26085" y="3753"/>
                  <a:pt x="25714" y="3753"/>
                </a:cubicBezTo>
                <a:cubicBezTo>
                  <a:pt x="25377" y="3753"/>
                  <a:pt x="25037" y="3770"/>
                  <a:pt x="24707" y="3770"/>
                </a:cubicBezTo>
                <a:cubicBezTo>
                  <a:pt x="24059" y="3770"/>
                  <a:pt x="23449" y="3705"/>
                  <a:pt x="22977" y="3317"/>
                </a:cubicBezTo>
                <a:cubicBezTo>
                  <a:pt x="22092" y="2594"/>
                  <a:pt x="22338" y="1197"/>
                  <a:pt x="21415" y="513"/>
                </a:cubicBezTo>
                <a:cubicBezTo>
                  <a:pt x="21056" y="247"/>
                  <a:pt x="20608" y="154"/>
                  <a:pt x="20144" y="154"/>
                </a:cubicBezTo>
                <a:cubicBezTo>
                  <a:pt x="19773" y="154"/>
                  <a:pt x="19392" y="213"/>
                  <a:pt x="19040" y="290"/>
                </a:cubicBezTo>
                <a:cubicBezTo>
                  <a:pt x="17866" y="555"/>
                  <a:pt x="16739" y="971"/>
                  <a:pt x="15709" y="1520"/>
                </a:cubicBezTo>
                <a:cubicBezTo>
                  <a:pt x="14785" y="2016"/>
                  <a:pt x="14375" y="2580"/>
                  <a:pt x="13700" y="2580"/>
                </a:cubicBezTo>
                <a:cubicBezTo>
                  <a:pt x="13436" y="2580"/>
                  <a:pt x="13131" y="2493"/>
                  <a:pt x="12738" y="2282"/>
                </a:cubicBezTo>
                <a:cubicBezTo>
                  <a:pt x="10646" y="1162"/>
                  <a:pt x="8693" y="1"/>
                  <a:pt x="6287" y="1"/>
                </a:cubicBezTo>
                <a:close/>
              </a:path>
            </a:pathLst>
          </a:custGeom>
          <a:solidFill>
            <a:srgbClr val="EF9F9C">
              <a:alpha val="430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8"/>
          <p:cNvSpPr/>
          <p:nvPr/>
        </p:nvSpPr>
        <p:spPr>
          <a:xfrm>
            <a:off x="313651" y="344567"/>
            <a:ext cx="11564400" cy="6168800"/>
          </a:xfrm>
          <a:prstGeom prst="rect">
            <a:avLst/>
          </a:pr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8"/>
          <p:cNvSpPr txBox="1">
            <a:spLocks noGrp="1"/>
          </p:cNvSpPr>
          <p:nvPr>
            <p:ph type="title"/>
          </p:nvPr>
        </p:nvSpPr>
        <p:spPr>
          <a:xfrm>
            <a:off x="1634633" y="1264800"/>
            <a:ext cx="8922800" cy="43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649" name="Google Shape;649;p8"/>
          <p:cNvGrpSpPr/>
          <p:nvPr/>
        </p:nvGrpSpPr>
        <p:grpSpPr>
          <a:xfrm>
            <a:off x="1224862" y="636798"/>
            <a:ext cx="10394631" cy="5556927"/>
            <a:chOff x="918646" y="477598"/>
            <a:chExt cx="7795973" cy="4167695"/>
          </a:xfrm>
        </p:grpSpPr>
        <p:grpSp>
          <p:nvGrpSpPr>
            <p:cNvPr id="650" name="Google Shape;650;p8"/>
            <p:cNvGrpSpPr/>
            <p:nvPr/>
          </p:nvGrpSpPr>
          <p:grpSpPr>
            <a:xfrm>
              <a:off x="918646" y="861017"/>
              <a:ext cx="564135" cy="256951"/>
              <a:chOff x="700250" y="1477300"/>
              <a:chExt cx="309675" cy="141050"/>
            </a:xfrm>
          </p:grpSpPr>
          <p:sp>
            <p:nvSpPr>
              <p:cNvPr id="651" name="Google Shape;651;p8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2" name="Google Shape;652;p8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3" name="Google Shape;653;p8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4" name="Google Shape;654;p8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55" name="Google Shape;655;p8"/>
            <p:cNvGrpSpPr/>
            <p:nvPr/>
          </p:nvGrpSpPr>
          <p:grpSpPr>
            <a:xfrm>
              <a:off x="7918078" y="2103810"/>
              <a:ext cx="139138" cy="127771"/>
              <a:chOff x="585175" y="1520600"/>
              <a:chExt cx="54425" cy="49975"/>
            </a:xfrm>
          </p:grpSpPr>
          <p:sp>
            <p:nvSpPr>
              <p:cNvPr id="656" name="Google Shape;656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7" name="Google Shape;657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8" name="Google Shape;658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9" name="Google Shape;659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0" name="Google Shape;660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61" name="Google Shape;661;p8"/>
            <p:cNvSpPr/>
            <p:nvPr/>
          </p:nvSpPr>
          <p:spPr>
            <a:xfrm>
              <a:off x="1225969" y="1519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62" name="Google Shape;662;p8"/>
            <p:cNvGrpSpPr/>
            <p:nvPr/>
          </p:nvGrpSpPr>
          <p:grpSpPr>
            <a:xfrm>
              <a:off x="6365596" y="4106292"/>
              <a:ext cx="564135" cy="256951"/>
              <a:chOff x="700250" y="1477300"/>
              <a:chExt cx="309675" cy="141050"/>
            </a:xfrm>
          </p:grpSpPr>
          <p:sp>
            <p:nvSpPr>
              <p:cNvPr id="663" name="Google Shape;663;p8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8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8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8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67" name="Google Shape;667;p8"/>
            <p:cNvGrpSpPr/>
            <p:nvPr/>
          </p:nvGrpSpPr>
          <p:grpSpPr>
            <a:xfrm>
              <a:off x="8424003" y="1333860"/>
              <a:ext cx="139138" cy="127771"/>
              <a:chOff x="585175" y="1520600"/>
              <a:chExt cx="54425" cy="49975"/>
            </a:xfrm>
          </p:grpSpPr>
          <p:sp>
            <p:nvSpPr>
              <p:cNvPr id="668" name="Google Shape;668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9" name="Google Shape;669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0" name="Google Shape;670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1" name="Google Shape;671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2" name="Google Shape;672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3" name="Google Shape;673;p8"/>
            <p:cNvGrpSpPr/>
            <p:nvPr/>
          </p:nvGrpSpPr>
          <p:grpSpPr>
            <a:xfrm>
              <a:off x="6610478" y="602085"/>
              <a:ext cx="139138" cy="127771"/>
              <a:chOff x="585175" y="1520600"/>
              <a:chExt cx="54425" cy="49975"/>
            </a:xfrm>
          </p:grpSpPr>
          <p:sp>
            <p:nvSpPr>
              <p:cNvPr id="674" name="Google Shape;674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5" name="Google Shape;675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6" name="Google Shape;676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7" name="Google Shape;677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78" name="Google Shape;678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79" name="Google Shape;679;p8"/>
            <p:cNvGrpSpPr/>
            <p:nvPr/>
          </p:nvGrpSpPr>
          <p:grpSpPr>
            <a:xfrm>
              <a:off x="4994203" y="925622"/>
              <a:ext cx="139138" cy="127771"/>
              <a:chOff x="585175" y="1520600"/>
              <a:chExt cx="54425" cy="49975"/>
            </a:xfrm>
          </p:grpSpPr>
          <p:sp>
            <p:nvSpPr>
              <p:cNvPr id="680" name="Google Shape;680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1" name="Google Shape;681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2" name="Google Shape;682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3" name="Google Shape;683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4" name="Google Shape;684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85" name="Google Shape;685;p8"/>
            <p:cNvGrpSpPr/>
            <p:nvPr/>
          </p:nvGrpSpPr>
          <p:grpSpPr>
            <a:xfrm>
              <a:off x="2703428" y="539997"/>
              <a:ext cx="139138" cy="127771"/>
              <a:chOff x="585175" y="1520600"/>
              <a:chExt cx="54425" cy="49975"/>
            </a:xfrm>
          </p:grpSpPr>
          <p:sp>
            <p:nvSpPr>
              <p:cNvPr id="686" name="Google Shape;686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7" name="Google Shape;687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8" name="Google Shape;688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9" name="Google Shape;689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0" name="Google Shape;690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91" name="Google Shape;691;p8"/>
            <p:cNvGrpSpPr/>
            <p:nvPr/>
          </p:nvGrpSpPr>
          <p:grpSpPr>
            <a:xfrm>
              <a:off x="1482778" y="1519922"/>
              <a:ext cx="139138" cy="127771"/>
              <a:chOff x="585175" y="1520600"/>
              <a:chExt cx="54425" cy="49975"/>
            </a:xfrm>
          </p:grpSpPr>
          <p:sp>
            <p:nvSpPr>
              <p:cNvPr id="692" name="Google Shape;692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3" name="Google Shape;693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4" name="Google Shape;694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5" name="Google Shape;695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6" name="Google Shape;696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97" name="Google Shape;697;p8"/>
            <p:cNvGrpSpPr/>
            <p:nvPr/>
          </p:nvGrpSpPr>
          <p:grpSpPr>
            <a:xfrm>
              <a:off x="1756403" y="2665297"/>
              <a:ext cx="139138" cy="127771"/>
              <a:chOff x="585175" y="1520600"/>
              <a:chExt cx="54425" cy="49975"/>
            </a:xfrm>
          </p:grpSpPr>
          <p:sp>
            <p:nvSpPr>
              <p:cNvPr id="698" name="Google Shape;698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9" name="Google Shape;699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0" name="Google Shape;700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1" name="Google Shape;701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2" name="Google Shape;702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03" name="Google Shape;703;p8"/>
            <p:cNvGrpSpPr/>
            <p:nvPr/>
          </p:nvGrpSpPr>
          <p:grpSpPr>
            <a:xfrm>
              <a:off x="2564278" y="3893422"/>
              <a:ext cx="139138" cy="127771"/>
              <a:chOff x="585175" y="1520600"/>
              <a:chExt cx="54425" cy="49975"/>
            </a:xfrm>
          </p:grpSpPr>
          <p:sp>
            <p:nvSpPr>
              <p:cNvPr id="704" name="Google Shape;704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5" name="Google Shape;705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6" name="Google Shape;706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7" name="Google Shape;707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08" name="Google Shape;708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09" name="Google Shape;709;p8"/>
            <p:cNvGrpSpPr/>
            <p:nvPr/>
          </p:nvGrpSpPr>
          <p:grpSpPr>
            <a:xfrm>
              <a:off x="1756403" y="4389747"/>
              <a:ext cx="139138" cy="127771"/>
              <a:chOff x="585175" y="1520600"/>
              <a:chExt cx="54425" cy="49975"/>
            </a:xfrm>
          </p:grpSpPr>
          <p:sp>
            <p:nvSpPr>
              <p:cNvPr id="710" name="Google Shape;710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1" name="Google Shape;711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2" name="Google Shape;712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3" name="Google Shape;713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4" name="Google Shape;714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15" name="Google Shape;715;p8"/>
            <p:cNvGrpSpPr/>
            <p:nvPr/>
          </p:nvGrpSpPr>
          <p:grpSpPr>
            <a:xfrm>
              <a:off x="3277228" y="4389747"/>
              <a:ext cx="139138" cy="127771"/>
              <a:chOff x="585175" y="1520600"/>
              <a:chExt cx="54425" cy="49975"/>
            </a:xfrm>
          </p:grpSpPr>
          <p:sp>
            <p:nvSpPr>
              <p:cNvPr id="716" name="Google Shape;716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7" name="Google Shape;717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8" name="Google Shape;718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9" name="Google Shape;719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0" name="Google Shape;720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21" name="Google Shape;721;p8"/>
            <p:cNvGrpSpPr/>
            <p:nvPr/>
          </p:nvGrpSpPr>
          <p:grpSpPr>
            <a:xfrm>
              <a:off x="4537153" y="4021197"/>
              <a:ext cx="139138" cy="127771"/>
              <a:chOff x="585175" y="1520600"/>
              <a:chExt cx="54425" cy="49975"/>
            </a:xfrm>
          </p:grpSpPr>
          <p:sp>
            <p:nvSpPr>
              <p:cNvPr id="722" name="Google Shape;722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3" name="Google Shape;723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4" name="Google Shape;724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5" name="Google Shape;725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6" name="Google Shape;726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27" name="Google Shape;727;p8"/>
            <p:cNvGrpSpPr/>
            <p:nvPr/>
          </p:nvGrpSpPr>
          <p:grpSpPr>
            <a:xfrm>
              <a:off x="5905253" y="4517522"/>
              <a:ext cx="139138" cy="127771"/>
              <a:chOff x="585175" y="1520600"/>
              <a:chExt cx="54425" cy="49975"/>
            </a:xfrm>
          </p:grpSpPr>
          <p:sp>
            <p:nvSpPr>
              <p:cNvPr id="728" name="Google Shape;728;p8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9" name="Google Shape;729;p8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0" name="Google Shape;730;p8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1" name="Google Shape;731;p8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2" name="Google Shape;732;p8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733" name="Google Shape;733;p8"/>
            <p:cNvSpPr/>
            <p:nvPr/>
          </p:nvSpPr>
          <p:spPr>
            <a:xfrm>
              <a:off x="2333194" y="4775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8"/>
            <p:cNvSpPr/>
            <p:nvPr/>
          </p:nvSpPr>
          <p:spPr>
            <a:xfrm>
              <a:off x="2008669" y="833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8"/>
            <p:cNvSpPr/>
            <p:nvPr/>
          </p:nvSpPr>
          <p:spPr>
            <a:xfrm>
              <a:off x="3542194" y="634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8"/>
            <p:cNvSpPr/>
            <p:nvPr/>
          </p:nvSpPr>
          <p:spPr>
            <a:xfrm>
              <a:off x="5362094" y="634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8"/>
            <p:cNvSpPr/>
            <p:nvPr/>
          </p:nvSpPr>
          <p:spPr>
            <a:xfrm>
              <a:off x="4540794" y="8339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8"/>
            <p:cNvSpPr/>
            <p:nvPr/>
          </p:nvSpPr>
          <p:spPr>
            <a:xfrm>
              <a:off x="4776219" y="508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8"/>
            <p:cNvSpPr/>
            <p:nvPr/>
          </p:nvSpPr>
          <p:spPr>
            <a:xfrm>
              <a:off x="6929719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8"/>
            <p:cNvSpPr/>
            <p:nvPr/>
          </p:nvSpPr>
          <p:spPr>
            <a:xfrm>
              <a:off x="6459019" y="9583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8"/>
            <p:cNvSpPr/>
            <p:nvPr/>
          </p:nvSpPr>
          <p:spPr>
            <a:xfrm>
              <a:off x="8176769" y="10919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8"/>
            <p:cNvSpPr/>
            <p:nvPr/>
          </p:nvSpPr>
          <p:spPr>
            <a:xfrm>
              <a:off x="8563144" y="7298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8"/>
            <p:cNvSpPr/>
            <p:nvPr/>
          </p:nvSpPr>
          <p:spPr>
            <a:xfrm>
              <a:off x="8652219" y="1896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8"/>
            <p:cNvSpPr/>
            <p:nvPr/>
          </p:nvSpPr>
          <p:spPr>
            <a:xfrm>
              <a:off x="8085894" y="1762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8"/>
            <p:cNvSpPr/>
            <p:nvPr/>
          </p:nvSpPr>
          <p:spPr>
            <a:xfrm>
              <a:off x="7855669" y="7715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8"/>
            <p:cNvSpPr/>
            <p:nvPr/>
          </p:nvSpPr>
          <p:spPr>
            <a:xfrm>
              <a:off x="6793019" y="3831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8"/>
            <p:cNvSpPr/>
            <p:nvPr/>
          </p:nvSpPr>
          <p:spPr>
            <a:xfrm>
              <a:off x="5622194" y="4327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8"/>
            <p:cNvSpPr/>
            <p:nvPr/>
          </p:nvSpPr>
          <p:spPr>
            <a:xfrm>
              <a:off x="5981994" y="40212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8"/>
            <p:cNvSpPr/>
            <p:nvPr/>
          </p:nvSpPr>
          <p:spPr>
            <a:xfrm>
              <a:off x="4994194" y="40538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8"/>
            <p:cNvSpPr/>
            <p:nvPr/>
          </p:nvSpPr>
          <p:spPr>
            <a:xfrm>
              <a:off x="4776219" y="43273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8"/>
            <p:cNvSpPr/>
            <p:nvPr/>
          </p:nvSpPr>
          <p:spPr>
            <a:xfrm>
              <a:off x="4156844" y="40538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8"/>
            <p:cNvSpPr/>
            <p:nvPr/>
          </p:nvSpPr>
          <p:spPr>
            <a:xfrm>
              <a:off x="3800919" y="43897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8"/>
            <p:cNvSpPr/>
            <p:nvPr/>
          </p:nvSpPr>
          <p:spPr>
            <a:xfrm>
              <a:off x="3450944" y="4203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8"/>
            <p:cNvSpPr/>
            <p:nvPr/>
          </p:nvSpPr>
          <p:spPr>
            <a:xfrm>
              <a:off x="2842569" y="42035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8"/>
            <p:cNvSpPr/>
            <p:nvPr/>
          </p:nvSpPr>
          <p:spPr>
            <a:xfrm>
              <a:off x="2271957" y="3926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8"/>
            <p:cNvSpPr/>
            <p:nvPr/>
          </p:nvSpPr>
          <p:spPr>
            <a:xfrm>
              <a:off x="2361057" y="34615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8"/>
            <p:cNvSpPr/>
            <p:nvPr/>
          </p:nvSpPr>
          <p:spPr>
            <a:xfrm>
              <a:off x="1833157" y="41489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8"/>
            <p:cNvSpPr/>
            <p:nvPr/>
          </p:nvSpPr>
          <p:spPr>
            <a:xfrm>
              <a:off x="2106782" y="4389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8"/>
            <p:cNvSpPr/>
            <p:nvPr/>
          </p:nvSpPr>
          <p:spPr>
            <a:xfrm>
              <a:off x="2106782" y="28434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8"/>
            <p:cNvSpPr/>
            <p:nvPr/>
          </p:nvSpPr>
          <p:spPr>
            <a:xfrm>
              <a:off x="1355932" y="24235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8"/>
            <p:cNvSpPr/>
            <p:nvPr/>
          </p:nvSpPr>
          <p:spPr>
            <a:xfrm>
              <a:off x="1063232" y="18963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8"/>
            <p:cNvSpPr/>
            <p:nvPr/>
          </p:nvSpPr>
          <p:spPr>
            <a:xfrm>
              <a:off x="1521157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/>
                <a:t> </a:t>
              </a: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23992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2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" name="Google Shape;2129;p21"/>
          <p:cNvSpPr/>
          <p:nvPr/>
        </p:nvSpPr>
        <p:spPr>
          <a:xfrm>
            <a:off x="313900" y="344568"/>
            <a:ext cx="11564237" cy="6168923"/>
          </a:xfrm>
          <a:custGeom>
            <a:avLst/>
            <a:gdLst/>
            <a:ahLst/>
            <a:cxnLst/>
            <a:rect l="l" t="t" r="r" b="b"/>
            <a:pathLst>
              <a:path w="65742" h="31774" fill="none" extrusionOk="0">
                <a:moveTo>
                  <a:pt x="0" y="8317"/>
                </a:moveTo>
                <a:lnTo>
                  <a:pt x="0" y="3533"/>
                </a:lnTo>
                <a:lnTo>
                  <a:pt x="2279" y="3533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58123" y="1"/>
                </a:lnTo>
                <a:lnTo>
                  <a:pt x="62321" y="1"/>
                </a:lnTo>
                <a:lnTo>
                  <a:pt x="62321" y="2391"/>
                </a:lnTo>
                <a:lnTo>
                  <a:pt x="65742" y="2391"/>
                </a:lnTo>
                <a:lnTo>
                  <a:pt x="65742" y="1"/>
                </a:lnTo>
                <a:lnTo>
                  <a:pt x="63460" y="1"/>
                </a:lnTo>
                <a:lnTo>
                  <a:pt x="63460" y="3533"/>
                </a:lnTo>
                <a:lnTo>
                  <a:pt x="65742" y="3533"/>
                </a:lnTo>
                <a:lnTo>
                  <a:pt x="65742" y="8317"/>
                </a:lnTo>
                <a:lnTo>
                  <a:pt x="65742" y="23454"/>
                </a:lnTo>
                <a:lnTo>
                  <a:pt x="65742" y="28239"/>
                </a:lnTo>
                <a:lnTo>
                  <a:pt x="63460" y="28239"/>
                </a:lnTo>
                <a:lnTo>
                  <a:pt x="63460" y="31773"/>
                </a:lnTo>
                <a:lnTo>
                  <a:pt x="65742" y="31773"/>
                </a:lnTo>
                <a:lnTo>
                  <a:pt x="65742" y="29380"/>
                </a:lnTo>
                <a:lnTo>
                  <a:pt x="62321" y="29380"/>
                </a:lnTo>
                <a:lnTo>
                  <a:pt x="62321" y="31773"/>
                </a:lnTo>
                <a:lnTo>
                  <a:pt x="58123" y="31773"/>
                </a:lnTo>
                <a:lnTo>
                  <a:pt x="7622" y="31773"/>
                </a:lnTo>
                <a:lnTo>
                  <a:pt x="3423" y="31773"/>
                </a:lnTo>
                <a:lnTo>
                  <a:pt x="3423" y="29380"/>
                </a:lnTo>
                <a:lnTo>
                  <a:pt x="0" y="29380"/>
                </a:lnTo>
                <a:lnTo>
                  <a:pt x="0" y="31773"/>
                </a:lnTo>
                <a:lnTo>
                  <a:pt x="2279" y="31773"/>
                </a:lnTo>
                <a:lnTo>
                  <a:pt x="2279" y="28239"/>
                </a:lnTo>
                <a:lnTo>
                  <a:pt x="0" y="28239"/>
                </a:lnTo>
                <a:lnTo>
                  <a:pt x="0" y="23454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0" name="Google Shape;2130;p21"/>
          <p:cNvSpPr txBox="1">
            <a:spLocks noGrp="1"/>
          </p:cNvSpPr>
          <p:nvPr>
            <p:ph type="subTitle" idx="1"/>
          </p:nvPr>
        </p:nvSpPr>
        <p:spPr>
          <a:xfrm>
            <a:off x="1710233" y="3808400"/>
            <a:ext cx="3774400" cy="13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1" name="Google Shape;2131;p21"/>
          <p:cNvSpPr txBox="1">
            <a:spLocks noGrp="1"/>
          </p:cNvSpPr>
          <p:nvPr>
            <p:ph type="title"/>
          </p:nvPr>
        </p:nvSpPr>
        <p:spPr>
          <a:xfrm>
            <a:off x="1965033" y="1700400"/>
            <a:ext cx="3519600" cy="22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2132" name="Google Shape;2132;p21"/>
          <p:cNvGrpSpPr/>
          <p:nvPr/>
        </p:nvGrpSpPr>
        <p:grpSpPr>
          <a:xfrm>
            <a:off x="600355" y="468431"/>
            <a:ext cx="11065371" cy="5839927"/>
            <a:chOff x="450266" y="351323"/>
            <a:chExt cx="8299028" cy="4379945"/>
          </a:xfrm>
        </p:grpSpPr>
        <p:grpSp>
          <p:nvGrpSpPr>
            <p:cNvPr id="2133" name="Google Shape;2133;p21"/>
            <p:cNvGrpSpPr/>
            <p:nvPr/>
          </p:nvGrpSpPr>
          <p:grpSpPr>
            <a:xfrm>
              <a:off x="1141346" y="1024842"/>
              <a:ext cx="564135" cy="256951"/>
              <a:chOff x="700250" y="1477300"/>
              <a:chExt cx="309675" cy="141050"/>
            </a:xfrm>
          </p:grpSpPr>
          <p:sp>
            <p:nvSpPr>
              <p:cNvPr id="2134" name="Google Shape;2134;p21"/>
              <p:cNvSpPr/>
              <p:nvPr/>
            </p:nvSpPr>
            <p:spPr>
              <a:xfrm>
                <a:off x="708950" y="1532950"/>
                <a:ext cx="210175" cy="6077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2431" extrusionOk="0">
                    <a:moveTo>
                      <a:pt x="168" y="1"/>
                    </a:moveTo>
                    <a:cubicBezTo>
                      <a:pt x="73" y="1"/>
                      <a:pt x="1" y="76"/>
                      <a:pt x="1" y="168"/>
                    </a:cubicBezTo>
                    <a:cubicBezTo>
                      <a:pt x="1" y="263"/>
                      <a:pt x="79" y="335"/>
                      <a:pt x="168" y="335"/>
                    </a:cubicBezTo>
                    <a:lnTo>
                      <a:pt x="5218" y="335"/>
                    </a:lnTo>
                    <a:cubicBezTo>
                      <a:pt x="5410" y="335"/>
                      <a:pt x="5567" y="492"/>
                      <a:pt x="5567" y="684"/>
                    </a:cubicBezTo>
                    <a:lnTo>
                      <a:pt x="5567" y="715"/>
                    </a:lnTo>
                    <a:cubicBezTo>
                      <a:pt x="5567" y="907"/>
                      <a:pt x="5410" y="1064"/>
                      <a:pt x="5218" y="1064"/>
                    </a:cubicBezTo>
                    <a:lnTo>
                      <a:pt x="3753" y="1064"/>
                    </a:lnTo>
                    <a:cubicBezTo>
                      <a:pt x="3377" y="1064"/>
                      <a:pt x="3070" y="1371"/>
                      <a:pt x="3070" y="1747"/>
                    </a:cubicBezTo>
                    <a:cubicBezTo>
                      <a:pt x="3070" y="2124"/>
                      <a:pt x="3377" y="2431"/>
                      <a:pt x="3753" y="2431"/>
                    </a:cubicBezTo>
                    <a:lnTo>
                      <a:pt x="8236" y="2431"/>
                    </a:lnTo>
                    <a:cubicBezTo>
                      <a:pt x="8238" y="2431"/>
                      <a:pt x="8240" y="2431"/>
                      <a:pt x="8242" y="2431"/>
                    </a:cubicBezTo>
                    <a:cubicBezTo>
                      <a:pt x="8337" y="2431"/>
                      <a:pt x="8407" y="2356"/>
                      <a:pt x="8407" y="2263"/>
                    </a:cubicBezTo>
                    <a:cubicBezTo>
                      <a:pt x="8407" y="2168"/>
                      <a:pt x="8328" y="2096"/>
                      <a:pt x="8239" y="2096"/>
                    </a:cubicBezTo>
                    <a:lnTo>
                      <a:pt x="3756" y="2096"/>
                    </a:lnTo>
                    <a:cubicBezTo>
                      <a:pt x="3566" y="2096"/>
                      <a:pt x="3407" y="1940"/>
                      <a:pt x="3407" y="1747"/>
                    </a:cubicBezTo>
                    <a:cubicBezTo>
                      <a:pt x="3407" y="1555"/>
                      <a:pt x="3566" y="1398"/>
                      <a:pt x="3756" y="1398"/>
                    </a:cubicBezTo>
                    <a:lnTo>
                      <a:pt x="5223" y="1398"/>
                    </a:lnTo>
                    <a:cubicBezTo>
                      <a:pt x="5597" y="1398"/>
                      <a:pt x="5907" y="1092"/>
                      <a:pt x="5907" y="715"/>
                    </a:cubicBezTo>
                    <a:lnTo>
                      <a:pt x="5907" y="684"/>
                    </a:lnTo>
                    <a:cubicBezTo>
                      <a:pt x="5907" y="308"/>
                      <a:pt x="5600" y="1"/>
                      <a:pt x="522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5" name="Google Shape;2135;p21"/>
              <p:cNvSpPr/>
              <p:nvPr/>
            </p:nvSpPr>
            <p:spPr>
              <a:xfrm>
                <a:off x="833675" y="1609950"/>
                <a:ext cx="112025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1" h="336" extrusionOk="0">
                    <a:moveTo>
                      <a:pt x="167" y="1"/>
                    </a:moveTo>
                    <a:cubicBezTo>
                      <a:pt x="73" y="1"/>
                      <a:pt x="0" y="76"/>
                      <a:pt x="0" y="168"/>
                    </a:cubicBezTo>
                    <a:cubicBezTo>
                      <a:pt x="0" y="260"/>
                      <a:pt x="75" y="335"/>
                      <a:pt x="167" y="335"/>
                    </a:cubicBezTo>
                    <a:lnTo>
                      <a:pt x="4310" y="335"/>
                    </a:lnTo>
                    <a:cubicBezTo>
                      <a:pt x="4405" y="335"/>
                      <a:pt x="4478" y="257"/>
                      <a:pt x="4478" y="168"/>
                    </a:cubicBezTo>
                    <a:cubicBezTo>
                      <a:pt x="4480" y="73"/>
                      <a:pt x="4405" y="1"/>
                      <a:pt x="43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6" name="Google Shape;2136;p21"/>
              <p:cNvSpPr/>
              <p:nvPr/>
            </p:nvSpPr>
            <p:spPr>
              <a:xfrm>
                <a:off x="700250" y="1477300"/>
                <a:ext cx="112100" cy="8400"/>
              </a:xfrm>
              <a:custGeom>
                <a:avLst/>
                <a:gdLst/>
                <a:ahLst/>
                <a:cxnLst/>
                <a:rect l="l" t="t" r="r" b="b"/>
                <a:pathLst>
                  <a:path w="4484" h="336" extrusionOk="0">
                    <a:moveTo>
                      <a:pt x="168" y="0"/>
                    </a:moveTo>
                    <a:cubicBezTo>
                      <a:pt x="73" y="0"/>
                      <a:pt x="0" y="79"/>
                      <a:pt x="0" y="168"/>
                    </a:cubicBezTo>
                    <a:cubicBezTo>
                      <a:pt x="0" y="263"/>
                      <a:pt x="78" y="335"/>
                      <a:pt x="168" y="335"/>
                    </a:cubicBezTo>
                    <a:lnTo>
                      <a:pt x="4310" y="335"/>
                    </a:lnTo>
                    <a:cubicBezTo>
                      <a:pt x="4405" y="335"/>
                      <a:pt x="4483" y="260"/>
                      <a:pt x="4483" y="168"/>
                    </a:cubicBezTo>
                    <a:cubicBezTo>
                      <a:pt x="4483" y="76"/>
                      <a:pt x="4405" y="0"/>
                      <a:pt x="431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7" name="Google Shape;2137;p21"/>
              <p:cNvSpPr/>
              <p:nvPr/>
            </p:nvSpPr>
            <p:spPr>
              <a:xfrm>
                <a:off x="708950" y="1506600"/>
                <a:ext cx="3009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12039" h="2584" extrusionOk="0">
                    <a:moveTo>
                      <a:pt x="168" y="0"/>
                    </a:moveTo>
                    <a:cubicBezTo>
                      <a:pt x="73" y="0"/>
                      <a:pt x="1" y="78"/>
                      <a:pt x="1" y="168"/>
                    </a:cubicBezTo>
                    <a:cubicBezTo>
                      <a:pt x="1" y="262"/>
                      <a:pt x="79" y="335"/>
                      <a:pt x="168" y="335"/>
                    </a:cubicBezTo>
                    <a:lnTo>
                      <a:pt x="11336" y="335"/>
                    </a:lnTo>
                    <a:cubicBezTo>
                      <a:pt x="11534" y="335"/>
                      <a:pt x="11698" y="497"/>
                      <a:pt x="11698" y="698"/>
                    </a:cubicBezTo>
                    <a:lnTo>
                      <a:pt x="11698" y="820"/>
                    </a:lnTo>
                    <a:cubicBezTo>
                      <a:pt x="11698" y="1018"/>
                      <a:pt x="11537" y="1183"/>
                      <a:pt x="11336" y="1183"/>
                    </a:cubicBezTo>
                    <a:lnTo>
                      <a:pt x="7282" y="1183"/>
                    </a:lnTo>
                    <a:cubicBezTo>
                      <a:pt x="6900" y="1183"/>
                      <a:pt x="6582" y="1498"/>
                      <a:pt x="6582" y="1883"/>
                    </a:cubicBezTo>
                    <a:cubicBezTo>
                      <a:pt x="6582" y="2268"/>
                      <a:pt x="6897" y="2584"/>
                      <a:pt x="7282" y="2584"/>
                    </a:cubicBezTo>
                    <a:lnTo>
                      <a:pt x="9776" y="2584"/>
                    </a:lnTo>
                    <a:cubicBezTo>
                      <a:pt x="9871" y="2584"/>
                      <a:pt x="9944" y="2508"/>
                      <a:pt x="9944" y="2419"/>
                    </a:cubicBezTo>
                    <a:cubicBezTo>
                      <a:pt x="9944" y="2324"/>
                      <a:pt x="9866" y="2252"/>
                      <a:pt x="9776" y="2252"/>
                    </a:cubicBezTo>
                    <a:lnTo>
                      <a:pt x="7282" y="2252"/>
                    </a:lnTo>
                    <a:cubicBezTo>
                      <a:pt x="7084" y="2252"/>
                      <a:pt x="6920" y="2090"/>
                      <a:pt x="6920" y="1886"/>
                    </a:cubicBezTo>
                    <a:cubicBezTo>
                      <a:pt x="6920" y="1688"/>
                      <a:pt x="7081" y="1523"/>
                      <a:pt x="7282" y="1523"/>
                    </a:cubicBezTo>
                    <a:lnTo>
                      <a:pt x="11339" y="1523"/>
                    </a:lnTo>
                    <a:cubicBezTo>
                      <a:pt x="11724" y="1523"/>
                      <a:pt x="12039" y="1211"/>
                      <a:pt x="12039" y="823"/>
                    </a:cubicBezTo>
                    <a:lnTo>
                      <a:pt x="12039" y="700"/>
                    </a:lnTo>
                    <a:cubicBezTo>
                      <a:pt x="12036" y="315"/>
                      <a:pt x="11726" y="0"/>
                      <a:pt x="11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38" name="Google Shape;2138;p21"/>
            <p:cNvGrpSpPr/>
            <p:nvPr/>
          </p:nvGrpSpPr>
          <p:grpSpPr>
            <a:xfrm>
              <a:off x="1736378" y="608435"/>
              <a:ext cx="139138" cy="127771"/>
              <a:chOff x="585175" y="1520600"/>
              <a:chExt cx="54425" cy="49975"/>
            </a:xfrm>
          </p:grpSpPr>
          <p:sp>
            <p:nvSpPr>
              <p:cNvPr id="2139" name="Google Shape;2139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0" name="Google Shape;2140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1" name="Google Shape;2141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2" name="Google Shape;2142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3" name="Google Shape;2143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144" name="Google Shape;2144;p21"/>
            <p:cNvSpPr/>
            <p:nvPr/>
          </p:nvSpPr>
          <p:spPr>
            <a:xfrm>
              <a:off x="4109307" y="780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145" name="Google Shape;2145;p21"/>
            <p:cNvGrpSpPr/>
            <p:nvPr/>
          </p:nvGrpSpPr>
          <p:grpSpPr>
            <a:xfrm>
              <a:off x="851903" y="1601110"/>
              <a:ext cx="139138" cy="127771"/>
              <a:chOff x="585175" y="1520600"/>
              <a:chExt cx="54425" cy="49975"/>
            </a:xfrm>
          </p:grpSpPr>
          <p:sp>
            <p:nvSpPr>
              <p:cNvPr id="2146" name="Google Shape;2146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7" name="Google Shape;2147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8" name="Google Shape;2148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9" name="Google Shape;2149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0" name="Google Shape;2150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51" name="Google Shape;2151;p21"/>
            <p:cNvGrpSpPr/>
            <p:nvPr/>
          </p:nvGrpSpPr>
          <p:grpSpPr>
            <a:xfrm>
              <a:off x="892253" y="2373260"/>
              <a:ext cx="139138" cy="127771"/>
              <a:chOff x="585175" y="1520600"/>
              <a:chExt cx="54425" cy="49975"/>
            </a:xfrm>
          </p:grpSpPr>
          <p:sp>
            <p:nvSpPr>
              <p:cNvPr id="2152" name="Google Shape;2152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3" name="Google Shape;2153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4" name="Google Shape;2154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5" name="Google Shape;2155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6" name="Google Shape;2156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57" name="Google Shape;2157;p21"/>
            <p:cNvGrpSpPr/>
            <p:nvPr/>
          </p:nvGrpSpPr>
          <p:grpSpPr>
            <a:xfrm>
              <a:off x="1392016" y="4078635"/>
              <a:ext cx="139138" cy="127771"/>
              <a:chOff x="585175" y="1520600"/>
              <a:chExt cx="54425" cy="49975"/>
            </a:xfrm>
          </p:grpSpPr>
          <p:sp>
            <p:nvSpPr>
              <p:cNvPr id="2158" name="Google Shape;2158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9" name="Google Shape;2159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0" name="Google Shape;2160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1" name="Google Shape;2161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2" name="Google Shape;2162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63" name="Google Shape;2163;p21"/>
            <p:cNvGrpSpPr/>
            <p:nvPr/>
          </p:nvGrpSpPr>
          <p:grpSpPr>
            <a:xfrm>
              <a:off x="1939241" y="4434960"/>
              <a:ext cx="139138" cy="127771"/>
              <a:chOff x="585175" y="1520600"/>
              <a:chExt cx="54425" cy="49975"/>
            </a:xfrm>
          </p:grpSpPr>
          <p:sp>
            <p:nvSpPr>
              <p:cNvPr id="2164" name="Google Shape;2164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5" name="Google Shape;2165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6" name="Google Shape;2166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7" name="Google Shape;2167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68" name="Google Shape;2168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69" name="Google Shape;2169;p21"/>
            <p:cNvGrpSpPr/>
            <p:nvPr/>
          </p:nvGrpSpPr>
          <p:grpSpPr>
            <a:xfrm>
              <a:off x="2454666" y="4206410"/>
              <a:ext cx="139138" cy="127771"/>
              <a:chOff x="585175" y="1520600"/>
              <a:chExt cx="54425" cy="49975"/>
            </a:xfrm>
          </p:grpSpPr>
          <p:sp>
            <p:nvSpPr>
              <p:cNvPr id="2170" name="Google Shape;2170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1" name="Google Shape;2171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2" name="Google Shape;2172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3" name="Google Shape;2173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4" name="Google Shape;2174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75" name="Google Shape;2175;p21"/>
            <p:cNvGrpSpPr/>
            <p:nvPr/>
          </p:nvGrpSpPr>
          <p:grpSpPr>
            <a:xfrm>
              <a:off x="3440966" y="4034610"/>
              <a:ext cx="139138" cy="127771"/>
              <a:chOff x="585175" y="1520600"/>
              <a:chExt cx="54425" cy="49975"/>
            </a:xfrm>
          </p:grpSpPr>
          <p:sp>
            <p:nvSpPr>
              <p:cNvPr id="2176" name="Google Shape;2176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7" name="Google Shape;2177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8" name="Google Shape;2178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79" name="Google Shape;2179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0" name="Google Shape;2180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81" name="Google Shape;2181;p21"/>
            <p:cNvGrpSpPr/>
            <p:nvPr/>
          </p:nvGrpSpPr>
          <p:grpSpPr>
            <a:xfrm>
              <a:off x="4070941" y="4475735"/>
              <a:ext cx="139138" cy="127771"/>
              <a:chOff x="585175" y="1520600"/>
              <a:chExt cx="54425" cy="49975"/>
            </a:xfrm>
          </p:grpSpPr>
          <p:sp>
            <p:nvSpPr>
              <p:cNvPr id="2182" name="Google Shape;2182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3" name="Google Shape;2183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4" name="Google Shape;2184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5" name="Google Shape;2185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6" name="Google Shape;2186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87" name="Google Shape;2187;p21"/>
            <p:cNvGrpSpPr/>
            <p:nvPr/>
          </p:nvGrpSpPr>
          <p:grpSpPr>
            <a:xfrm>
              <a:off x="3873691" y="608435"/>
              <a:ext cx="139138" cy="127771"/>
              <a:chOff x="585175" y="1520600"/>
              <a:chExt cx="54425" cy="49975"/>
            </a:xfrm>
          </p:grpSpPr>
          <p:sp>
            <p:nvSpPr>
              <p:cNvPr id="2188" name="Google Shape;2188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9" name="Google Shape;2189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0" name="Google Shape;2190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1" name="Google Shape;2191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2" name="Google Shape;2192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93" name="Google Shape;2193;p21"/>
            <p:cNvGrpSpPr/>
            <p:nvPr/>
          </p:nvGrpSpPr>
          <p:grpSpPr>
            <a:xfrm>
              <a:off x="3351916" y="971135"/>
              <a:ext cx="139138" cy="127771"/>
              <a:chOff x="585175" y="1520600"/>
              <a:chExt cx="54425" cy="49975"/>
            </a:xfrm>
          </p:grpSpPr>
          <p:sp>
            <p:nvSpPr>
              <p:cNvPr id="2194" name="Google Shape;2194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5" name="Google Shape;2195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6" name="Google Shape;2196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7" name="Google Shape;2197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8" name="Google Shape;2198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99" name="Google Shape;2199;p21"/>
            <p:cNvGrpSpPr/>
            <p:nvPr/>
          </p:nvGrpSpPr>
          <p:grpSpPr>
            <a:xfrm>
              <a:off x="2537416" y="843360"/>
              <a:ext cx="139138" cy="127771"/>
              <a:chOff x="585175" y="1520600"/>
              <a:chExt cx="54425" cy="49975"/>
            </a:xfrm>
          </p:grpSpPr>
          <p:sp>
            <p:nvSpPr>
              <p:cNvPr id="2200" name="Google Shape;2200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1" name="Google Shape;2201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2" name="Google Shape;2202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3" name="Google Shape;2203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4" name="Google Shape;2204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05" name="Google Shape;2205;p21"/>
            <p:cNvGrpSpPr/>
            <p:nvPr/>
          </p:nvGrpSpPr>
          <p:grpSpPr>
            <a:xfrm>
              <a:off x="450266" y="2183085"/>
              <a:ext cx="139138" cy="127771"/>
              <a:chOff x="585175" y="1520600"/>
              <a:chExt cx="54425" cy="49975"/>
            </a:xfrm>
          </p:grpSpPr>
          <p:sp>
            <p:nvSpPr>
              <p:cNvPr id="2206" name="Google Shape;2206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7" name="Google Shape;2207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8" name="Google Shape;2208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9" name="Google Shape;2209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0" name="Google Shape;2210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11" name="Google Shape;2211;p21"/>
            <p:cNvGrpSpPr/>
            <p:nvPr/>
          </p:nvGrpSpPr>
          <p:grpSpPr>
            <a:xfrm>
              <a:off x="593666" y="3194835"/>
              <a:ext cx="139138" cy="127771"/>
              <a:chOff x="585175" y="1520600"/>
              <a:chExt cx="54425" cy="49975"/>
            </a:xfrm>
          </p:grpSpPr>
          <p:sp>
            <p:nvSpPr>
              <p:cNvPr id="2212" name="Google Shape;2212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3" name="Google Shape;2213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4" name="Google Shape;2214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5" name="Google Shape;2215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6" name="Google Shape;2216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17" name="Google Shape;2217;p21"/>
            <p:cNvGrpSpPr/>
            <p:nvPr/>
          </p:nvGrpSpPr>
          <p:grpSpPr>
            <a:xfrm>
              <a:off x="5830641" y="476122"/>
              <a:ext cx="139138" cy="127771"/>
              <a:chOff x="585175" y="1520600"/>
              <a:chExt cx="54425" cy="49975"/>
            </a:xfrm>
          </p:grpSpPr>
          <p:sp>
            <p:nvSpPr>
              <p:cNvPr id="2218" name="Google Shape;2218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9" name="Google Shape;2219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0" name="Google Shape;2220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1" name="Google Shape;2221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2" name="Google Shape;2222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23" name="Google Shape;2223;p21"/>
            <p:cNvGrpSpPr/>
            <p:nvPr/>
          </p:nvGrpSpPr>
          <p:grpSpPr>
            <a:xfrm>
              <a:off x="6861491" y="539997"/>
              <a:ext cx="139138" cy="127771"/>
              <a:chOff x="585175" y="1520600"/>
              <a:chExt cx="54425" cy="49975"/>
            </a:xfrm>
          </p:grpSpPr>
          <p:sp>
            <p:nvSpPr>
              <p:cNvPr id="2224" name="Google Shape;2224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5" name="Google Shape;2225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6" name="Google Shape;2226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7" name="Google Shape;2227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28" name="Google Shape;2228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29" name="Google Shape;2229;p21"/>
            <p:cNvGrpSpPr/>
            <p:nvPr/>
          </p:nvGrpSpPr>
          <p:grpSpPr>
            <a:xfrm>
              <a:off x="8127791" y="1024847"/>
              <a:ext cx="139138" cy="127771"/>
              <a:chOff x="585175" y="1520600"/>
              <a:chExt cx="54425" cy="49975"/>
            </a:xfrm>
          </p:grpSpPr>
          <p:sp>
            <p:nvSpPr>
              <p:cNvPr id="2230" name="Google Shape;2230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1" name="Google Shape;2231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2" name="Google Shape;2232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3" name="Google Shape;2233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4" name="Google Shape;2234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35" name="Google Shape;2235;p21"/>
            <p:cNvGrpSpPr/>
            <p:nvPr/>
          </p:nvGrpSpPr>
          <p:grpSpPr>
            <a:xfrm>
              <a:off x="8547766" y="1934797"/>
              <a:ext cx="139138" cy="127771"/>
              <a:chOff x="585175" y="1520600"/>
              <a:chExt cx="54425" cy="49975"/>
            </a:xfrm>
          </p:grpSpPr>
          <p:sp>
            <p:nvSpPr>
              <p:cNvPr id="2236" name="Google Shape;2236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7" name="Google Shape;2237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8" name="Google Shape;2238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39" name="Google Shape;2239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0" name="Google Shape;2240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41" name="Google Shape;2241;p21"/>
            <p:cNvGrpSpPr/>
            <p:nvPr/>
          </p:nvGrpSpPr>
          <p:grpSpPr>
            <a:xfrm>
              <a:off x="8266916" y="2889272"/>
              <a:ext cx="139138" cy="127771"/>
              <a:chOff x="585175" y="1520600"/>
              <a:chExt cx="54425" cy="49975"/>
            </a:xfrm>
          </p:grpSpPr>
          <p:sp>
            <p:nvSpPr>
              <p:cNvPr id="2242" name="Google Shape;2242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3" name="Google Shape;2243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4" name="Google Shape;2244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5" name="Google Shape;2245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6" name="Google Shape;2246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47" name="Google Shape;2247;p21"/>
            <p:cNvGrpSpPr/>
            <p:nvPr/>
          </p:nvGrpSpPr>
          <p:grpSpPr>
            <a:xfrm>
              <a:off x="8605041" y="3570147"/>
              <a:ext cx="139138" cy="127771"/>
              <a:chOff x="585175" y="1520600"/>
              <a:chExt cx="54425" cy="49975"/>
            </a:xfrm>
          </p:grpSpPr>
          <p:sp>
            <p:nvSpPr>
              <p:cNvPr id="2248" name="Google Shape;2248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49" name="Google Shape;2249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0" name="Google Shape;2250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1" name="Google Shape;2251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2" name="Google Shape;2252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53" name="Google Shape;2253;p21"/>
            <p:cNvGrpSpPr/>
            <p:nvPr/>
          </p:nvGrpSpPr>
          <p:grpSpPr>
            <a:xfrm>
              <a:off x="7396016" y="4347947"/>
              <a:ext cx="139138" cy="127771"/>
              <a:chOff x="585175" y="1520600"/>
              <a:chExt cx="54425" cy="49975"/>
            </a:xfrm>
          </p:grpSpPr>
          <p:sp>
            <p:nvSpPr>
              <p:cNvPr id="2254" name="Google Shape;2254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5" name="Google Shape;2255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6" name="Google Shape;2256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7" name="Google Shape;2257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58" name="Google Shape;2258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59" name="Google Shape;2259;p21"/>
            <p:cNvGrpSpPr/>
            <p:nvPr/>
          </p:nvGrpSpPr>
          <p:grpSpPr>
            <a:xfrm>
              <a:off x="6441541" y="4603497"/>
              <a:ext cx="139138" cy="127771"/>
              <a:chOff x="585175" y="1520600"/>
              <a:chExt cx="54425" cy="49975"/>
            </a:xfrm>
          </p:grpSpPr>
          <p:sp>
            <p:nvSpPr>
              <p:cNvPr id="2260" name="Google Shape;2260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1" name="Google Shape;2261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2" name="Google Shape;2262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3" name="Google Shape;2263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4" name="Google Shape;2264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65" name="Google Shape;2265;p21"/>
            <p:cNvGrpSpPr/>
            <p:nvPr/>
          </p:nvGrpSpPr>
          <p:grpSpPr>
            <a:xfrm>
              <a:off x="5652516" y="4434947"/>
              <a:ext cx="139138" cy="127771"/>
              <a:chOff x="585175" y="1520600"/>
              <a:chExt cx="54425" cy="49975"/>
            </a:xfrm>
          </p:grpSpPr>
          <p:sp>
            <p:nvSpPr>
              <p:cNvPr id="2266" name="Google Shape;2266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7" name="Google Shape;2267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8" name="Google Shape;2268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69" name="Google Shape;2269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0" name="Google Shape;2270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271" name="Google Shape;2271;p21"/>
            <p:cNvGrpSpPr/>
            <p:nvPr/>
          </p:nvGrpSpPr>
          <p:grpSpPr>
            <a:xfrm>
              <a:off x="4920741" y="4562722"/>
              <a:ext cx="139138" cy="127771"/>
              <a:chOff x="585175" y="1520600"/>
              <a:chExt cx="54425" cy="49975"/>
            </a:xfrm>
          </p:grpSpPr>
          <p:sp>
            <p:nvSpPr>
              <p:cNvPr id="2272" name="Google Shape;2272;p21"/>
              <p:cNvSpPr/>
              <p:nvPr/>
            </p:nvSpPr>
            <p:spPr>
              <a:xfrm>
                <a:off x="606425" y="1520600"/>
                <a:ext cx="13575" cy="25075"/>
              </a:xfrm>
              <a:custGeom>
                <a:avLst/>
                <a:gdLst/>
                <a:ahLst/>
                <a:cxnLst/>
                <a:rect l="l" t="t" r="r" b="b"/>
                <a:pathLst>
                  <a:path w="543" h="1003" extrusionOk="0">
                    <a:moveTo>
                      <a:pt x="305" y="1"/>
                    </a:moveTo>
                    <a:cubicBezTo>
                      <a:pt x="216" y="62"/>
                      <a:pt x="112" y="146"/>
                      <a:pt x="65" y="246"/>
                    </a:cubicBezTo>
                    <a:cubicBezTo>
                      <a:pt x="1" y="369"/>
                      <a:pt x="12" y="514"/>
                      <a:pt x="51" y="645"/>
                    </a:cubicBezTo>
                    <a:cubicBezTo>
                      <a:pt x="87" y="774"/>
                      <a:pt x="157" y="888"/>
                      <a:pt x="232" y="1002"/>
                    </a:cubicBezTo>
                    <a:cubicBezTo>
                      <a:pt x="319" y="888"/>
                      <a:pt x="391" y="765"/>
                      <a:pt x="447" y="634"/>
                    </a:cubicBezTo>
                    <a:cubicBezTo>
                      <a:pt x="503" y="509"/>
                      <a:pt x="542" y="361"/>
                      <a:pt x="495" y="235"/>
                    </a:cubicBezTo>
                    <a:cubicBezTo>
                      <a:pt x="458" y="140"/>
                      <a:pt x="378" y="68"/>
                      <a:pt x="3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3" name="Google Shape;2273;p21"/>
              <p:cNvSpPr/>
              <p:nvPr/>
            </p:nvSpPr>
            <p:spPr>
              <a:xfrm>
                <a:off x="614950" y="1550325"/>
                <a:ext cx="16125" cy="20100"/>
              </a:xfrm>
              <a:custGeom>
                <a:avLst/>
                <a:gdLst/>
                <a:ahLst/>
                <a:cxnLst/>
                <a:rect l="l" t="t" r="r" b="b"/>
                <a:pathLst>
                  <a:path w="645" h="804" extrusionOk="0">
                    <a:moveTo>
                      <a:pt x="0" y="0"/>
                    </a:moveTo>
                    <a:cubicBezTo>
                      <a:pt x="6" y="143"/>
                      <a:pt x="31" y="285"/>
                      <a:pt x="73" y="422"/>
                    </a:cubicBezTo>
                    <a:cubicBezTo>
                      <a:pt x="112" y="550"/>
                      <a:pt x="176" y="684"/>
                      <a:pt x="296" y="748"/>
                    </a:cubicBezTo>
                    <a:cubicBezTo>
                      <a:pt x="382" y="798"/>
                      <a:pt x="488" y="801"/>
                      <a:pt x="589" y="804"/>
                    </a:cubicBezTo>
                    <a:cubicBezTo>
                      <a:pt x="617" y="701"/>
                      <a:pt x="645" y="572"/>
                      <a:pt x="620" y="466"/>
                    </a:cubicBezTo>
                    <a:cubicBezTo>
                      <a:pt x="586" y="338"/>
                      <a:pt x="488" y="229"/>
                      <a:pt x="371" y="157"/>
                    </a:cubicBezTo>
                    <a:cubicBezTo>
                      <a:pt x="257" y="84"/>
                      <a:pt x="129" y="37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4" name="Google Shape;2274;p21"/>
              <p:cNvSpPr/>
              <p:nvPr/>
            </p:nvSpPr>
            <p:spPr>
              <a:xfrm>
                <a:off x="594375" y="1550175"/>
                <a:ext cx="160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42" h="816" extrusionOk="0">
                    <a:moveTo>
                      <a:pt x="642" y="1"/>
                    </a:moveTo>
                    <a:lnTo>
                      <a:pt x="642" y="1"/>
                    </a:lnTo>
                    <a:cubicBezTo>
                      <a:pt x="511" y="43"/>
                      <a:pt x="385" y="90"/>
                      <a:pt x="271" y="163"/>
                    </a:cubicBezTo>
                    <a:cubicBezTo>
                      <a:pt x="156" y="235"/>
                      <a:pt x="59" y="344"/>
                      <a:pt x="31" y="475"/>
                    </a:cubicBezTo>
                    <a:cubicBezTo>
                      <a:pt x="0" y="581"/>
                      <a:pt x="28" y="709"/>
                      <a:pt x="59" y="815"/>
                    </a:cubicBezTo>
                    <a:cubicBezTo>
                      <a:pt x="159" y="810"/>
                      <a:pt x="265" y="804"/>
                      <a:pt x="352" y="754"/>
                    </a:cubicBezTo>
                    <a:cubicBezTo>
                      <a:pt x="469" y="687"/>
                      <a:pt x="533" y="553"/>
                      <a:pt x="572" y="422"/>
                    </a:cubicBezTo>
                    <a:cubicBezTo>
                      <a:pt x="608" y="283"/>
                      <a:pt x="634" y="143"/>
                      <a:pt x="64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5" name="Google Shape;2275;p21"/>
              <p:cNvSpPr/>
              <p:nvPr/>
            </p:nvSpPr>
            <p:spPr>
              <a:xfrm>
                <a:off x="585175" y="1535525"/>
                <a:ext cx="23375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5" h="517" extrusionOk="0">
                    <a:moveTo>
                      <a:pt x="329" y="1"/>
                    </a:moveTo>
                    <a:cubicBezTo>
                      <a:pt x="326" y="1"/>
                      <a:pt x="324" y="1"/>
                      <a:pt x="321" y="1"/>
                    </a:cubicBezTo>
                    <a:cubicBezTo>
                      <a:pt x="215" y="1"/>
                      <a:pt x="95" y="62"/>
                      <a:pt x="0" y="118"/>
                    </a:cubicBezTo>
                    <a:cubicBezTo>
                      <a:pt x="28" y="216"/>
                      <a:pt x="61" y="316"/>
                      <a:pt x="134" y="386"/>
                    </a:cubicBezTo>
                    <a:cubicBezTo>
                      <a:pt x="229" y="484"/>
                      <a:pt x="374" y="509"/>
                      <a:pt x="511" y="514"/>
                    </a:cubicBezTo>
                    <a:cubicBezTo>
                      <a:pt x="533" y="516"/>
                      <a:pt x="556" y="516"/>
                      <a:pt x="578" y="516"/>
                    </a:cubicBezTo>
                    <a:cubicBezTo>
                      <a:pt x="698" y="516"/>
                      <a:pt x="817" y="499"/>
                      <a:pt x="935" y="475"/>
                    </a:cubicBezTo>
                    <a:cubicBezTo>
                      <a:pt x="862" y="361"/>
                      <a:pt x="787" y="249"/>
                      <a:pt x="689" y="160"/>
                    </a:cubicBezTo>
                    <a:cubicBezTo>
                      <a:pt x="588" y="67"/>
                      <a:pt x="463" y="1"/>
                      <a:pt x="3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76" name="Google Shape;2276;p21"/>
              <p:cNvSpPr/>
              <p:nvPr/>
            </p:nvSpPr>
            <p:spPr>
              <a:xfrm>
                <a:off x="616200" y="1535525"/>
                <a:ext cx="23400" cy="12925"/>
              </a:xfrm>
              <a:custGeom>
                <a:avLst/>
                <a:gdLst/>
                <a:ahLst/>
                <a:cxnLst/>
                <a:rect l="l" t="t" r="r" b="b"/>
                <a:pathLst>
                  <a:path w="936" h="517" extrusionOk="0">
                    <a:moveTo>
                      <a:pt x="606" y="1"/>
                    </a:moveTo>
                    <a:cubicBezTo>
                      <a:pt x="475" y="1"/>
                      <a:pt x="347" y="67"/>
                      <a:pt x="249" y="160"/>
                    </a:cubicBezTo>
                    <a:cubicBezTo>
                      <a:pt x="151" y="249"/>
                      <a:pt x="76" y="361"/>
                      <a:pt x="0" y="475"/>
                    </a:cubicBezTo>
                    <a:cubicBezTo>
                      <a:pt x="118" y="499"/>
                      <a:pt x="237" y="516"/>
                      <a:pt x="358" y="516"/>
                    </a:cubicBezTo>
                    <a:cubicBezTo>
                      <a:pt x="381" y="516"/>
                      <a:pt x="404" y="516"/>
                      <a:pt x="427" y="514"/>
                    </a:cubicBezTo>
                    <a:cubicBezTo>
                      <a:pt x="564" y="509"/>
                      <a:pt x="709" y="484"/>
                      <a:pt x="804" y="386"/>
                    </a:cubicBezTo>
                    <a:cubicBezTo>
                      <a:pt x="876" y="316"/>
                      <a:pt x="907" y="216"/>
                      <a:pt x="935" y="118"/>
                    </a:cubicBezTo>
                    <a:cubicBezTo>
                      <a:pt x="846" y="62"/>
                      <a:pt x="723" y="1"/>
                      <a:pt x="614" y="1"/>
                    </a:cubicBezTo>
                    <a:cubicBezTo>
                      <a:pt x="612" y="1"/>
                      <a:pt x="609" y="1"/>
                      <a:pt x="6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2277" name="Google Shape;2277;p21"/>
            <p:cNvSpPr/>
            <p:nvPr/>
          </p:nvSpPr>
          <p:spPr>
            <a:xfrm>
              <a:off x="4408382" y="508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8" name="Google Shape;2278;p21"/>
            <p:cNvSpPr/>
            <p:nvPr/>
          </p:nvSpPr>
          <p:spPr>
            <a:xfrm>
              <a:off x="3479344" y="4761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9" name="Google Shape;2279;p21"/>
            <p:cNvSpPr/>
            <p:nvPr/>
          </p:nvSpPr>
          <p:spPr>
            <a:xfrm>
              <a:off x="3154819" y="8236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0" name="Google Shape;2280;p21"/>
            <p:cNvSpPr/>
            <p:nvPr/>
          </p:nvSpPr>
          <p:spPr>
            <a:xfrm>
              <a:off x="3778419" y="1057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1" name="Google Shape;2281;p21"/>
            <p:cNvSpPr/>
            <p:nvPr/>
          </p:nvSpPr>
          <p:spPr>
            <a:xfrm>
              <a:off x="2168519" y="9087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2" name="Google Shape;2282;p21"/>
            <p:cNvSpPr/>
            <p:nvPr/>
          </p:nvSpPr>
          <p:spPr>
            <a:xfrm>
              <a:off x="2537419" y="5399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3" name="Google Shape;2283;p21"/>
            <p:cNvSpPr/>
            <p:nvPr/>
          </p:nvSpPr>
          <p:spPr>
            <a:xfrm>
              <a:off x="1329619" y="66777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4" name="Google Shape;2284;p21"/>
            <p:cNvSpPr/>
            <p:nvPr/>
          </p:nvSpPr>
          <p:spPr>
            <a:xfrm>
              <a:off x="1031394" y="508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5" name="Google Shape;2285;p21"/>
            <p:cNvSpPr/>
            <p:nvPr/>
          </p:nvSpPr>
          <p:spPr>
            <a:xfrm>
              <a:off x="657594" y="10575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6" name="Google Shape;2286;p21"/>
            <p:cNvSpPr/>
            <p:nvPr/>
          </p:nvSpPr>
          <p:spPr>
            <a:xfrm>
              <a:off x="1363919" y="16337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7" name="Google Shape;2287;p21"/>
            <p:cNvSpPr/>
            <p:nvPr/>
          </p:nvSpPr>
          <p:spPr>
            <a:xfrm>
              <a:off x="1141344" y="19674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8" name="Google Shape;2288;p21"/>
            <p:cNvSpPr/>
            <p:nvPr/>
          </p:nvSpPr>
          <p:spPr>
            <a:xfrm>
              <a:off x="526994" y="18020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9" name="Google Shape;2289;p21"/>
            <p:cNvSpPr/>
            <p:nvPr/>
          </p:nvSpPr>
          <p:spPr>
            <a:xfrm>
              <a:off x="632032" y="26738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0" name="Google Shape;2290;p21"/>
            <p:cNvSpPr/>
            <p:nvPr/>
          </p:nvSpPr>
          <p:spPr>
            <a:xfrm>
              <a:off x="450282" y="35701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1" name="Google Shape;2291;p21"/>
            <p:cNvSpPr/>
            <p:nvPr/>
          </p:nvSpPr>
          <p:spPr>
            <a:xfrm>
              <a:off x="930632" y="350776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2" name="Google Shape;2292;p21"/>
            <p:cNvSpPr/>
            <p:nvPr/>
          </p:nvSpPr>
          <p:spPr>
            <a:xfrm>
              <a:off x="991057" y="4111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3" name="Google Shape;2293;p21"/>
            <p:cNvSpPr/>
            <p:nvPr/>
          </p:nvSpPr>
          <p:spPr>
            <a:xfrm>
              <a:off x="1500132" y="45722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4" name="Google Shape;2294;p21"/>
            <p:cNvSpPr/>
            <p:nvPr/>
          </p:nvSpPr>
          <p:spPr>
            <a:xfrm>
              <a:off x="2200082" y="41737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5" name="Google Shape;2295;p21"/>
            <p:cNvSpPr/>
            <p:nvPr/>
          </p:nvSpPr>
          <p:spPr>
            <a:xfrm>
              <a:off x="2721882" y="4595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6" name="Google Shape;2296;p21"/>
            <p:cNvSpPr/>
            <p:nvPr/>
          </p:nvSpPr>
          <p:spPr>
            <a:xfrm>
              <a:off x="3154832" y="4206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7" name="Google Shape;2297;p21"/>
            <p:cNvSpPr/>
            <p:nvPr/>
          </p:nvSpPr>
          <p:spPr>
            <a:xfrm>
              <a:off x="3468369" y="4508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8" name="Google Shape;2298;p21"/>
            <p:cNvSpPr/>
            <p:nvPr/>
          </p:nvSpPr>
          <p:spPr>
            <a:xfrm>
              <a:off x="3855332" y="42499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9" name="Google Shape;2299;p21"/>
            <p:cNvSpPr/>
            <p:nvPr/>
          </p:nvSpPr>
          <p:spPr>
            <a:xfrm>
              <a:off x="4600957" y="4467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0" name="Google Shape;2300;p21"/>
            <p:cNvSpPr/>
            <p:nvPr/>
          </p:nvSpPr>
          <p:spPr>
            <a:xfrm>
              <a:off x="5364557" y="45954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1" name="Google Shape;2301;p21"/>
            <p:cNvSpPr/>
            <p:nvPr/>
          </p:nvSpPr>
          <p:spPr>
            <a:xfrm>
              <a:off x="6242682" y="4467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2" name="Google Shape;2302;p21"/>
            <p:cNvSpPr/>
            <p:nvPr/>
          </p:nvSpPr>
          <p:spPr>
            <a:xfrm>
              <a:off x="7082632" y="45954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3" name="Google Shape;2303;p21"/>
            <p:cNvSpPr/>
            <p:nvPr/>
          </p:nvSpPr>
          <p:spPr>
            <a:xfrm>
              <a:off x="7798932" y="44676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4" name="Google Shape;2304;p21"/>
            <p:cNvSpPr/>
            <p:nvPr/>
          </p:nvSpPr>
          <p:spPr>
            <a:xfrm>
              <a:off x="8305294" y="392038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5" name="Google Shape;2305;p21"/>
            <p:cNvSpPr/>
            <p:nvPr/>
          </p:nvSpPr>
          <p:spPr>
            <a:xfrm>
              <a:off x="8643407" y="3194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6" name="Google Shape;2306;p21"/>
            <p:cNvSpPr/>
            <p:nvPr/>
          </p:nvSpPr>
          <p:spPr>
            <a:xfrm>
              <a:off x="8065407" y="31948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7" name="Google Shape;2307;p21"/>
            <p:cNvSpPr/>
            <p:nvPr/>
          </p:nvSpPr>
          <p:spPr>
            <a:xfrm>
              <a:off x="8166169" y="24059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8" name="Google Shape;2308;p21"/>
            <p:cNvSpPr/>
            <p:nvPr/>
          </p:nvSpPr>
          <p:spPr>
            <a:xfrm>
              <a:off x="8485369" y="23108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9" name="Google Shape;2309;p21"/>
            <p:cNvSpPr/>
            <p:nvPr/>
          </p:nvSpPr>
          <p:spPr>
            <a:xfrm>
              <a:off x="8686894" y="1571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0" name="Google Shape;2310;p21"/>
            <p:cNvSpPr/>
            <p:nvPr/>
          </p:nvSpPr>
          <p:spPr>
            <a:xfrm>
              <a:off x="8485369" y="10575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1" name="Google Shape;2311;p21"/>
            <p:cNvSpPr/>
            <p:nvPr/>
          </p:nvSpPr>
          <p:spPr>
            <a:xfrm>
              <a:off x="8228569" y="138204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2" name="Google Shape;2312;p21"/>
            <p:cNvSpPr/>
            <p:nvPr/>
          </p:nvSpPr>
          <p:spPr>
            <a:xfrm>
              <a:off x="8166169" y="641111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3" name="Google Shape;2313;p21"/>
            <p:cNvSpPr/>
            <p:nvPr/>
          </p:nvSpPr>
          <p:spPr>
            <a:xfrm>
              <a:off x="7535144" y="4137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4" name="Google Shape;2314;p21"/>
            <p:cNvSpPr/>
            <p:nvPr/>
          </p:nvSpPr>
          <p:spPr>
            <a:xfrm>
              <a:off x="6618819" y="476136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5" name="Google Shape;2315;p21"/>
            <p:cNvSpPr/>
            <p:nvPr/>
          </p:nvSpPr>
          <p:spPr>
            <a:xfrm>
              <a:off x="6128869" y="5726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6" name="Google Shape;2316;p21"/>
            <p:cNvSpPr/>
            <p:nvPr/>
          </p:nvSpPr>
          <p:spPr>
            <a:xfrm>
              <a:off x="5498894" y="602398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7" name="Google Shape;2317;p21"/>
            <p:cNvSpPr/>
            <p:nvPr/>
          </p:nvSpPr>
          <p:spPr>
            <a:xfrm>
              <a:off x="4997469" y="351323"/>
              <a:ext cx="62400" cy="624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76970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EC080-1B48-4574-8465-22C90F327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913E66-FE3E-4D70-AF10-9187A3133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68F7D-3644-4C83-BE0F-8C3BBFF4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410BB-B35A-4E0B-8261-E62B5E125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44BAA-8F04-4A38-A0EB-8A769B5A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6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AFFF7-11CD-41D1-B044-0F1087DE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D3932A-BC27-40C8-92E9-967111374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F10B9-0003-46C2-BCD4-236707A42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A3B5C-E1E3-42BD-A84A-29A18A322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661F8-8BC7-4200-83C8-7EB0CE76F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348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BC10-616B-449F-A53B-35D93E9B7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31C75-763B-40B7-8111-8BAF6D6004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3390AD-B7B0-4404-8F7E-924639C1B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3371-EEB4-416B-8A21-00DF8639A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4D11CA-5292-4E8E-A8DA-0601234D3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43F0E7-CD67-4C0C-A6FD-4BBC47BAA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695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EAA3D-871E-401D-9A7E-16ACC54FC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AE313-148D-4978-AD16-0BB4C3D70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D4249A-5340-4A74-9270-B7AC98204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C17FBB-1618-41A5-AFE0-BEB31E4F52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A40996-82E6-4D22-BFF2-D40283A511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F6D5BB-3532-4B60-B38B-E11E4BBED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14113C-686F-41C2-96E4-3220E8E6C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BD2BDF-1C57-421B-AA21-DB03332EE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58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69018-BEA6-4E51-B86C-F0FC42123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1B37C9-D571-413F-81EA-11B80B99C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B5A521-328B-4FCD-BB4A-E10CBE1AA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95FECD-8981-46D9-8FE4-ABBAED4DF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48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E0374B-2954-4278-A91F-F719C7423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F5FFFE-495B-4447-B345-2848A0E63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09665-F06E-4A69-ADD8-C897C0924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126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F2288-CF3E-4A3B-812B-EBEC594BD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73693-8C29-40FF-9EC8-9ACDB0FEF3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4744A3-C6F8-4ABB-9D48-85CC8F648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FE2A5-9A38-4420-9EDB-A8DBFD539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FD4A6E-2D6A-4E91-B930-72BD3B757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C673BD-ADCB-4B22-8CB8-D6BE89A31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1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7831E-DF15-440E-9582-9E5A37848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04A87F-A5EF-4A1B-93CC-592E856DF5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DE1E1-3A6A-45B8-99B9-AA67CDD7D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2CB578-17AF-4F86-BB43-CD4972846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197961-EAF7-47E6-9FDA-3C9843FB4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6E493E-9989-45FE-82E2-070E722E0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847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368043-1FA1-43F7-8032-7E79E8AC2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3D20F6-533A-47C7-8ECB-CBCEF549F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E977B-9B1B-4447-B8DB-A36ED47AAE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326E6-F948-47EF-9CB3-5682FF407D68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CBC15-867D-4287-B899-992C2A3438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7930E-7E6A-42C4-9D00-37EED0F46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C7D823-DFDD-489A-927A-BE7F818719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965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youtube.com/watch?v=k5TGdVdYCKs" TargetMode="Externa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s://www.youtube.com/watch?v=k5TGdVdYCK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19.xml"/><Relationship Id="rId18" Type="http://schemas.openxmlformats.org/officeDocument/2006/relationships/image" Target="../media/image29.png"/><Relationship Id="rId3" Type="http://schemas.openxmlformats.org/officeDocument/2006/relationships/image" Target="../media/image16.png"/><Relationship Id="rId7" Type="http://schemas.openxmlformats.org/officeDocument/2006/relationships/slide" Target="slide9.xml"/><Relationship Id="rId12" Type="http://schemas.openxmlformats.org/officeDocument/2006/relationships/image" Target="../media/image25.png"/><Relationship Id="rId17" Type="http://schemas.microsoft.com/office/2007/relationships/hdphoto" Target="../media/hdphoto1.wdp"/><Relationship Id="rId2" Type="http://schemas.openxmlformats.org/officeDocument/2006/relationships/image" Target="../media/image19.png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slide" Target="slide17.xml"/><Relationship Id="rId5" Type="http://schemas.openxmlformats.org/officeDocument/2006/relationships/slide" Target="slide10.xml"/><Relationship Id="rId15" Type="http://schemas.openxmlformats.org/officeDocument/2006/relationships/image" Target="../media/image27.jpeg"/><Relationship Id="rId10" Type="http://schemas.openxmlformats.org/officeDocument/2006/relationships/image" Target="../media/image24.jpeg"/><Relationship Id="rId19" Type="http://schemas.openxmlformats.org/officeDocument/2006/relationships/slide" Target="slide13.xml"/><Relationship Id="rId4" Type="http://schemas.openxmlformats.org/officeDocument/2006/relationships/image" Target="../media/image21.png"/><Relationship Id="rId9" Type="http://schemas.openxmlformats.org/officeDocument/2006/relationships/slide" Target="slide4.xml"/><Relationship Id="rId1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3.xml"/><Relationship Id="rId7" Type="http://schemas.openxmlformats.org/officeDocument/2006/relationships/hyperlink" Target="https://www.youtube.com/watch?v=9-Mbdgp0dlo" TargetMode="Externa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youtube.com/watch?v=zMckjj6Oqbw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hyperlink" Target="https://www.youtube.com/watch?v=QCPEcPm8Pq4&amp;t=2s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4532353-B924-434A-A33A-BABD18687E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42360" y="2763520"/>
            <a:ext cx="4907280" cy="2225040"/>
          </a:xfrm>
        </p:spPr>
        <p:txBody>
          <a:bodyPr>
            <a:normAutofit lnSpcReduction="10000"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THẦY CÔ VÀ CÁC EM ĐẾN VỚI TIẾT HỌC </a:t>
            </a:r>
          </a:p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ÂM NHẠC </a:t>
            </a:r>
          </a:p>
          <a:p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8A3</a:t>
            </a:r>
          </a:p>
        </p:txBody>
      </p:sp>
    </p:spTree>
    <p:extLst>
      <p:ext uri="{BB962C8B-B14F-4D97-AF65-F5344CB8AC3E}">
        <p14:creationId xmlns:p14="http://schemas.microsoft.com/office/powerpoint/2010/main" val="181853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6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1" name="Google Shape;6291;p52"/>
          <p:cNvGrpSpPr/>
          <p:nvPr/>
        </p:nvGrpSpPr>
        <p:grpSpPr>
          <a:xfrm>
            <a:off x="790220" y="5011387"/>
            <a:ext cx="1454216" cy="1457576"/>
            <a:chOff x="840712" y="1496975"/>
            <a:chExt cx="3120198" cy="3219959"/>
          </a:xfrm>
        </p:grpSpPr>
        <p:sp>
          <p:nvSpPr>
            <p:cNvPr id="6292" name="Google Shape;6292;p52"/>
            <p:cNvSpPr/>
            <p:nvPr/>
          </p:nvSpPr>
          <p:spPr>
            <a:xfrm>
              <a:off x="1264680" y="2625786"/>
              <a:ext cx="948653" cy="615276"/>
            </a:xfrm>
            <a:custGeom>
              <a:avLst/>
              <a:gdLst/>
              <a:ahLst/>
              <a:cxnLst/>
              <a:rect l="l" t="t" r="r" b="b"/>
              <a:pathLst>
                <a:path w="9288" h="6024" extrusionOk="0">
                  <a:moveTo>
                    <a:pt x="3000" y="1"/>
                  </a:moveTo>
                  <a:cubicBezTo>
                    <a:pt x="2516" y="1"/>
                    <a:pt x="2033" y="54"/>
                    <a:pt x="1560" y="147"/>
                  </a:cubicBezTo>
                  <a:cubicBezTo>
                    <a:pt x="1295" y="203"/>
                    <a:pt x="14" y="421"/>
                    <a:pt x="0" y="705"/>
                  </a:cubicBezTo>
                  <a:cubicBezTo>
                    <a:pt x="1047" y="781"/>
                    <a:pt x="2020" y="808"/>
                    <a:pt x="3033" y="1135"/>
                  </a:cubicBezTo>
                  <a:cubicBezTo>
                    <a:pt x="4018" y="1453"/>
                    <a:pt x="4949" y="1941"/>
                    <a:pt x="5767" y="2572"/>
                  </a:cubicBezTo>
                  <a:cubicBezTo>
                    <a:pt x="6222" y="2918"/>
                    <a:pt x="6640" y="3311"/>
                    <a:pt x="7014" y="3741"/>
                  </a:cubicBezTo>
                  <a:cubicBezTo>
                    <a:pt x="7589" y="4407"/>
                    <a:pt x="8063" y="5161"/>
                    <a:pt x="8660" y="5808"/>
                  </a:cubicBezTo>
                  <a:cubicBezTo>
                    <a:pt x="8757" y="5916"/>
                    <a:pt x="8905" y="6024"/>
                    <a:pt x="9036" y="6024"/>
                  </a:cubicBezTo>
                  <a:cubicBezTo>
                    <a:pt x="9087" y="6024"/>
                    <a:pt x="9135" y="6008"/>
                    <a:pt x="9176" y="5970"/>
                  </a:cubicBezTo>
                  <a:cubicBezTo>
                    <a:pt x="9240" y="5905"/>
                    <a:pt x="9254" y="5808"/>
                    <a:pt x="9260" y="5718"/>
                  </a:cubicBezTo>
                  <a:cubicBezTo>
                    <a:pt x="9288" y="4993"/>
                    <a:pt x="8875" y="4332"/>
                    <a:pt x="8462" y="3738"/>
                  </a:cubicBezTo>
                  <a:cubicBezTo>
                    <a:pt x="8180" y="3328"/>
                    <a:pt x="7893" y="2929"/>
                    <a:pt x="7603" y="2527"/>
                  </a:cubicBezTo>
                  <a:cubicBezTo>
                    <a:pt x="7315" y="2128"/>
                    <a:pt x="7031" y="1735"/>
                    <a:pt x="6682" y="1394"/>
                  </a:cubicBezTo>
                  <a:cubicBezTo>
                    <a:pt x="5820" y="546"/>
                    <a:pt x="4615" y="89"/>
                    <a:pt x="3407" y="13"/>
                  </a:cubicBezTo>
                  <a:cubicBezTo>
                    <a:pt x="3271" y="5"/>
                    <a:pt x="3136" y="1"/>
                    <a:pt x="3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3" name="Google Shape;6293;p52"/>
            <p:cNvSpPr/>
            <p:nvPr/>
          </p:nvSpPr>
          <p:spPr>
            <a:xfrm>
              <a:off x="1524821" y="2626296"/>
              <a:ext cx="36565" cy="71292"/>
            </a:xfrm>
            <a:custGeom>
              <a:avLst/>
              <a:gdLst/>
              <a:ahLst/>
              <a:cxnLst/>
              <a:rect l="l" t="t" r="r" b="b"/>
              <a:pathLst>
                <a:path w="358" h="698" extrusionOk="0">
                  <a:moveTo>
                    <a:pt x="120" y="0"/>
                  </a:moveTo>
                  <a:cubicBezTo>
                    <a:pt x="81" y="6"/>
                    <a:pt x="40" y="6"/>
                    <a:pt x="0" y="8"/>
                  </a:cubicBezTo>
                  <a:cubicBezTo>
                    <a:pt x="98" y="232"/>
                    <a:pt x="185" y="460"/>
                    <a:pt x="249" y="697"/>
                  </a:cubicBezTo>
                  <a:lnTo>
                    <a:pt x="358" y="667"/>
                  </a:lnTo>
                  <a:cubicBezTo>
                    <a:pt x="296" y="438"/>
                    <a:pt x="215" y="218"/>
                    <a:pt x="1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4" name="Google Shape;6294;p52"/>
            <p:cNvSpPr/>
            <p:nvPr/>
          </p:nvSpPr>
          <p:spPr>
            <a:xfrm>
              <a:off x="1576400" y="2625377"/>
              <a:ext cx="41979" cy="84774"/>
            </a:xfrm>
            <a:custGeom>
              <a:avLst/>
              <a:gdLst/>
              <a:ahLst/>
              <a:cxnLst/>
              <a:rect l="l" t="t" r="r" b="b"/>
              <a:pathLst>
                <a:path w="411" h="830" extrusionOk="0">
                  <a:moveTo>
                    <a:pt x="0" y="1"/>
                  </a:moveTo>
                  <a:cubicBezTo>
                    <a:pt x="146" y="257"/>
                    <a:pt x="265" y="533"/>
                    <a:pt x="299" y="829"/>
                  </a:cubicBezTo>
                  <a:lnTo>
                    <a:pt x="411" y="815"/>
                  </a:lnTo>
                  <a:cubicBezTo>
                    <a:pt x="377" y="525"/>
                    <a:pt x="268" y="255"/>
                    <a:pt x="129" y="3"/>
                  </a:cubicBezTo>
                  <a:cubicBezTo>
                    <a:pt x="87" y="1"/>
                    <a:pt x="39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5" name="Google Shape;6295;p52"/>
            <p:cNvSpPr/>
            <p:nvPr/>
          </p:nvSpPr>
          <p:spPr>
            <a:xfrm>
              <a:off x="1627162" y="2628237"/>
              <a:ext cx="44736" cy="104997"/>
            </a:xfrm>
            <a:custGeom>
              <a:avLst/>
              <a:gdLst/>
              <a:ahLst/>
              <a:cxnLst/>
              <a:rect l="l" t="t" r="r" b="b"/>
              <a:pathLst>
                <a:path w="438" h="1028" extrusionOk="0">
                  <a:moveTo>
                    <a:pt x="0" y="1"/>
                  </a:moveTo>
                  <a:lnTo>
                    <a:pt x="0" y="1"/>
                  </a:lnTo>
                  <a:cubicBezTo>
                    <a:pt x="173" y="321"/>
                    <a:pt x="285" y="673"/>
                    <a:pt x="326" y="1027"/>
                  </a:cubicBezTo>
                  <a:lnTo>
                    <a:pt x="438" y="1013"/>
                  </a:lnTo>
                  <a:cubicBezTo>
                    <a:pt x="396" y="664"/>
                    <a:pt x="290" y="324"/>
                    <a:pt x="134" y="14"/>
                  </a:cubicBezTo>
                  <a:cubicBezTo>
                    <a:pt x="89" y="6"/>
                    <a:pt x="47" y="3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6" name="Google Shape;6296;p52"/>
            <p:cNvSpPr/>
            <p:nvPr/>
          </p:nvSpPr>
          <p:spPr>
            <a:xfrm>
              <a:off x="1677515" y="2634774"/>
              <a:ext cx="48005" cy="127468"/>
            </a:xfrm>
            <a:custGeom>
              <a:avLst/>
              <a:gdLst/>
              <a:ahLst/>
              <a:cxnLst/>
              <a:rect l="l" t="t" r="r" b="b"/>
              <a:pathLst>
                <a:path w="470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174" y="400"/>
                    <a:pt x="297" y="821"/>
                    <a:pt x="363" y="1248"/>
                  </a:cubicBezTo>
                  <a:lnTo>
                    <a:pt x="469" y="1228"/>
                  </a:lnTo>
                  <a:cubicBezTo>
                    <a:pt x="408" y="815"/>
                    <a:pt x="294" y="411"/>
                    <a:pt x="132" y="26"/>
                  </a:cubicBezTo>
                  <a:cubicBezTo>
                    <a:pt x="87" y="15"/>
                    <a:pt x="43" y="9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7" name="Google Shape;6297;p52"/>
            <p:cNvSpPr/>
            <p:nvPr/>
          </p:nvSpPr>
          <p:spPr>
            <a:xfrm>
              <a:off x="1721740" y="2644170"/>
              <a:ext cx="43102" cy="151163"/>
            </a:xfrm>
            <a:custGeom>
              <a:avLst/>
              <a:gdLst/>
              <a:ahLst/>
              <a:cxnLst/>
              <a:rect l="l" t="t" r="r" b="b"/>
              <a:pathLst>
                <a:path w="422" h="1480" extrusionOk="0">
                  <a:moveTo>
                    <a:pt x="0" y="1"/>
                  </a:moveTo>
                  <a:lnTo>
                    <a:pt x="0" y="1"/>
                  </a:lnTo>
                  <a:cubicBezTo>
                    <a:pt x="168" y="425"/>
                    <a:pt x="310" y="946"/>
                    <a:pt x="279" y="1471"/>
                  </a:cubicBezTo>
                  <a:lnTo>
                    <a:pt x="391" y="1479"/>
                  </a:lnTo>
                  <a:cubicBezTo>
                    <a:pt x="421" y="963"/>
                    <a:pt x="290" y="461"/>
                    <a:pt x="131" y="34"/>
                  </a:cubicBezTo>
                  <a:cubicBezTo>
                    <a:pt x="87" y="26"/>
                    <a:pt x="45" y="9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8" name="Google Shape;6298;p52"/>
            <p:cNvSpPr/>
            <p:nvPr/>
          </p:nvSpPr>
          <p:spPr>
            <a:xfrm>
              <a:off x="1777813" y="2662146"/>
              <a:ext cx="20325" cy="144525"/>
            </a:xfrm>
            <a:custGeom>
              <a:avLst/>
              <a:gdLst/>
              <a:ahLst/>
              <a:cxnLst/>
              <a:rect l="l" t="t" r="r" b="b"/>
              <a:pathLst>
                <a:path w="199" h="1415" extrusionOk="0">
                  <a:moveTo>
                    <a:pt x="1" y="1"/>
                  </a:moveTo>
                  <a:lnTo>
                    <a:pt x="1" y="1"/>
                  </a:lnTo>
                  <a:cubicBezTo>
                    <a:pt x="57" y="469"/>
                    <a:pt x="85" y="943"/>
                    <a:pt x="87" y="1415"/>
                  </a:cubicBezTo>
                  <a:lnTo>
                    <a:pt x="199" y="1412"/>
                  </a:lnTo>
                  <a:cubicBezTo>
                    <a:pt x="199" y="955"/>
                    <a:pt x="177" y="497"/>
                    <a:pt x="121" y="48"/>
                  </a:cubicBezTo>
                  <a:cubicBezTo>
                    <a:pt x="82" y="34"/>
                    <a:pt x="40" y="14"/>
                    <a:pt x="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299" name="Google Shape;6299;p52"/>
            <p:cNvSpPr/>
            <p:nvPr/>
          </p:nvSpPr>
          <p:spPr>
            <a:xfrm>
              <a:off x="1819485" y="2681246"/>
              <a:ext cx="19202" cy="163318"/>
            </a:xfrm>
            <a:custGeom>
              <a:avLst/>
              <a:gdLst/>
              <a:ahLst/>
              <a:cxnLst/>
              <a:rect l="l" t="t" r="r" b="b"/>
              <a:pathLst>
                <a:path w="188" h="1599" extrusionOk="0">
                  <a:moveTo>
                    <a:pt x="42" y="0"/>
                  </a:moveTo>
                  <a:lnTo>
                    <a:pt x="42" y="0"/>
                  </a:lnTo>
                  <a:cubicBezTo>
                    <a:pt x="75" y="530"/>
                    <a:pt x="62" y="1061"/>
                    <a:pt x="0" y="1585"/>
                  </a:cubicBezTo>
                  <a:lnTo>
                    <a:pt x="112" y="1599"/>
                  </a:lnTo>
                  <a:cubicBezTo>
                    <a:pt x="168" y="1091"/>
                    <a:pt x="187" y="575"/>
                    <a:pt x="159" y="59"/>
                  </a:cubicBezTo>
                  <a:cubicBezTo>
                    <a:pt x="120" y="37"/>
                    <a:pt x="81" y="17"/>
                    <a:pt x="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0" name="Google Shape;6300;p52"/>
            <p:cNvSpPr/>
            <p:nvPr/>
          </p:nvSpPr>
          <p:spPr>
            <a:xfrm>
              <a:off x="1859624" y="2719445"/>
              <a:ext cx="39119" cy="141665"/>
            </a:xfrm>
            <a:custGeom>
              <a:avLst/>
              <a:gdLst/>
              <a:ahLst/>
              <a:cxnLst/>
              <a:rect l="l" t="t" r="r" b="b"/>
              <a:pathLst>
                <a:path w="383" h="1387" extrusionOk="0">
                  <a:moveTo>
                    <a:pt x="277" y="0"/>
                  </a:moveTo>
                  <a:cubicBezTo>
                    <a:pt x="218" y="461"/>
                    <a:pt x="126" y="913"/>
                    <a:pt x="0" y="1359"/>
                  </a:cubicBezTo>
                  <a:lnTo>
                    <a:pt x="109" y="1387"/>
                  </a:lnTo>
                  <a:cubicBezTo>
                    <a:pt x="232" y="954"/>
                    <a:pt x="324" y="516"/>
                    <a:pt x="383" y="73"/>
                  </a:cubicBezTo>
                  <a:cubicBezTo>
                    <a:pt x="352" y="48"/>
                    <a:pt x="316" y="20"/>
                    <a:pt x="2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1" name="Google Shape;6301;p52"/>
            <p:cNvSpPr/>
            <p:nvPr/>
          </p:nvSpPr>
          <p:spPr>
            <a:xfrm>
              <a:off x="1913144" y="2756418"/>
              <a:ext cx="32378" cy="144014"/>
            </a:xfrm>
            <a:custGeom>
              <a:avLst/>
              <a:gdLst/>
              <a:ahLst/>
              <a:cxnLst/>
              <a:rect l="l" t="t" r="r" b="b"/>
              <a:pathLst>
                <a:path w="317" h="1410" extrusionOk="0">
                  <a:moveTo>
                    <a:pt x="213" y="1"/>
                  </a:moveTo>
                  <a:cubicBezTo>
                    <a:pt x="166" y="464"/>
                    <a:pt x="96" y="930"/>
                    <a:pt x="1" y="1387"/>
                  </a:cubicBezTo>
                  <a:lnTo>
                    <a:pt x="110" y="1410"/>
                  </a:lnTo>
                  <a:cubicBezTo>
                    <a:pt x="196" y="977"/>
                    <a:pt x="266" y="537"/>
                    <a:pt x="316" y="93"/>
                  </a:cubicBezTo>
                  <a:cubicBezTo>
                    <a:pt x="280" y="60"/>
                    <a:pt x="246" y="29"/>
                    <a:pt x="2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2" name="Google Shape;6302;p52"/>
            <p:cNvSpPr/>
            <p:nvPr/>
          </p:nvSpPr>
          <p:spPr>
            <a:xfrm>
              <a:off x="1957879" y="2800030"/>
              <a:ext cx="30335" cy="159130"/>
            </a:xfrm>
            <a:custGeom>
              <a:avLst/>
              <a:gdLst/>
              <a:ahLst/>
              <a:cxnLst/>
              <a:rect l="l" t="t" r="r" b="b"/>
              <a:pathLst>
                <a:path w="297" h="1558" extrusionOk="0">
                  <a:moveTo>
                    <a:pt x="193" y="1"/>
                  </a:moveTo>
                  <a:cubicBezTo>
                    <a:pt x="160" y="517"/>
                    <a:pt x="93" y="1030"/>
                    <a:pt x="1" y="1535"/>
                  </a:cubicBezTo>
                  <a:lnTo>
                    <a:pt x="110" y="1557"/>
                  </a:lnTo>
                  <a:cubicBezTo>
                    <a:pt x="193" y="1086"/>
                    <a:pt x="258" y="609"/>
                    <a:pt x="297" y="126"/>
                  </a:cubicBezTo>
                  <a:cubicBezTo>
                    <a:pt x="260" y="84"/>
                    <a:pt x="227" y="48"/>
                    <a:pt x="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3" name="Google Shape;6303;p52"/>
            <p:cNvSpPr/>
            <p:nvPr/>
          </p:nvSpPr>
          <p:spPr>
            <a:xfrm>
              <a:off x="2007518" y="2857022"/>
              <a:ext cx="25126" cy="139724"/>
            </a:xfrm>
            <a:custGeom>
              <a:avLst/>
              <a:gdLst/>
              <a:ahLst/>
              <a:cxnLst/>
              <a:rect l="l" t="t" r="r" b="b"/>
              <a:pathLst>
                <a:path w="246" h="1368" extrusionOk="0">
                  <a:moveTo>
                    <a:pt x="140" y="1"/>
                  </a:moveTo>
                  <a:cubicBezTo>
                    <a:pt x="112" y="455"/>
                    <a:pt x="65" y="905"/>
                    <a:pt x="0" y="1351"/>
                  </a:cubicBezTo>
                  <a:lnTo>
                    <a:pt x="112" y="1368"/>
                  </a:lnTo>
                  <a:cubicBezTo>
                    <a:pt x="173" y="963"/>
                    <a:pt x="218" y="556"/>
                    <a:pt x="246" y="146"/>
                  </a:cubicBezTo>
                  <a:cubicBezTo>
                    <a:pt x="210" y="96"/>
                    <a:pt x="176" y="51"/>
                    <a:pt x="140" y="1"/>
                  </a:cubicBez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4" name="Google Shape;6304;p52"/>
            <p:cNvSpPr/>
            <p:nvPr/>
          </p:nvSpPr>
          <p:spPr>
            <a:xfrm>
              <a:off x="2031724" y="2900941"/>
              <a:ext cx="31969" cy="154228"/>
            </a:xfrm>
            <a:custGeom>
              <a:avLst/>
              <a:gdLst/>
              <a:ahLst/>
              <a:cxnLst/>
              <a:rect l="l" t="t" r="r" b="b"/>
              <a:pathLst>
                <a:path w="313" h="1510" extrusionOk="0">
                  <a:moveTo>
                    <a:pt x="215" y="0"/>
                  </a:moveTo>
                  <a:cubicBezTo>
                    <a:pt x="187" y="268"/>
                    <a:pt x="137" y="561"/>
                    <a:pt x="95" y="837"/>
                  </a:cubicBezTo>
                  <a:cubicBezTo>
                    <a:pt x="56" y="1086"/>
                    <a:pt x="23" y="1314"/>
                    <a:pt x="1" y="1501"/>
                  </a:cubicBezTo>
                  <a:lnTo>
                    <a:pt x="112" y="1510"/>
                  </a:lnTo>
                  <a:cubicBezTo>
                    <a:pt x="132" y="1328"/>
                    <a:pt x="168" y="1100"/>
                    <a:pt x="207" y="854"/>
                  </a:cubicBezTo>
                  <a:cubicBezTo>
                    <a:pt x="243" y="617"/>
                    <a:pt x="285" y="371"/>
                    <a:pt x="313" y="134"/>
                  </a:cubicBezTo>
                  <a:cubicBezTo>
                    <a:pt x="280" y="92"/>
                    <a:pt x="246" y="45"/>
                    <a:pt x="215" y="0"/>
                  </a:cubicBez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5" name="Google Shape;6305;p52"/>
            <p:cNvSpPr/>
            <p:nvPr/>
          </p:nvSpPr>
          <p:spPr>
            <a:xfrm>
              <a:off x="1264374" y="2651626"/>
              <a:ext cx="918216" cy="588721"/>
            </a:xfrm>
            <a:custGeom>
              <a:avLst/>
              <a:gdLst/>
              <a:ahLst/>
              <a:cxnLst/>
              <a:rect l="l" t="t" r="r" b="b"/>
              <a:pathLst>
                <a:path w="8990" h="5764" extrusionOk="0">
                  <a:moveTo>
                    <a:pt x="1972" y="1"/>
                  </a:moveTo>
                  <a:cubicBezTo>
                    <a:pt x="1460" y="1"/>
                    <a:pt x="945" y="60"/>
                    <a:pt x="436" y="162"/>
                  </a:cubicBezTo>
                  <a:cubicBezTo>
                    <a:pt x="190" y="246"/>
                    <a:pt x="6" y="343"/>
                    <a:pt x="1" y="449"/>
                  </a:cubicBezTo>
                  <a:cubicBezTo>
                    <a:pt x="1047" y="525"/>
                    <a:pt x="2018" y="553"/>
                    <a:pt x="3033" y="879"/>
                  </a:cubicBezTo>
                  <a:cubicBezTo>
                    <a:pt x="4018" y="1197"/>
                    <a:pt x="4947" y="1685"/>
                    <a:pt x="5767" y="2316"/>
                  </a:cubicBezTo>
                  <a:cubicBezTo>
                    <a:pt x="6222" y="2665"/>
                    <a:pt x="6635" y="3055"/>
                    <a:pt x="7009" y="3488"/>
                  </a:cubicBezTo>
                  <a:cubicBezTo>
                    <a:pt x="7583" y="4154"/>
                    <a:pt x="8058" y="4908"/>
                    <a:pt x="8655" y="5555"/>
                  </a:cubicBezTo>
                  <a:cubicBezTo>
                    <a:pt x="8741" y="5652"/>
                    <a:pt x="8867" y="5747"/>
                    <a:pt x="8989" y="5764"/>
                  </a:cubicBezTo>
                  <a:cubicBezTo>
                    <a:pt x="8574" y="4966"/>
                    <a:pt x="8136" y="4179"/>
                    <a:pt x="7620" y="3435"/>
                  </a:cubicBezTo>
                  <a:cubicBezTo>
                    <a:pt x="6576" y="1934"/>
                    <a:pt x="5139" y="597"/>
                    <a:pt x="3362" y="162"/>
                  </a:cubicBezTo>
                  <a:cubicBezTo>
                    <a:pt x="2905" y="50"/>
                    <a:pt x="2440" y="1"/>
                    <a:pt x="19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6" name="Google Shape;6306;p52"/>
            <p:cNvSpPr/>
            <p:nvPr/>
          </p:nvSpPr>
          <p:spPr>
            <a:xfrm>
              <a:off x="1380605" y="2651626"/>
              <a:ext cx="93864" cy="55665"/>
            </a:xfrm>
            <a:custGeom>
              <a:avLst/>
              <a:gdLst/>
              <a:ahLst/>
              <a:cxnLst/>
              <a:rect l="l" t="t" r="r" b="b"/>
              <a:pathLst>
                <a:path w="919" h="545" extrusionOk="0">
                  <a:moveTo>
                    <a:pt x="707" y="0"/>
                  </a:moveTo>
                  <a:cubicBezTo>
                    <a:pt x="461" y="162"/>
                    <a:pt x="224" y="338"/>
                    <a:pt x="1" y="530"/>
                  </a:cubicBezTo>
                  <a:cubicBezTo>
                    <a:pt x="54" y="533"/>
                    <a:pt x="107" y="542"/>
                    <a:pt x="160" y="544"/>
                  </a:cubicBezTo>
                  <a:cubicBezTo>
                    <a:pt x="400" y="346"/>
                    <a:pt x="654" y="165"/>
                    <a:pt x="9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7" name="Google Shape;6307;p52"/>
            <p:cNvSpPr/>
            <p:nvPr/>
          </p:nvSpPr>
          <p:spPr>
            <a:xfrm>
              <a:off x="1459556" y="2655610"/>
              <a:ext cx="94988" cy="61589"/>
            </a:xfrm>
            <a:custGeom>
              <a:avLst/>
              <a:gdLst/>
              <a:ahLst/>
              <a:cxnLst/>
              <a:rect l="l" t="t" r="r" b="b"/>
              <a:pathLst>
                <a:path w="930" h="603" extrusionOk="0">
                  <a:moveTo>
                    <a:pt x="754" y="0"/>
                  </a:moveTo>
                  <a:cubicBezTo>
                    <a:pt x="483" y="171"/>
                    <a:pt x="229" y="366"/>
                    <a:pt x="1" y="583"/>
                  </a:cubicBezTo>
                  <a:cubicBezTo>
                    <a:pt x="45" y="589"/>
                    <a:pt x="93" y="597"/>
                    <a:pt x="140" y="603"/>
                  </a:cubicBezTo>
                  <a:cubicBezTo>
                    <a:pt x="383" y="383"/>
                    <a:pt x="648" y="187"/>
                    <a:pt x="930" y="20"/>
                  </a:cubicBezTo>
                  <a:lnTo>
                    <a:pt x="7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8" name="Google Shape;6308;p52"/>
            <p:cNvSpPr/>
            <p:nvPr/>
          </p:nvSpPr>
          <p:spPr>
            <a:xfrm>
              <a:off x="1532788" y="2669602"/>
              <a:ext cx="96418" cy="63325"/>
            </a:xfrm>
            <a:custGeom>
              <a:avLst/>
              <a:gdLst/>
              <a:ahLst/>
              <a:cxnLst/>
              <a:rect l="l" t="t" r="r" b="b"/>
              <a:pathLst>
                <a:path w="944" h="620" extrusionOk="0">
                  <a:moveTo>
                    <a:pt x="785" y="0"/>
                  </a:moveTo>
                  <a:cubicBezTo>
                    <a:pt x="497" y="156"/>
                    <a:pt x="232" y="354"/>
                    <a:pt x="1" y="589"/>
                  </a:cubicBezTo>
                  <a:lnTo>
                    <a:pt x="126" y="619"/>
                  </a:lnTo>
                  <a:cubicBezTo>
                    <a:pt x="366" y="385"/>
                    <a:pt x="642" y="190"/>
                    <a:pt x="944" y="42"/>
                  </a:cubicBezTo>
                  <a:cubicBezTo>
                    <a:pt x="891" y="22"/>
                    <a:pt x="838" y="8"/>
                    <a:pt x="7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09" name="Google Shape;6309;p52"/>
            <p:cNvSpPr/>
            <p:nvPr/>
          </p:nvSpPr>
          <p:spPr>
            <a:xfrm>
              <a:off x="1592640" y="2687782"/>
              <a:ext cx="93558" cy="63938"/>
            </a:xfrm>
            <a:custGeom>
              <a:avLst/>
              <a:gdLst/>
              <a:ahLst/>
              <a:cxnLst/>
              <a:rect l="l" t="t" r="r" b="b"/>
              <a:pathLst>
                <a:path w="916" h="626" extrusionOk="0">
                  <a:moveTo>
                    <a:pt x="782" y="1"/>
                  </a:moveTo>
                  <a:cubicBezTo>
                    <a:pt x="500" y="165"/>
                    <a:pt x="238" y="360"/>
                    <a:pt x="0" y="584"/>
                  </a:cubicBezTo>
                  <a:cubicBezTo>
                    <a:pt x="42" y="598"/>
                    <a:pt x="81" y="612"/>
                    <a:pt x="120" y="626"/>
                  </a:cubicBezTo>
                  <a:cubicBezTo>
                    <a:pt x="360" y="408"/>
                    <a:pt x="628" y="215"/>
                    <a:pt x="916" y="59"/>
                  </a:cubicBezTo>
                  <a:cubicBezTo>
                    <a:pt x="868" y="37"/>
                    <a:pt x="823" y="20"/>
                    <a:pt x="7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0" name="Google Shape;6310;p52"/>
            <p:cNvSpPr/>
            <p:nvPr/>
          </p:nvSpPr>
          <p:spPr>
            <a:xfrm>
              <a:off x="1659335" y="2716891"/>
              <a:ext cx="88962" cy="61589"/>
            </a:xfrm>
            <a:custGeom>
              <a:avLst/>
              <a:gdLst/>
              <a:ahLst/>
              <a:cxnLst/>
              <a:rect l="l" t="t" r="r" b="b"/>
              <a:pathLst>
                <a:path w="871" h="603" extrusionOk="0">
                  <a:moveTo>
                    <a:pt x="756" y="0"/>
                  </a:moveTo>
                  <a:cubicBezTo>
                    <a:pt x="480" y="154"/>
                    <a:pt x="229" y="338"/>
                    <a:pt x="0" y="555"/>
                  </a:cubicBezTo>
                  <a:cubicBezTo>
                    <a:pt x="37" y="569"/>
                    <a:pt x="73" y="586"/>
                    <a:pt x="112" y="603"/>
                  </a:cubicBezTo>
                  <a:cubicBezTo>
                    <a:pt x="341" y="391"/>
                    <a:pt x="597" y="209"/>
                    <a:pt x="871" y="62"/>
                  </a:cubicBezTo>
                  <a:cubicBezTo>
                    <a:pt x="832" y="42"/>
                    <a:pt x="793" y="20"/>
                    <a:pt x="7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1" name="Google Shape;6311;p52"/>
            <p:cNvSpPr/>
            <p:nvPr/>
          </p:nvSpPr>
          <p:spPr>
            <a:xfrm>
              <a:off x="1720310" y="2750188"/>
              <a:ext cx="83242" cy="58525"/>
            </a:xfrm>
            <a:custGeom>
              <a:avLst/>
              <a:gdLst/>
              <a:ahLst/>
              <a:cxnLst/>
              <a:rect l="l" t="t" r="r" b="b"/>
              <a:pathLst>
                <a:path w="815" h="573" extrusionOk="0">
                  <a:moveTo>
                    <a:pt x="706" y="1"/>
                  </a:moveTo>
                  <a:cubicBezTo>
                    <a:pt x="449" y="140"/>
                    <a:pt x="210" y="316"/>
                    <a:pt x="0" y="517"/>
                  </a:cubicBezTo>
                  <a:cubicBezTo>
                    <a:pt x="34" y="536"/>
                    <a:pt x="70" y="556"/>
                    <a:pt x="104" y="572"/>
                  </a:cubicBezTo>
                  <a:cubicBezTo>
                    <a:pt x="316" y="372"/>
                    <a:pt x="558" y="204"/>
                    <a:pt x="815" y="70"/>
                  </a:cubicBezTo>
                  <a:cubicBezTo>
                    <a:pt x="781" y="48"/>
                    <a:pt x="745" y="23"/>
                    <a:pt x="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2" name="Google Shape;6312;p52"/>
            <p:cNvSpPr/>
            <p:nvPr/>
          </p:nvSpPr>
          <p:spPr>
            <a:xfrm>
              <a:off x="1766476" y="2781850"/>
              <a:ext cx="81608" cy="53112"/>
            </a:xfrm>
            <a:custGeom>
              <a:avLst/>
              <a:gdLst/>
              <a:ahLst/>
              <a:cxnLst/>
              <a:rect l="l" t="t" r="r" b="b"/>
              <a:pathLst>
                <a:path w="799" h="520" extrusionOk="0">
                  <a:moveTo>
                    <a:pt x="698" y="0"/>
                  </a:moveTo>
                  <a:cubicBezTo>
                    <a:pt x="447" y="123"/>
                    <a:pt x="212" y="276"/>
                    <a:pt x="0" y="458"/>
                  </a:cubicBezTo>
                  <a:cubicBezTo>
                    <a:pt x="36" y="474"/>
                    <a:pt x="70" y="497"/>
                    <a:pt x="101" y="519"/>
                  </a:cubicBezTo>
                  <a:cubicBezTo>
                    <a:pt x="315" y="343"/>
                    <a:pt x="547" y="193"/>
                    <a:pt x="798" y="78"/>
                  </a:cubicBezTo>
                  <a:cubicBezTo>
                    <a:pt x="765" y="53"/>
                    <a:pt x="734" y="31"/>
                    <a:pt x="6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3" name="Google Shape;6313;p52"/>
            <p:cNvSpPr/>
            <p:nvPr/>
          </p:nvSpPr>
          <p:spPr>
            <a:xfrm>
              <a:off x="1831128" y="2828220"/>
              <a:ext cx="70475" cy="50047"/>
            </a:xfrm>
            <a:custGeom>
              <a:avLst/>
              <a:gdLst/>
              <a:ahLst/>
              <a:cxnLst/>
              <a:rect l="l" t="t" r="r" b="b"/>
              <a:pathLst>
                <a:path w="690" h="490" extrusionOk="0">
                  <a:moveTo>
                    <a:pt x="606" y="1"/>
                  </a:moveTo>
                  <a:cubicBezTo>
                    <a:pt x="388" y="115"/>
                    <a:pt x="182" y="258"/>
                    <a:pt x="1" y="422"/>
                  </a:cubicBezTo>
                  <a:cubicBezTo>
                    <a:pt x="28" y="445"/>
                    <a:pt x="62" y="464"/>
                    <a:pt x="93" y="489"/>
                  </a:cubicBezTo>
                  <a:cubicBezTo>
                    <a:pt x="274" y="327"/>
                    <a:pt x="475" y="193"/>
                    <a:pt x="690" y="82"/>
                  </a:cubicBezTo>
                  <a:cubicBezTo>
                    <a:pt x="662" y="54"/>
                    <a:pt x="634" y="26"/>
                    <a:pt x="6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4" name="Google Shape;6314;p52"/>
            <p:cNvSpPr/>
            <p:nvPr/>
          </p:nvSpPr>
          <p:spPr>
            <a:xfrm>
              <a:off x="1900683" y="2891851"/>
              <a:ext cx="63325" cy="42796"/>
            </a:xfrm>
            <a:custGeom>
              <a:avLst/>
              <a:gdLst/>
              <a:ahLst/>
              <a:cxnLst/>
              <a:rect l="l" t="t" r="r" b="b"/>
              <a:pathLst>
                <a:path w="620" h="419" extrusionOk="0">
                  <a:moveTo>
                    <a:pt x="541" y="0"/>
                  </a:moveTo>
                  <a:cubicBezTo>
                    <a:pt x="346" y="89"/>
                    <a:pt x="165" y="204"/>
                    <a:pt x="0" y="340"/>
                  </a:cubicBezTo>
                  <a:cubicBezTo>
                    <a:pt x="28" y="368"/>
                    <a:pt x="56" y="393"/>
                    <a:pt x="84" y="419"/>
                  </a:cubicBezTo>
                  <a:cubicBezTo>
                    <a:pt x="249" y="287"/>
                    <a:pt x="427" y="176"/>
                    <a:pt x="620" y="89"/>
                  </a:cubicBezTo>
                  <a:cubicBezTo>
                    <a:pt x="592" y="61"/>
                    <a:pt x="567" y="31"/>
                    <a:pt x="541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5" name="Google Shape;6315;p52"/>
            <p:cNvSpPr/>
            <p:nvPr/>
          </p:nvSpPr>
          <p:spPr>
            <a:xfrm>
              <a:off x="1951343" y="2943940"/>
              <a:ext cx="55665" cy="40038"/>
            </a:xfrm>
            <a:custGeom>
              <a:avLst/>
              <a:gdLst/>
              <a:ahLst/>
              <a:cxnLst/>
              <a:rect l="l" t="t" r="r" b="b"/>
              <a:pathLst>
                <a:path w="545" h="392" extrusionOk="0">
                  <a:moveTo>
                    <a:pt x="475" y="1"/>
                  </a:moveTo>
                  <a:cubicBezTo>
                    <a:pt x="305" y="82"/>
                    <a:pt x="143" y="188"/>
                    <a:pt x="1" y="310"/>
                  </a:cubicBezTo>
                  <a:cubicBezTo>
                    <a:pt x="29" y="338"/>
                    <a:pt x="54" y="363"/>
                    <a:pt x="76" y="391"/>
                  </a:cubicBezTo>
                  <a:cubicBezTo>
                    <a:pt x="216" y="268"/>
                    <a:pt x="369" y="171"/>
                    <a:pt x="536" y="95"/>
                  </a:cubicBezTo>
                  <a:cubicBezTo>
                    <a:pt x="536" y="95"/>
                    <a:pt x="542" y="93"/>
                    <a:pt x="545" y="93"/>
                  </a:cubicBezTo>
                  <a:cubicBezTo>
                    <a:pt x="520" y="62"/>
                    <a:pt x="495" y="34"/>
                    <a:pt x="475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6" name="Google Shape;6316;p52"/>
            <p:cNvSpPr/>
            <p:nvPr/>
          </p:nvSpPr>
          <p:spPr>
            <a:xfrm>
              <a:off x="2003228" y="3010635"/>
              <a:ext cx="52294" cy="33195"/>
            </a:xfrm>
            <a:custGeom>
              <a:avLst/>
              <a:gdLst/>
              <a:ahLst/>
              <a:cxnLst/>
              <a:rect l="l" t="t" r="r" b="b"/>
              <a:pathLst>
                <a:path w="512" h="325" extrusionOk="0">
                  <a:moveTo>
                    <a:pt x="444" y="0"/>
                  </a:moveTo>
                  <a:cubicBezTo>
                    <a:pt x="288" y="56"/>
                    <a:pt x="137" y="137"/>
                    <a:pt x="1" y="238"/>
                  </a:cubicBezTo>
                  <a:cubicBezTo>
                    <a:pt x="26" y="265"/>
                    <a:pt x="51" y="296"/>
                    <a:pt x="70" y="324"/>
                  </a:cubicBezTo>
                  <a:cubicBezTo>
                    <a:pt x="204" y="226"/>
                    <a:pt x="355" y="148"/>
                    <a:pt x="511" y="98"/>
                  </a:cubicBezTo>
                  <a:cubicBezTo>
                    <a:pt x="486" y="67"/>
                    <a:pt x="464" y="37"/>
                    <a:pt x="444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7" name="Google Shape;6317;p52"/>
            <p:cNvSpPr/>
            <p:nvPr/>
          </p:nvSpPr>
          <p:spPr>
            <a:xfrm>
              <a:off x="2039384" y="3050469"/>
              <a:ext cx="41774" cy="40855"/>
            </a:xfrm>
            <a:custGeom>
              <a:avLst/>
              <a:gdLst/>
              <a:ahLst/>
              <a:cxnLst/>
              <a:rect l="l" t="t" r="r" b="b"/>
              <a:pathLst>
                <a:path w="409" h="400" extrusionOk="0">
                  <a:moveTo>
                    <a:pt x="350" y="1"/>
                  </a:moveTo>
                  <a:cubicBezTo>
                    <a:pt x="213" y="76"/>
                    <a:pt x="93" y="182"/>
                    <a:pt x="1" y="305"/>
                  </a:cubicBezTo>
                  <a:cubicBezTo>
                    <a:pt x="20" y="336"/>
                    <a:pt x="45" y="366"/>
                    <a:pt x="71" y="400"/>
                  </a:cubicBezTo>
                  <a:cubicBezTo>
                    <a:pt x="160" y="277"/>
                    <a:pt x="274" y="171"/>
                    <a:pt x="408" y="96"/>
                  </a:cubicBezTo>
                  <a:cubicBezTo>
                    <a:pt x="386" y="65"/>
                    <a:pt x="366" y="32"/>
                    <a:pt x="350" y="1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8" name="Google Shape;6318;p52"/>
            <p:cNvSpPr/>
            <p:nvPr/>
          </p:nvSpPr>
          <p:spPr>
            <a:xfrm>
              <a:off x="1264680" y="2681450"/>
              <a:ext cx="948653" cy="559918"/>
            </a:xfrm>
            <a:custGeom>
              <a:avLst/>
              <a:gdLst/>
              <a:ahLst/>
              <a:cxnLst/>
              <a:rect l="l" t="t" r="r" b="b"/>
              <a:pathLst>
                <a:path w="9288" h="5482" extrusionOk="0">
                  <a:moveTo>
                    <a:pt x="1294" y="1"/>
                  </a:moveTo>
                  <a:cubicBezTo>
                    <a:pt x="895" y="1"/>
                    <a:pt x="496" y="11"/>
                    <a:pt x="98" y="29"/>
                  </a:cubicBezTo>
                  <a:cubicBezTo>
                    <a:pt x="37" y="71"/>
                    <a:pt x="0" y="116"/>
                    <a:pt x="0" y="160"/>
                  </a:cubicBezTo>
                  <a:cubicBezTo>
                    <a:pt x="1047" y="236"/>
                    <a:pt x="2017" y="263"/>
                    <a:pt x="3033" y="590"/>
                  </a:cubicBezTo>
                  <a:cubicBezTo>
                    <a:pt x="4018" y="908"/>
                    <a:pt x="4947" y="1396"/>
                    <a:pt x="5767" y="2027"/>
                  </a:cubicBezTo>
                  <a:cubicBezTo>
                    <a:pt x="6222" y="2375"/>
                    <a:pt x="6635" y="2769"/>
                    <a:pt x="7008" y="3198"/>
                  </a:cubicBezTo>
                  <a:cubicBezTo>
                    <a:pt x="7583" y="3865"/>
                    <a:pt x="8057" y="4618"/>
                    <a:pt x="8654" y="5266"/>
                  </a:cubicBezTo>
                  <a:cubicBezTo>
                    <a:pt x="8753" y="5374"/>
                    <a:pt x="8902" y="5481"/>
                    <a:pt x="9032" y="5481"/>
                  </a:cubicBezTo>
                  <a:cubicBezTo>
                    <a:pt x="9083" y="5481"/>
                    <a:pt x="9130" y="5465"/>
                    <a:pt x="9170" y="5427"/>
                  </a:cubicBezTo>
                  <a:cubicBezTo>
                    <a:pt x="9237" y="5363"/>
                    <a:pt x="9251" y="5266"/>
                    <a:pt x="9254" y="5176"/>
                  </a:cubicBezTo>
                  <a:cubicBezTo>
                    <a:pt x="9288" y="4451"/>
                    <a:pt x="8875" y="3790"/>
                    <a:pt x="8462" y="3193"/>
                  </a:cubicBezTo>
                  <a:cubicBezTo>
                    <a:pt x="8180" y="2783"/>
                    <a:pt x="7893" y="2384"/>
                    <a:pt x="7603" y="1982"/>
                  </a:cubicBezTo>
                  <a:cubicBezTo>
                    <a:pt x="7340" y="1619"/>
                    <a:pt x="7075" y="1259"/>
                    <a:pt x="6766" y="939"/>
                  </a:cubicBezTo>
                  <a:cubicBezTo>
                    <a:pt x="5750" y="528"/>
                    <a:pt x="4676" y="269"/>
                    <a:pt x="3588" y="132"/>
                  </a:cubicBezTo>
                  <a:cubicBezTo>
                    <a:pt x="2826" y="39"/>
                    <a:pt x="2060" y="1"/>
                    <a:pt x="12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19" name="Google Shape;6319;p52"/>
            <p:cNvSpPr/>
            <p:nvPr/>
          </p:nvSpPr>
          <p:spPr>
            <a:xfrm>
              <a:off x="2497364" y="2820866"/>
              <a:ext cx="1285707" cy="1285707"/>
            </a:xfrm>
            <a:custGeom>
              <a:avLst/>
              <a:gdLst/>
              <a:ahLst/>
              <a:cxnLst/>
              <a:rect l="l" t="t" r="r" b="b"/>
              <a:pathLst>
                <a:path w="12588" h="12588" extrusionOk="0">
                  <a:moveTo>
                    <a:pt x="6294" y="0"/>
                  </a:moveTo>
                  <a:cubicBezTo>
                    <a:pt x="2818" y="0"/>
                    <a:pt x="0" y="2818"/>
                    <a:pt x="0" y="6294"/>
                  </a:cubicBezTo>
                  <a:cubicBezTo>
                    <a:pt x="0" y="9770"/>
                    <a:pt x="2818" y="12588"/>
                    <a:pt x="6294" y="12588"/>
                  </a:cubicBezTo>
                  <a:cubicBezTo>
                    <a:pt x="9770" y="12588"/>
                    <a:pt x="12588" y="9770"/>
                    <a:pt x="12588" y="6294"/>
                  </a:cubicBezTo>
                  <a:cubicBezTo>
                    <a:pt x="12588" y="2818"/>
                    <a:pt x="9770" y="0"/>
                    <a:pt x="6294" y="0"/>
                  </a:cubicBezTo>
                  <a:close/>
                </a:path>
              </a:pathLst>
            </a:custGeom>
            <a:solidFill>
              <a:srgbClr val="FDAE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0" name="Google Shape;6320;p52"/>
            <p:cNvSpPr/>
            <p:nvPr/>
          </p:nvSpPr>
          <p:spPr>
            <a:xfrm>
              <a:off x="3155530" y="2821173"/>
              <a:ext cx="468811" cy="219800"/>
            </a:xfrm>
            <a:custGeom>
              <a:avLst/>
              <a:gdLst/>
              <a:ahLst/>
              <a:cxnLst/>
              <a:rect l="l" t="t" r="r" b="b"/>
              <a:pathLst>
                <a:path w="4590" h="2152" extrusionOk="0">
                  <a:moveTo>
                    <a:pt x="0" y="0"/>
                  </a:moveTo>
                  <a:cubicBezTo>
                    <a:pt x="600" y="508"/>
                    <a:pt x="1075" y="1166"/>
                    <a:pt x="1356" y="1900"/>
                  </a:cubicBezTo>
                  <a:cubicBezTo>
                    <a:pt x="1721" y="1838"/>
                    <a:pt x="2091" y="1807"/>
                    <a:pt x="2460" y="1807"/>
                  </a:cubicBezTo>
                  <a:cubicBezTo>
                    <a:pt x="3183" y="1807"/>
                    <a:pt x="3905" y="1924"/>
                    <a:pt x="4590" y="2151"/>
                  </a:cubicBezTo>
                  <a:cubicBezTo>
                    <a:pt x="3468" y="865"/>
                    <a:pt x="1831" y="42"/>
                    <a:pt x="0" y="0"/>
                  </a:cubicBezTo>
                  <a:close/>
                </a:path>
              </a:pathLst>
            </a:custGeom>
            <a:solidFill>
              <a:srgbClr val="FDAE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1" name="Google Shape;6321;p52"/>
            <p:cNvSpPr/>
            <p:nvPr/>
          </p:nvSpPr>
          <p:spPr>
            <a:xfrm>
              <a:off x="3265224" y="2953950"/>
              <a:ext cx="93558" cy="61078"/>
            </a:xfrm>
            <a:custGeom>
              <a:avLst/>
              <a:gdLst/>
              <a:ahLst/>
              <a:cxnLst/>
              <a:rect l="l" t="t" r="r" b="b"/>
              <a:pathLst>
                <a:path w="916" h="598" extrusionOk="0">
                  <a:moveTo>
                    <a:pt x="1" y="0"/>
                  </a:moveTo>
                  <a:cubicBezTo>
                    <a:pt x="109" y="193"/>
                    <a:pt x="204" y="394"/>
                    <a:pt x="282" y="597"/>
                  </a:cubicBezTo>
                  <a:cubicBezTo>
                    <a:pt x="492" y="561"/>
                    <a:pt x="706" y="533"/>
                    <a:pt x="916" y="519"/>
                  </a:cubicBezTo>
                  <a:cubicBezTo>
                    <a:pt x="890" y="488"/>
                    <a:pt x="860" y="455"/>
                    <a:pt x="832" y="427"/>
                  </a:cubicBezTo>
                  <a:cubicBezTo>
                    <a:pt x="609" y="204"/>
                    <a:pt x="310" y="56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2" name="Google Shape;6322;p52"/>
            <p:cNvSpPr/>
            <p:nvPr/>
          </p:nvSpPr>
          <p:spPr>
            <a:xfrm>
              <a:off x="3237852" y="2910848"/>
              <a:ext cx="165973" cy="96418"/>
            </a:xfrm>
            <a:custGeom>
              <a:avLst/>
              <a:gdLst/>
              <a:ahLst/>
              <a:cxnLst/>
              <a:rect l="l" t="t" r="r" b="b"/>
              <a:pathLst>
                <a:path w="1625" h="944" extrusionOk="0">
                  <a:moveTo>
                    <a:pt x="1" y="1"/>
                  </a:moveTo>
                  <a:cubicBezTo>
                    <a:pt x="98" y="138"/>
                    <a:pt x="185" y="280"/>
                    <a:pt x="269" y="422"/>
                  </a:cubicBezTo>
                  <a:cubicBezTo>
                    <a:pt x="584" y="478"/>
                    <a:pt x="877" y="626"/>
                    <a:pt x="1103" y="849"/>
                  </a:cubicBezTo>
                  <a:cubicBezTo>
                    <a:pt x="1131" y="880"/>
                    <a:pt x="1161" y="910"/>
                    <a:pt x="1186" y="944"/>
                  </a:cubicBezTo>
                  <a:cubicBezTo>
                    <a:pt x="1331" y="933"/>
                    <a:pt x="1479" y="924"/>
                    <a:pt x="1624" y="924"/>
                  </a:cubicBezTo>
                  <a:cubicBezTo>
                    <a:pt x="1485" y="726"/>
                    <a:pt x="1301" y="545"/>
                    <a:pt x="1103" y="406"/>
                  </a:cubicBezTo>
                  <a:cubicBezTo>
                    <a:pt x="796" y="193"/>
                    <a:pt x="439" y="37"/>
                    <a:pt x="68" y="4"/>
                  </a:cubicBezTo>
                  <a:cubicBezTo>
                    <a:pt x="45" y="1"/>
                    <a:pt x="20" y="1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3" name="Google Shape;6323;p52"/>
            <p:cNvSpPr/>
            <p:nvPr/>
          </p:nvSpPr>
          <p:spPr>
            <a:xfrm>
              <a:off x="2607569" y="2930663"/>
              <a:ext cx="377092" cy="679827"/>
            </a:xfrm>
            <a:custGeom>
              <a:avLst/>
              <a:gdLst/>
              <a:ahLst/>
              <a:cxnLst/>
              <a:rect l="l" t="t" r="r" b="b"/>
              <a:pathLst>
                <a:path w="3692" h="6656" extrusionOk="0">
                  <a:moveTo>
                    <a:pt x="3627" y="0"/>
                  </a:moveTo>
                  <a:cubicBezTo>
                    <a:pt x="3619" y="0"/>
                    <a:pt x="3612" y="2"/>
                    <a:pt x="3605" y="5"/>
                  </a:cubicBezTo>
                  <a:cubicBezTo>
                    <a:pt x="2372" y="524"/>
                    <a:pt x="1326" y="1506"/>
                    <a:pt x="737" y="2700"/>
                  </a:cubicBezTo>
                  <a:cubicBezTo>
                    <a:pt x="146" y="3897"/>
                    <a:pt x="1" y="5322"/>
                    <a:pt x="335" y="6614"/>
                  </a:cubicBezTo>
                  <a:cubicBezTo>
                    <a:pt x="344" y="6639"/>
                    <a:pt x="369" y="6656"/>
                    <a:pt x="394" y="6656"/>
                  </a:cubicBezTo>
                  <a:cubicBezTo>
                    <a:pt x="400" y="6656"/>
                    <a:pt x="402" y="6656"/>
                    <a:pt x="414" y="6653"/>
                  </a:cubicBezTo>
                  <a:cubicBezTo>
                    <a:pt x="441" y="6645"/>
                    <a:pt x="458" y="6614"/>
                    <a:pt x="453" y="6586"/>
                  </a:cubicBezTo>
                  <a:cubicBezTo>
                    <a:pt x="121" y="5320"/>
                    <a:pt x="263" y="3922"/>
                    <a:pt x="843" y="2750"/>
                  </a:cubicBezTo>
                  <a:cubicBezTo>
                    <a:pt x="1421" y="1576"/>
                    <a:pt x="2442" y="613"/>
                    <a:pt x="3650" y="106"/>
                  </a:cubicBezTo>
                  <a:cubicBezTo>
                    <a:pt x="3675" y="97"/>
                    <a:pt x="3692" y="61"/>
                    <a:pt x="3678" y="33"/>
                  </a:cubicBezTo>
                  <a:cubicBezTo>
                    <a:pt x="3669" y="14"/>
                    <a:pt x="3648" y="0"/>
                    <a:pt x="362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4" name="Google Shape;6324;p52"/>
            <p:cNvSpPr/>
            <p:nvPr/>
          </p:nvSpPr>
          <p:spPr>
            <a:xfrm>
              <a:off x="2813884" y="2953950"/>
              <a:ext cx="281389" cy="175574"/>
            </a:xfrm>
            <a:custGeom>
              <a:avLst/>
              <a:gdLst/>
              <a:ahLst/>
              <a:cxnLst/>
              <a:rect l="l" t="t" r="r" b="b"/>
              <a:pathLst>
                <a:path w="2755" h="1719" extrusionOk="0">
                  <a:moveTo>
                    <a:pt x="2688" y="1"/>
                  </a:moveTo>
                  <a:cubicBezTo>
                    <a:pt x="2683" y="1"/>
                    <a:pt x="2678" y="2"/>
                    <a:pt x="2673" y="3"/>
                  </a:cubicBezTo>
                  <a:cubicBezTo>
                    <a:pt x="2196" y="162"/>
                    <a:pt x="1688" y="343"/>
                    <a:pt x="1220" y="608"/>
                  </a:cubicBezTo>
                  <a:cubicBezTo>
                    <a:pt x="706" y="893"/>
                    <a:pt x="302" y="1236"/>
                    <a:pt x="20" y="1632"/>
                  </a:cubicBezTo>
                  <a:cubicBezTo>
                    <a:pt x="0" y="1657"/>
                    <a:pt x="9" y="1694"/>
                    <a:pt x="34" y="1710"/>
                  </a:cubicBezTo>
                  <a:cubicBezTo>
                    <a:pt x="42" y="1716"/>
                    <a:pt x="54" y="1719"/>
                    <a:pt x="65" y="1719"/>
                  </a:cubicBezTo>
                  <a:cubicBezTo>
                    <a:pt x="84" y="1719"/>
                    <a:pt x="98" y="1710"/>
                    <a:pt x="112" y="1696"/>
                  </a:cubicBezTo>
                  <a:cubicBezTo>
                    <a:pt x="385" y="1311"/>
                    <a:pt x="776" y="979"/>
                    <a:pt x="1275" y="700"/>
                  </a:cubicBezTo>
                  <a:cubicBezTo>
                    <a:pt x="1739" y="444"/>
                    <a:pt x="2238" y="265"/>
                    <a:pt x="2707" y="109"/>
                  </a:cubicBezTo>
                  <a:cubicBezTo>
                    <a:pt x="2734" y="98"/>
                    <a:pt x="2754" y="67"/>
                    <a:pt x="2743" y="39"/>
                  </a:cubicBezTo>
                  <a:cubicBezTo>
                    <a:pt x="2734" y="16"/>
                    <a:pt x="2711" y="1"/>
                    <a:pt x="2688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5" name="Google Shape;6325;p52"/>
            <p:cNvSpPr/>
            <p:nvPr/>
          </p:nvSpPr>
          <p:spPr>
            <a:xfrm>
              <a:off x="2540669" y="3076718"/>
              <a:ext cx="149121" cy="564820"/>
            </a:xfrm>
            <a:custGeom>
              <a:avLst/>
              <a:gdLst/>
              <a:ahLst/>
              <a:cxnLst/>
              <a:rect l="l" t="t" r="r" b="b"/>
              <a:pathLst>
                <a:path w="1460" h="5530" extrusionOk="0">
                  <a:moveTo>
                    <a:pt x="1397" y="1"/>
                  </a:moveTo>
                  <a:cubicBezTo>
                    <a:pt x="1379" y="1"/>
                    <a:pt x="1359" y="11"/>
                    <a:pt x="1348" y="26"/>
                  </a:cubicBezTo>
                  <a:cubicBezTo>
                    <a:pt x="340" y="1616"/>
                    <a:pt x="0" y="3661"/>
                    <a:pt x="441" y="5488"/>
                  </a:cubicBezTo>
                  <a:cubicBezTo>
                    <a:pt x="449" y="5513"/>
                    <a:pt x="472" y="5530"/>
                    <a:pt x="497" y="5530"/>
                  </a:cubicBezTo>
                  <a:cubicBezTo>
                    <a:pt x="499" y="5530"/>
                    <a:pt x="502" y="5530"/>
                    <a:pt x="508" y="5527"/>
                  </a:cubicBezTo>
                  <a:cubicBezTo>
                    <a:pt x="539" y="5519"/>
                    <a:pt x="555" y="5488"/>
                    <a:pt x="550" y="5460"/>
                  </a:cubicBezTo>
                  <a:cubicBezTo>
                    <a:pt x="117" y="3658"/>
                    <a:pt x="452" y="1649"/>
                    <a:pt x="1442" y="87"/>
                  </a:cubicBezTo>
                  <a:cubicBezTo>
                    <a:pt x="1459" y="62"/>
                    <a:pt x="1448" y="26"/>
                    <a:pt x="1423" y="9"/>
                  </a:cubicBezTo>
                  <a:cubicBezTo>
                    <a:pt x="1415" y="3"/>
                    <a:pt x="1406" y="1"/>
                    <a:pt x="13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6" name="Google Shape;6326;p52"/>
            <p:cNvSpPr/>
            <p:nvPr/>
          </p:nvSpPr>
          <p:spPr>
            <a:xfrm>
              <a:off x="2677123" y="3168742"/>
              <a:ext cx="216634" cy="748055"/>
            </a:xfrm>
            <a:custGeom>
              <a:avLst/>
              <a:gdLst/>
              <a:ahLst/>
              <a:cxnLst/>
              <a:rect l="l" t="t" r="r" b="b"/>
              <a:pathLst>
                <a:path w="2121" h="7324" extrusionOk="0">
                  <a:moveTo>
                    <a:pt x="1110" y="0"/>
                  </a:moveTo>
                  <a:cubicBezTo>
                    <a:pt x="1092" y="0"/>
                    <a:pt x="1073" y="10"/>
                    <a:pt x="1061" y="26"/>
                  </a:cubicBezTo>
                  <a:cubicBezTo>
                    <a:pt x="327" y="1133"/>
                    <a:pt x="0" y="2526"/>
                    <a:pt x="176" y="3848"/>
                  </a:cubicBezTo>
                  <a:cubicBezTo>
                    <a:pt x="349" y="5167"/>
                    <a:pt x="1021" y="6431"/>
                    <a:pt x="2020" y="7310"/>
                  </a:cubicBezTo>
                  <a:cubicBezTo>
                    <a:pt x="2031" y="7318"/>
                    <a:pt x="2043" y="7324"/>
                    <a:pt x="2056" y="7324"/>
                  </a:cubicBezTo>
                  <a:cubicBezTo>
                    <a:pt x="2070" y="7324"/>
                    <a:pt x="2087" y="7321"/>
                    <a:pt x="2104" y="7299"/>
                  </a:cubicBezTo>
                  <a:cubicBezTo>
                    <a:pt x="2121" y="7279"/>
                    <a:pt x="2121" y="7243"/>
                    <a:pt x="2096" y="7224"/>
                  </a:cubicBezTo>
                  <a:cubicBezTo>
                    <a:pt x="1116" y="6361"/>
                    <a:pt x="458" y="5123"/>
                    <a:pt x="288" y="3831"/>
                  </a:cubicBezTo>
                  <a:cubicBezTo>
                    <a:pt x="115" y="2537"/>
                    <a:pt x="433" y="1170"/>
                    <a:pt x="1155" y="84"/>
                  </a:cubicBezTo>
                  <a:cubicBezTo>
                    <a:pt x="1169" y="59"/>
                    <a:pt x="1161" y="26"/>
                    <a:pt x="1139" y="9"/>
                  </a:cubicBezTo>
                  <a:cubicBezTo>
                    <a:pt x="1130" y="3"/>
                    <a:pt x="1120" y="0"/>
                    <a:pt x="11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7" name="Google Shape;6327;p52"/>
            <p:cNvSpPr/>
            <p:nvPr/>
          </p:nvSpPr>
          <p:spPr>
            <a:xfrm>
              <a:off x="2799074" y="3114610"/>
              <a:ext cx="123178" cy="169957"/>
            </a:xfrm>
            <a:custGeom>
              <a:avLst/>
              <a:gdLst/>
              <a:ahLst/>
              <a:cxnLst/>
              <a:rect l="l" t="t" r="r" b="b"/>
              <a:pathLst>
                <a:path w="1206" h="1664" extrusionOk="0">
                  <a:moveTo>
                    <a:pt x="1145" y="0"/>
                  </a:moveTo>
                  <a:cubicBezTo>
                    <a:pt x="1134" y="0"/>
                    <a:pt x="1122" y="4"/>
                    <a:pt x="1114" y="12"/>
                  </a:cubicBezTo>
                  <a:cubicBezTo>
                    <a:pt x="796" y="243"/>
                    <a:pt x="570" y="458"/>
                    <a:pt x="391" y="687"/>
                  </a:cubicBezTo>
                  <a:cubicBezTo>
                    <a:pt x="171" y="974"/>
                    <a:pt x="34" y="1290"/>
                    <a:pt x="3" y="1602"/>
                  </a:cubicBezTo>
                  <a:cubicBezTo>
                    <a:pt x="0" y="1633"/>
                    <a:pt x="20" y="1661"/>
                    <a:pt x="53" y="1663"/>
                  </a:cubicBezTo>
                  <a:lnTo>
                    <a:pt x="59" y="1663"/>
                  </a:lnTo>
                  <a:cubicBezTo>
                    <a:pt x="87" y="1663"/>
                    <a:pt x="112" y="1644"/>
                    <a:pt x="109" y="1616"/>
                  </a:cubicBezTo>
                  <a:cubicBezTo>
                    <a:pt x="140" y="1326"/>
                    <a:pt x="265" y="1030"/>
                    <a:pt x="475" y="757"/>
                  </a:cubicBezTo>
                  <a:cubicBezTo>
                    <a:pt x="645" y="534"/>
                    <a:pt x="865" y="330"/>
                    <a:pt x="1175" y="101"/>
                  </a:cubicBezTo>
                  <a:cubicBezTo>
                    <a:pt x="1203" y="84"/>
                    <a:pt x="1206" y="54"/>
                    <a:pt x="1189" y="26"/>
                  </a:cubicBezTo>
                  <a:cubicBezTo>
                    <a:pt x="1179" y="9"/>
                    <a:pt x="1162" y="0"/>
                    <a:pt x="11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8" name="Google Shape;6328;p52"/>
            <p:cNvSpPr/>
            <p:nvPr/>
          </p:nvSpPr>
          <p:spPr>
            <a:xfrm>
              <a:off x="2521774" y="3088974"/>
              <a:ext cx="1260990" cy="1017392"/>
            </a:xfrm>
            <a:custGeom>
              <a:avLst/>
              <a:gdLst/>
              <a:ahLst/>
              <a:cxnLst/>
              <a:rect l="l" t="t" r="r" b="b"/>
              <a:pathLst>
                <a:path w="12346" h="9961" extrusionOk="0">
                  <a:moveTo>
                    <a:pt x="11168" y="1"/>
                  </a:moveTo>
                  <a:lnTo>
                    <a:pt x="11168" y="1"/>
                  </a:lnTo>
                  <a:cubicBezTo>
                    <a:pt x="11325" y="553"/>
                    <a:pt x="11411" y="1130"/>
                    <a:pt x="11411" y="1730"/>
                  </a:cubicBezTo>
                  <a:cubicBezTo>
                    <a:pt x="11411" y="5206"/>
                    <a:pt x="8594" y="8024"/>
                    <a:pt x="5117" y="8024"/>
                  </a:cubicBezTo>
                  <a:cubicBezTo>
                    <a:pt x="3011" y="8024"/>
                    <a:pt x="1145" y="6989"/>
                    <a:pt x="1" y="5396"/>
                  </a:cubicBezTo>
                  <a:lnTo>
                    <a:pt x="1" y="5396"/>
                  </a:lnTo>
                  <a:cubicBezTo>
                    <a:pt x="754" y="8030"/>
                    <a:pt x="3176" y="9960"/>
                    <a:pt x="6052" y="9960"/>
                  </a:cubicBezTo>
                  <a:cubicBezTo>
                    <a:pt x="9528" y="9960"/>
                    <a:pt x="12346" y="7142"/>
                    <a:pt x="12346" y="3666"/>
                  </a:cubicBezTo>
                  <a:cubicBezTo>
                    <a:pt x="12346" y="2299"/>
                    <a:pt x="11911" y="1036"/>
                    <a:pt x="11168" y="1"/>
                  </a:cubicBezTo>
                  <a:close/>
                </a:path>
              </a:pathLst>
            </a:custGeom>
            <a:solidFill>
              <a:srgbClr val="FDAE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29" name="Google Shape;6329;p52"/>
            <p:cNvSpPr/>
            <p:nvPr/>
          </p:nvSpPr>
          <p:spPr>
            <a:xfrm>
              <a:off x="1047232" y="2831999"/>
              <a:ext cx="1286115" cy="1285707"/>
            </a:xfrm>
            <a:custGeom>
              <a:avLst/>
              <a:gdLst/>
              <a:ahLst/>
              <a:cxnLst/>
              <a:rect l="l" t="t" r="r" b="b"/>
              <a:pathLst>
                <a:path w="12592" h="12588" extrusionOk="0">
                  <a:moveTo>
                    <a:pt x="6297" y="0"/>
                  </a:moveTo>
                  <a:cubicBezTo>
                    <a:pt x="2818" y="0"/>
                    <a:pt x="1" y="2818"/>
                    <a:pt x="1" y="6294"/>
                  </a:cubicBezTo>
                  <a:cubicBezTo>
                    <a:pt x="1" y="9770"/>
                    <a:pt x="2818" y="12588"/>
                    <a:pt x="6297" y="12588"/>
                  </a:cubicBezTo>
                  <a:cubicBezTo>
                    <a:pt x="9773" y="12588"/>
                    <a:pt x="12591" y="9770"/>
                    <a:pt x="12591" y="6294"/>
                  </a:cubicBezTo>
                  <a:cubicBezTo>
                    <a:pt x="12591" y="2818"/>
                    <a:pt x="9773" y="0"/>
                    <a:pt x="6297" y="0"/>
                  </a:cubicBezTo>
                  <a:close/>
                </a:path>
              </a:pathLst>
            </a:custGeom>
            <a:solidFill>
              <a:srgbClr val="FDAE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0" name="Google Shape;6330;p52"/>
            <p:cNvSpPr/>
            <p:nvPr/>
          </p:nvSpPr>
          <p:spPr>
            <a:xfrm>
              <a:off x="1343019" y="2832101"/>
              <a:ext cx="511607" cy="185175"/>
            </a:xfrm>
            <a:custGeom>
              <a:avLst/>
              <a:gdLst/>
              <a:ahLst/>
              <a:cxnLst/>
              <a:rect l="l" t="t" r="r" b="b"/>
              <a:pathLst>
                <a:path w="5009" h="1813" extrusionOk="0">
                  <a:moveTo>
                    <a:pt x="3391" y="0"/>
                  </a:moveTo>
                  <a:cubicBezTo>
                    <a:pt x="2226" y="0"/>
                    <a:pt x="1049" y="324"/>
                    <a:pt x="1" y="998"/>
                  </a:cubicBezTo>
                  <a:cubicBezTo>
                    <a:pt x="785" y="1079"/>
                    <a:pt x="1546" y="1361"/>
                    <a:pt x="2191" y="1813"/>
                  </a:cubicBezTo>
                  <a:cubicBezTo>
                    <a:pt x="2977" y="1054"/>
                    <a:pt x="3959" y="504"/>
                    <a:pt x="5008" y="211"/>
                  </a:cubicBezTo>
                  <a:cubicBezTo>
                    <a:pt x="4482" y="71"/>
                    <a:pt x="3938" y="0"/>
                    <a:pt x="3391" y="0"/>
                  </a:cubicBezTo>
                  <a:close/>
                </a:path>
              </a:pathLst>
            </a:custGeom>
            <a:solidFill>
              <a:srgbClr val="FDAE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1" name="Google Shape;6331;p52"/>
            <p:cNvSpPr/>
            <p:nvPr/>
          </p:nvSpPr>
          <p:spPr>
            <a:xfrm>
              <a:off x="1508275" y="2968249"/>
              <a:ext cx="107551" cy="49026"/>
            </a:xfrm>
            <a:custGeom>
              <a:avLst/>
              <a:gdLst/>
              <a:ahLst/>
              <a:cxnLst/>
              <a:rect l="l" t="t" r="r" b="b"/>
              <a:pathLst>
                <a:path w="1053" h="480" extrusionOk="0">
                  <a:moveTo>
                    <a:pt x="649" y="0"/>
                  </a:moveTo>
                  <a:cubicBezTo>
                    <a:pt x="426" y="0"/>
                    <a:pt x="202" y="49"/>
                    <a:pt x="1" y="139"/>
                  </a:cubicBezTo>
                  <a:cubicBezTo>
                    <a:pt x="199" y="242"/>
                    <a:pt x="388" y="348"/>
                    <a:pt x="573" y="480"/>
                  </a:cubicBezTo>
                  <a:cubicBezTo>
                    <a:pt x="726" y="332"/>
                    <a:pt x="885" y="192"/>
                    <a:pt x="1052" y="61"/>
                  </a:cubicBezTo>
                  <a:cubicBezTo>
                    <a:pt x="1016" y="44"/>
                    <a:pt x="974" y="36"/>
                    <a:pt x="932" y="28"/>
                  </a:cubicBezTo>
                  <a:cubicBezTo>
                    <a:pt x="839" y="9"/>
                    <a:pt x="744" y="0"/>
                    <a:pt x="649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2" name="Google Shape;6332;p52"/>
            <p:cNvSpPr/>
            <p:nvPr/>
          </p:nvSpPr>
          <p:spPr>
            <a:xfrm>
              <a:off x="1461599" y="2933318"/>
              <a:ext cx="190384" cy="49537"/>
            </a:xfrm>
            <a:custGeom>
              <a:avLst/>
              <a:gdLst/>
              <a:ahLst/>
              <a:cxnLst/>
              <a:rect l="l" t="t" r="r" b="b"/>
              <a:pathLst>
                <a:path w="1864" h="485" extrusionOk="0">
                  <a:moveTo>
                    <a:pt x="1083" y="1"/>
                  </a:moveTo>
                  <a:cubicBezTo>
                    <a:pt x="726" y="1"/>
                    <a:pt x="363" y="77"/>
                    <a:pt x="56" y="247"/>
                  </a:cubicBezTo>
                  <a:cubicBezTo>
                    <a:pt x="39" y="258"/>
                    <a:pt x="22" y="269"/>
                    <a:pt x="0" y="283"/>
                  </a:cubicBezTo>
                  <a:cubicBezTo>
                    <a:pt x="156" y="342"/>
                    <a:pt x="310" y="409"/>
                    <a:pt x="458" y="484"/>
                  </a:cubicBezTo>
                  <a:cubicBezTo>
                    <a:pt x="660" y="393"/>
                    <a:pt x="879" y="345"/>
                    <a:pt x="1099" y="345"/>
                  </a:cubicBezTo>
                  <a:cubicBezTo>
                    <a:pt x="1194" y="345"/>
                    <a:pt x="1290" y="354"/>
                    <a:pt x="1384" y="372"/>
                  </a:cubicBezTo>
                  <a:cubicBezTo>
                    <a:pt x="1426" y="384"/>
                    <a:pt x="1465" y="392"/>
                    <a:pt x="1507" y="406"/>
                  </a:cubicBezTo>
                  <a:cubicBezTo>
                    <a:pt x="1621" y="314"/>
                    <a:pt x="1741" y="227"/>
                    <a:pt x="1864" y="146"/>
                  </a:cubicBezTo>
                  <a:cubicBezTo>
                    <a:pt x="1635" y="49"/>
                    <a:pt x="1384" y="4"/>
                    <a:pt x="1138" y="1"/>
                  </a:cubicBezTo>
                  <a:cubicBezTo>
                    <a:pt x="1120" y="1"/>
                    <a:pt x="1101" y="1"/>
                    <a:pt x="108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3" name="Google Shape;6333;p52"/>
            <p:cNvSpPr/>
            <p:nvPr/>
          </p:nvSpPr>
          <p:spPr>
            <a:xfrm>
              <a:off x="1149572" y="3122781"/>
              <a:ext cx="218881" cy="750200"/>
            </a:xfrm>
            <a:custGeom>
              <a:avLst/>
              <a:gdLst/>
              <a:ahLst/>
              <a:cxnLst/>
              <a:rect l="l" t="t" r="r" b="b"/>
              <a:pathLst>
                <a:path w="2143" h="7345" extrusionOk="0">
                  <a:moveTo>
                    <a:pt x="1093" y="0"/>
                  </a:moveTo>
                  <a:cubicBezTo>
                    <a:pt x="1075" y="0"/>
                    <a:pt x="1055" y="9"/>
                    <a:pt x="1044" y="24"/>
                  </a:cubicBezTo>
                  <a:cubicBezTo>
                    <a:pt x="318" y="1145"/>
                    <a:pt x="0" y="2543"/>
                    <a:pt x="182" y="3865"/>
                  </a:cubicBezTo>
                  <a:cubicBezTo>
                    <a:pt x="363" y="5185"/>
                    <a:pt x="1041" y="6449"/>
                    <a:pt x="2045" y="7330"/>
                  </a:cubicBezTo>
                  <a:cubicBezTo>
                    <a:pt x="2054" y="7339"/>
                    <a:pt x="2065" y="7344"/>
                    <a:pt x="2079" y="7344"/>
                  </a:cubicBezTo>
                  <a:cubicBezTo>
                    <a:pt x="2093" y="7344"/>
                    <a:pt x="2109" y="7339"/>
                    <a:pt x="2123" y="7322"/>
                  </a:cubicBezTo>
                  <a:cubicBezTo>
                    <a:pt x="2143" y="7300"/>
                    <a:pt x="2143" y="7266"/>
                    <a:pt x="2118" y="7244"/>
                  </a:cubicBezTo>
                  <a:cubicBezTo>
                    <a:pt x="1139" y="6382"/>
                    <a:pt x="472" y="5140"/>
                    <a:pt x="293" y="3849"/>
                  </a:cubicBezTo>
                  <a:cubicBezTo>
                    <a:pt x="115" y="2551"/>
                    <a:pt x="422" y="1179"/>
                    <a:pt x="1139" y="85"/>
                  </a:cubicBezTo>
                  <a:cubicBezTo>
                    <a:pt x="1150" y="60"/>
                    <a:pt x="1144" y="24"/>
                    <a:pt x="1119" y="7"/>
                  </a:cubicBezTo>
                  <a:cubicBezTo>
                    <a:pt x="1112" y="3"/>
                    <a:pt x="1103" y="0"/>
                    <a:pt x="1093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4" name="Google Shape;6334;p52"/>
            <p:cNvSpPr/>
            <p:nvPr/>
          </p:nvSpPr>
          <p:spPr>
            <a:xfrm>
              <a:off x="1229647" y="3079986"/>
              <a:ext cx="141971" cy="298037"/>
            </a:xfrm>
            <a:custGeom>
              <a:avLst/>
              <a:gdLst/>
              <a:ahLst/>
              <a:cxnLst/>
              <a:rect l="l" t="t" r="r" b="b"/>
              <a:pathLst>
                <a:path w="1390" h="2918" extrusionOk="0">
                  <a:moveTo>
                    <a:pt x="1327" y="0"/>
                  </a:moveTo>
                  <a:cubicBezTo>
                    <a:pt x="1311" y="0"/>
                    <a:pt x="1295" y="8"/>
                    <a:pt x="1284" y="22"/>
                  </a:cubicBezTo>
                  <a:cubicBezTo>
                    <a:pt x="977" y="421"/>
                    <a:pt x="664" y="856"/>
                    <a:pt x="419" y="1338"/>
                  </a:cubicBezTo>
                  <a:cubicBezTo>
                    <a:pt x="154" y="1860"/>
                    <a:pt x="14" y="2368"/>
                    <a:pt x="0" y="2856"/>
                  </a:cubicBezTo>
                  <a:cubicBezTo>
                    <a:pt x="0" y="2890"/>
                    <a:pt x="25" y="2917"/>
                    <a:pt x="56" y="2917"/>
                  </a:cubicBezTo>
                  <a:cubicBezTo>
                    <a:pt x="84" y="2917"/>
                    <a:pt x="109" y="2895"/>
                    <a:pt x="112" y="2859"/>
                  </a:cubicBezTo>
                  <a:cubicBezTo>
                    <a:pt x="126" y="2390"/>
                    <a:pt x="262" y="1896"/>
                    <a:pt x="516" y="1386"/>
                  </a:cubicBezTo>
                  <a:cubicBezTo>
                    <a:pt x="754" y="912"/>
                    <a:pt x="1072" y="482"/>
                    <a:pt x="1373" y="89"/>
                  </a:cubicBezTo>
                  <a:cubicBezTo>
                    <a:pt x="1390" y="66"/>
                    <a:pt x="1384" y="30"/>
                    <a:pt x="1362" y="13"/>
                  </a:cubicBezTo>
                  <a:cubicBezTo>
                    <a:pt x="1352" y="5"/>
                    <a:pt x="1339" y="0"/>
                    <a:pt x="1327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5" name="Google Shape;6335;p52"/>
            <p:cNvSpPr/>
            <p:nvPr/>
          </p:nvSpPr>
          <p:spPr>
            <a:xfrm>
              <a:off x="1092274" y="3409580"/>
              <a:ext cx="246866" cy="521208"/>
            </a:xfrm>
            <a:custGeom>
              <a:avLst/>
              <a:gdLst/>
              <a:ahLst/>
              <a:cxnLst/>
              <a:rect l="l" t="t" r="r" b="b"/>
              <a:pathLst>
                <a:path w="2417" h="5103" extrusionOk="0">
                  <a:moveTo>
                    <a:pt x="59" y="0"/>
                  </a:moveTo>
                  <a:cubicBezTo>
                    <a:pt x="28" y="3"/>
                    <a:pt x="1" y="28"/>
                    <a:pt x="3" y="59"/>
                  </a:cubicBezTo>
                  <a:cubicBezTo>
                    <a:pt x="59" y="1939"/>
                    <a:pt x="924" y="3819"/>
                    <a:pt x="2311" y="5089"/>
                  </a:cubicBezTo>
                  <a:cubicBezTo>
                    <a:pt x="2322" y="5094"/>
                    <a:pt x="2336" y="5103"/>
                    <a:pt x="2350" y="5103"/>
                  </a:cubicBezTo>
                  <a:cubicBezTo>
                    <a:pt x="2369" y="5103"/>
                    <a:pt x="2383" y="5094"/>
                    <a:pt x="2397" y="5080"/>
                  </a:cubicBezTo>
                  <a:cubicBezTo>
                    <a:pt x="2417" y="5061"/>
                    <a:pt x="2417" y="5025"/>
                    <a:pt x="2391" y="5005"/>
                  </a:cubicBezTo>
                  <a:cubicBezTo>
                    <a:pt x="1024" y="3755"/>
                    <a:pt x="174" y="1908"/>
                    <a:pt x="118" y="56"/>
                  </a:cubicBezTo>
                  <a:cubicBezTo>
                    <a:pt x="115" y="25"/>
                    <a:pt x="87" y="0"/>
                    <a:pt x="59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6" name="Google Shape;6336;p52"/>
            <p:cNvSpPr/>
            <p:nvPr/>
          </p:nvSpPr>
          <p:spPr>
            <a:xfrm>
              <a:off x="1233018" y="3426024"/>
              <a:ext cx="504457" cy="567170"/>
            </a:xfrm>
            <a:custGeom>
              <a:avLst/>
              <a:gdLst/>
              <a:ahLst/>
              <a:cxnLst/>
              <a:rect l="l" t="t" r="r" b="b"/>
              <a:pathLst>
                <a:path w="4939" h="5553" extrusionOk="0">
                  <a:moveTo>
                    <a:pt x="57" y="1"/>
                  </a:moveTo>
                  <a:cubicBezTo>
                    <a:pt x="23" y="1"/>
                    <a:pt x="1" y="23"/>
                    <a:pt x="1" y="57"/>
                  </a:cubicBezTo>
                  <a:cubicBezTo>
                    <a:pt x="9" y="1387"/>
                    <a:pt x="525" y="2724"/>
                    <a:pt x="1410" y="3717"/>
                  </a:cubicBezTo>
                  <a:cubicBezTo>
                    <a:pt x="2294" y="4716"/>
                    <a:pt x="3558" y="5385"/>
                    <a:pt x="4877" y="5553"/>
                  </a:cubicBezTo>
                  <a:lnTo>
                    <a:pt x="4886" y="5553"/>
                  </a:lnTo>
                  <a:cubicBezTo>
                    <a:pt x="4911" y="5553"/>
                    <a:pt x="4933" y="5530"/>
                    <a:pt x="4933" y="5502"/>
                  </a:cubicBezTo>
                  <a:cubicBezTo>
                    <a:pt x="4939" y="5472"/>
                    <a:pt x="4916" y="5444"/>
                    <a:pt x="4886" y="5441"/>
                  </a:cubicBezTo>
                  <a:cubicBezTo>
                    <a:pt x="3594" y="5276"/>
                    <a:pt x="2353" y="4621"/>
                    <a:pt x="1488" y="3644"/>
                  </a:cubicBezTo>
                  <a:cubicBezTo>
                    <a:pt x="623" y="2668"/>
                    <a:pt x="121" y="1360"/>
                    <a:pt x="112" y="57"/>
                  </a:cubicBezTo>
                  <a:cubicBezTo>
                    <a:pt x="112" y="23"/>
                    <a:pt x="87" y="1"/>
                    <a:pt x="57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7" name="Google Shape;6337;p52"/>
            <p:cNvSpPr/>
            <p:nvPr/>
          </p:nvSpPr>
          <p:spPr>
            <a:xfrm>
              <a:off x="1282860" y="3310406"/>
              <a:ext cx="36055" cy="204990"/>
            </a:xfrm>
            <a:custGeom>
              <a:avLst/>
              <a:gdLst/>
              <a:ahLst/>
              <a:cxnLst/>
              <a:rect l="l" t="t" r="r" b="b"/>
              <a:pathLst>
                <a:path w="353" h="2007" extrusionOk="0">
                  <a:moveTo>
                    <a:pt x="294" y="1"/>
                  </a:moveTo>
                  <a:cubicBezTo>
                    <a:pt x="272" y="1"/>
                    <a:pt x="250" y="14"/>
                    <a:pt x="241" y="37"/>
                  </a:cubicBezTo>
                  <a:cubicBezTo>
                    <a:pt x="107" y="410"/>
                    <a:pt x="37" y="714"/>
                    <a:pt x="20" y="1002"/>
                  </a:cubicBezTo>
                  <a:cubicBezTo>
                    <a:pt x="1" y="1364"/>
                    <a:pt x="65" y="1705"/>
                    <a:pt x="213" y="1978"/>
                  </a:cubicBezTo>
                  <a:cubicBezTo>
                    <a:pt x="224" y="1998"/>
                    <a:pt x="241" y="2006"/>
                    <a:pt x="260" y="2006"/>
                  </a:cubicBezTo>
                  <a:cubicBezTo>
                    <a:pt x="269" y="2006"/>
                    <a:pt x="280" y="2003"/>
                    <a:pt x="286" y="2001"/>
                  </a:cubicBezTo>
                  <a:cubicBezTo>
                    <a:pt x="313" y="1987"/>
                    <a:pt x="325" y="1950"/>
                    <a:pt x="311" y="1922"/>
                  </a:cubicBezTo>
                  <a:cubicBezTo>
                    <a:pt x="171" y="1666"/>
                    <a:pt x="113" y="1348"/>
                    <a:pt x="132" y="1007"/>
                  </a:cubicBezTo>
                  <a:cubicBezTo>
                    <a:pt x="146" y="728"/>
                    <a:pt x="216" y="430"/>
                    <a:pt x="344" y="73"/>
                  </a:cubicBezTo>
                  <a:cubicBezTo>
                    <a:pt x="352" y="45"/>
                    <a:pt x="339" y="11"/>
                    <a:pt x="311" y="3"/>
                  </a:cubicBezTo>
                  <a:cubicBezTo>
                    <a:pt x="305" y="1"/>
                    <a:pt x="300" y="1"/>
                    <a:pt x="294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8" name="Google Shape;6338;p52"/>
            <p:cNvSpPr/>
            <p:nvPr/>
          </p:nvSpPr>
          <p:spPr>
            <a:xfrm>
              <a:off x="1277754" y="2871832"/>
              <a:ext cx="1144144" cy="1245669"/>
            </a:xfrm>
            <a:custGeom>
              <a:avLst/>
              <a:gdLst/>
              <a:ahLst/>
              <a:cxnLst/>
              <a:rect l="l" t="t" r="r" b="b"/>
              <a:pathLst>
                <a:path w="11202" h="12196" extrusionOk="0">
                  <a:moveTo>
                    <a:pt x="6222" y="1"/>
                  </a:moveTo>
                  <a:cubicBezTo>
                    <a:pt x="6663" y="366"/>
                    <a:pt x="7056" y="799"/>
                    <a:pt x="7394" y="1298"/>
                  </a:cubicBezTo>
                  <a:cubicBezTo>
                    <a:pt x="9344" y="4177"/>
                    <a:pt x="8588" y="8086"/>
                    <a:pt x="5709" y="10036"/>
                  </a:cubicBezTo>
                  <a:cubicBezTo>
                    <a:pt x="4628" y="10768"/>
                    <a:pt x="3403" y="11117"/>
                    <a:pt x="2190" y="11117"/>
                  </a:cubicBezTo>
                  <a:cubicBezTo>
                    <a:pt x="1443" y="11117"/>
                    <a:pt x="701" y="10985"/>
                    <a:pt x="1" y="10728"/>
                  </a:cubicBezTo>
                  <a:lnTo>
                    <a:pt x="1" y="10728"/>
                  </a:lnTo>
                  <a:cubicBezTo>
                    <a:pt x="1148" y="11689"/>
                    <a:pt x="2589" y="12196"/>
                    <a:pt x="4048" y="12196"/>
                  </a:cubicBezTo>
                  <a:cubicBezTo>
                    <a:pt x="5262" y="12196"/>
                    <a:pt x="6489" y="11845"/>
                    <a:pt x="7569" y="11113"/>
                  </a:cubicBezTo>
                  <a:cubicBezTo>
                    <a:pt x="10449" y="9162"/>
                    <a:pt x="11202" y="5251"/>
                    <a:pt x="9252" y="2375"/>
                  </a:cubicBezTo>
                  <a:cubicBezTo>
                    <a:pt x="8484" y="1242"/>
                    <a:pt x="7416" y="439"/>
                    <a:pt x="6222" y="1"/>
                  </a:cubicBezTo>
                  <a:close/>
                </a:path>
              </a:pathLst>
            </a:custGeom>
            <a:solidFill>
              <a:srgbClr val="FDAE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39" name="Google Shape;6339;p52"/>
            <p:cNvSpPr/>
            <p:nvPr/>
          </p:nvSpPr>
          <p:spPr>
            <a:xfrm>
              <a:off x="1273260" y="3017172"/>
              <a:ext cx="1148332" cy="1100327"/>
            </a:xfrm>
            <a:custGeom>
              <a:avLst/>
              <a:gdLst/>
              <a:ahLst/>
              <a:cxnLst/>
              <a:rect l="l" t="t" r="r" b="b"/>
              <a:pathLst>
                <a:path w="11243" h="10773" extrusionOk="0">
                  <a:moveTo>
                    <a:pt x="8509" y="1"/>
                  </a:moveTo>
                  <a:cubicBezTo>
                    <a:pt x="6790" y="561"/>
                    <a:pt x="5172" y="1409"/>
                    <a:pt x="3794" y="2576"/>
                  </a:cubicBezTo>
                  <a:cubicBezTo>
                    <a:pt x="1797" y="4272"/>
                    <a:pt x="354" y="6688"/>
                    <a:pt x="0" y="9268"/>
                  </a:cubicBezTo>
                  <a:cubicBezTo>
                    <a:pt x="1152" y="10253"/>
                    <a:pt x="2610" y="10773"/>
                    <a:pt x="4088" y="10773"/>
                  </a:cubicBezTo>
                  <a:cubicBezTo>
                    <a:pt x="5302" y="10773"/>
                    <a:pt x="6528" y="10422"/>
                    <a:pt x="7608" y="9690"/>
                  </a:cubicBezTo>
                  <a:cubicBezTo>
                    <a:pt x="10490" y="7742"/>
                    <a:pt x="11243" y="3828"/>
                    <a:pt x="9293" y="952"/>
                  </a:cubicBezTo>
                  <a:cubicBezTo>
                    <a:pt x="9059" y="603"/>
                    <a:pt x="8794" y="288"/>
                    <a:pt x="8509" y="1"/>
                  </a:cubicBezTo>
                  <a:close/>
                </a:path>
              </a:pathLst>
            </a:custGeom>
            <a:solidFill>
              <a:srgbClr val="FDAE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0" name="Google Shape;6340;p52"/>
            <p:cNvSpPr/>
            <p:nvPr/>
          </p:nvSpPr>
          <p:spPr>
            <a:xfrm>
              <a:off x="2428626" y="2483612"/>
              <a:ext cx="715575" cy="720580"/>
            </a:xfrm>
            <a:custGeom>
              <a:avLst/>
              <a:gdLst/>
              <a:ahLst/>
              <a:cxnLst/>
              <a:rect l="l" t="t" r="r" b="b"/>
              <a:pathLst>
                <a:path w="7006" h="7055" extrusionOk="0">
                  <a:moveTo>
                    <a:pt x="5083" y="1"/>
                  </a:moveTo>
                  <a:cubicBezTo>
                    <a:pt x="5050" y="1"/>
                    <a:pt x="5017" y="1"/>
                    <a:pt x="4983" y="2"/>
                  </a:cubicBezTo>
                  <a:cubicBezTo>
                    <a:pt x="4916" y="5"/>
                    <a:pt x="4847" y="10"/>
                    <a:pt x="4780" y="13"/>
                  </a:cubicBezTo>
                  <a:lnTo>
                    <a:pt x="4777" y="13"/>
                  </a:lnTo>
                  <a:cubicBezTo>
                    <a:pt x="4743" y="13"/>
                    <a:pt x="4710" y="16"/>
                    <a:pt x="4676" y="19"/>
                  </a:cubicBezTo>
                  <a:lnTo>
                    <a:pt x="4582" y="30"/>
                  </a:lnTo>
                  <a:cubicBezTo>
                    <a:pt x="4542" y="33"/>
                    <a:pt x="4506" y="38"/>
                    <a:pt x="4467" y="44"/>
                  </a:cubicBezTo>
                  <a:cubicBezTo>
                    <a:pt x="4436" y="47"/>
                    <a:pt x="4403" y="52"/>
                    <a:pt x="4372" y="58"/>
                  </a:cubicBezTo>
                  <a:cubicBezTo>
                    <a:pt x="4339" y="61"/>
                    <a:pt x="4305" y="69"/>
                    <a:pt x="4272" y="75"/>
                  </a:cubicBezTo>
                  <a:cubicBezTo>
                    <a:pt x="4233" y="80"/>
                    <a:pt x="4199" y="89"/>
                    <a:pt x="4160" y="97"/>
                  </a:cubicBezTo>
                  <a:cubicBezTo>
                    <a:pt x="4132" y="103"/>
                    <a:pt x="4102" y="111"/>
                    <a:pt x="4074" y="116"/>
                  </a:cubicBezTo>
                  <a:cubicBezTo>
                    <a:pt x="4040" y="125"/>
                    <a:pt x="4007" y="136"/>
                    <a:pt x="3976" y="142"/>
                  </a:cubicBezTo>
                  <a:cubicBezTo>
                    <a:pt x="3948" y="150"/>
                    <a:pt x="3915" y="158"/>
                    <a:pt x="3884" y="167"/>
                  </a:cubicBezTo>
                  <a:cubicBezTo>
                    <a:pt x="3881" y="167"/>
                    <a:pt x="3879" y="169"/>
                    <a:pt x="3873" y="169"/>
                  </a:cubicBezTo>
                  <a:cubicBezTo>
                    <a:pt x="3842" y="181"/>
                    <a:pt x="3812" y="186"/>
                    <a:pt x="3781" y="197"/>
                  </a:cubicBezTo>
                  <a:cubicBezTo>
                    <a:pt x="3683" y="228"/>
                    <a:pt x="3586" y="262"/>
                    <a:pt x="3491" y="295"/>
                  </a:cubicBezTo>
                  <a:cubicBezTo>
                    <a:pt x="3454" y="306"/>
                    <a:pt x="3424" y="320"/>
                    <a:pt x="3393" y="331"/>
                  </a:cubicBezTo>
                  <a:cubicBezTo>
                    <a:pt x="3376" y="337"/>
                    <a:pt x="3362" y="340"/>
                    <a:pt x="3348" y="348"/>
                  </a:cubicBezTo>
                  <a:cubicBezTo>
                    <a:pt x="3326" y="354"/>
                    <a:pt x="3307" y="365"/>
                    <a:pt x="3284" y="373"/>
                  </a:cubicBezTo>
                  <a:cubicBezTo>
                    <a:pt x="3240" y="390"/>
                    <a:pt x="3195" y="407"/>
                    <a:pt x="3148" y="429"/>
                  </a:cubicBezTo>
                  <a:cubicBezTo>
                    <a:pt x="3128" y="437"/>
                    <a:pt x="3103" y="448"/>
                    <a:pt x="3083" y="460"/>
                  </a:cubicBezTo>
                  <a:cubicBezTo>
                    <a:pt x="3061" y="471"/>
                    <a:pt x="3036" y="479"/>
                    <a:pt x="3016" y="490"/>
                  </a:cubicBezTo>
                  <a:cubicBezTo>
                    <a:pt x="2922" y="535"/>
                    <a:pt x="2827" y="585"/>
                    <a:pt x="2735" y="633"/>
                  </a:cubicBezTo>
                  <a:cubicBezTo>
                    <a:pt x="2698" y="652"/>
                    <a:pt x="2668" y="672"/>
                    <a:pt x="2631" y="688"/>
                  </a:cubicBezTo>
                  <a:cubicBezTo>
                    <a:pt x="2054" y="1018"/>
                    <a:pt x="1527" y="1447"/>
                    <a:pt x="1119" y="1977"/>
                  </a:cubicBezTo>
                  <a:cubicBezTo>
                    <a:pt x="578" y="2678"/>
                    <a:pt x="257" y="3534"/>
                    <a:pt x="129" y="4410"/>
                  </a:cubicBezTo>
                  <a:cubicBezTo>
                    <a:pt x="1" y="5286"/>
                    <a:pt x="56" y="6181"/>
                    <a:pt x="213" y="7055"/>
                  </a:cubicBezTo>
                  <a:cubicBezTo>
                    <a:pt x="1429" y="6882"/>
                    <a:pt x="2774" y="6433"/>
                    <a:pt x="3781" y="5724"/>
                  </a:cubicBezTo>
                  <a:cubicBezTo>
                    <a:pt x="4660" y="5105"/>
                    <a:pt x="5346" y="4245"/>
                    <a:pt x="5943" y="3353"/>
                  </a:cubicBezTo>
                  <a:cubicBezTo>
                    <a:pt x="6236" y="2923"/>
                    <a:pt x="6506" y="2477"/>
                    <a:pt x="6696" y="1991"/>
                  </a:cubicBezTo>
                  <a:cubicBezTo>
                    <a:pt x="6883" y="1506"/>
                    <a:pt x="7006" y="998"/>
                    <a:pt x="6939" y="488"/>
                  </a:cubicBezTo>
                  <a:cubicBezTo>
                    <a:pt x="6384" y="156"/>
                    <a:pt x="5732" y="1"/>
                    <a:pt x="50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1" name="Google Shape;6341;p52"/>
            <p:cNvSpPr/>
            <p:nvPr/>
          </p:nvSpPr>
          <p:spPr>
            <a:xfrm>
              <a:off x="2465395" y="2814840"/>
              <a:ext cx="57095" cy="298139"/>
            </a:xfrm>
            <a:custGeom>
              <a:avLst/>
              <a:gdLst/>
              <a:ahLst/>
              <a:cxnLst/>
              <a:rect l="l" t="t" r="r" b="b"/>
              <a:pathLst>
                <a:path w="559" h="2919" extrusionOk="0">
                  <a:moveTo>
                    <a:pt x="62" y="1"/>
                  </a:moveTo>
                  <a:lnTo>
                    <a:pt x="1" y="177"/>
                  </a:lnTo>
                  <a:cubicBezTo>
                    <a:pt x="268" y="1067"/>
                    <a:pt x="419" y="1987"/>
                    <a:pt x="447" y="2919"/>
                  </a:cubicBezTo>
                  <a:lnTo>
                    <a:pt x="559" y="2919"/>
                  </a:lnTo>
                  <a:cubicBezTo>
                    <a:pt x="525" y="1926"/>
                    <a:pt x="363" y="944"/>
                    <a:pt x="62" y="1"/>
                  </a:cubicBez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2" name="Google Shape;6342;p52"/>
            <p:cNvSpPr/>
            <p:nvPr/>
          </p:nvSpPr>
          <p:spPr>
            <a:xfrm>
              <a:off x="2502470" y="2734561"/>
              <a:ext cx="60159" cy="315503"/>
            </a:xfrm>
            <a:custGeom>
              <a:avLst/>
              <a:gdLst/>
              <a:ahLst/>
              <a:cxnLst/>
              <a:rect l="l" t="t" r="r" b="b"/>
              <a:pathLst>
                <a:path w="589" h="3089" extrusionOk="0">
                  <a:moveTo>
                    <a:pt x="73" y="0"/>
                  </a:moveTo>
                  <a:cubicBezTo>
                    <a:pt x="48" y="42"/>
                    <a:pt x="23" y="84"/>
                    <a:pt x="0" y="131"/>
                  </a:cubicBezTo>
                  <a:cubicBezTo>
                    <a:pt x="318" y="1074"/>
                    <a:pt x="477" y="2087"/>
                    <a:pt x="452" y="3083"/>
                  </a:cubicBezTo>
                  <a:lnTo>
                    <a:pt x="564" y="3088"/>
                  </a:lnTo>
                  <a:cubicBezTo>
                    <a:pt x="589" y="2045"/>
                    <a:pt x="422" y="985"/>
                    <a:pt x="73" y="0"/>
                  </a:cubicBezTo>
                  <a:close/>
                </a:path>
              </a:pathLst>
            </a:custGeom>
            <a:solidFill>
              <a:srgbClr val="8E915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3" name="Google Shape;6343;p52"/>
            <p:cNvSpPr/>
            <p:nvPr/>
          </p:nvSpPr>
          <p:spPr>
            <a:xfrm>
              <a:off x="2548636" y="2667560"/>
              <a:ext cx="61283" cy="326636"/>
            </a:xfrm>
            <a:custGeom>
              <a:avLst/>
              <a:gdLst/>
              <a:ahLst/>
              <a:cxnLst/>
              <a:rect l="l" t="t" r="r" b="b"/>
              <a:pathLst>
                <a:path w="600" h="3198" extrusionOk="0">
                  <a:moveTo>
                    <a:pt x="84" y="1"/>
                  </a:moveTo>
                  <a:cubicBezTo>
                    <a:pt x="56" y="34"/>
                    <a:pt x="28" y="65"/>
                    <a:pt x="0" y="98"/>
                  </a:cubicBezTo>
                  <a:cubicBezTo>
                    <a:pt x="346" y="1086"/>
                    <a:pt x="486" y="2143"/>
                    <a:pt x="402" y="3189"/>
                  </a:cubicBezTo>
                  <a:lnTo>
                    <a:pt x="514" y="3198"/>
                  </a:lnTo>
                  <a:cubicBezTo>
                    <a:pt x="600" y="2115"/>
                    <a:pt x="449" y="1024"/>
                    <a:pt x="8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4" name="Google Shape;6344;p52"/>
            <p:cNvSpPr/>
            <p:nvPr/>
          </p:nvSpPr>
          <p:spPr>
            <a:xfrm>
              <a:off x="2623808" y="2596064"/>
              <a:ext cx="48822" cy="322959"/>
            </a:xfrm>
            <a:custGeom>
              <a:avLst/>
              <a:gdLst/>
              <a:ahLst/>
              <a:cxnLst/>
              <a:rect l="l" t="t" r="r" b="b"/>
              <a:pathLst>
                <a:path w="478" h="3162" extrusionOk="0">
                  <a:moveTo>
                    <a:pt x="96" y="0"/>
                  </a:moveTo>
                  <a:lnTo>
                    <a:pt x="1" y="73"/>
                  </a:lnTo>
                  <a:cubicBezTo>
                    <a:pt x="266" y="1072"/>
                    <a:pt x="366" y="2129"/>
                    <a:pt x="294" y="3153"/>
                  </a:cubicBezTo>
                  <a:lnTo>
                    <a:pt x="405" y="3161"/>
                  </a:lnTo>
                  <a:cubicBezTo>
                    <a:pt x="478" y="2107"/>
                    <a:pt x="375" y="1021"/>
                    <a:pt x="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5" name="Google Shape;6345;p52"/>
            <p:cNvSpPr/>
            <p:nvPr/>
          </p:nvSpPr>
          <p:spPr>
            <a:xfrm>
              <a:off x="2697040" y="2547856"/>
              <a:ext cx="45145" cy="302123"/>
            </a:xfrm>
            <a:custGeom>
              <a:avLst/>
              <a:gdLst/>
              <a:ahLst/>
              <a:cxnLst/>
              <a:rect l="l" t="t" r="r" b="b"/>
              <a:pathLst>
                <a:path w="442" h="2958" extrusionOk="0">
                  <a:moveTo>
                    <a:pt x="104" y="1"/>
                  </a:moveTo>
                  <a:cubicBezTo>
                    <a:pt x="68" y="20"/>
                    <a:pt x="37" y="40"/>
                    <a:pt x="1" y="57"/>
                  </a:cubicBezTo>
                  <a:cubicBezTo>
                    <a:pt x="221" y="1005"/>
                    <a:pt x="327" y="1979"/>
                    <a:pt x="316" y="2955"/>
                  </a:cubicBezTo>
                  <a:lnTo>
                    <a:pt x="428" y="2958"/>
                  </a:lnTo>
                  <a:cubicBezTo>
                    <a:pt x="441" y="1962"/>
                    <a:pt x="333" y="972"/>
                    <a:pt x="1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6" name="Google Shape;6346;p52"/>
            <p:cNvSpPr/>
            <p:nvPr/>
          </p:nvSpPr>
          <p:spPr>
            <a:xfrm>
              <a:off x="2764041" y="2517726"/>
              <a:ext cx="39119" cy="269337"/>
            </a:xfrm>
            <a:custGeom>
              <a:avLst/>
              <a:gdLst/>
              <a:ahLst/>
              <a:cxnLst/>
              <a:rect l="l" t="t" r="r" b="b"/>
              <a:pathLst>
                <a:path w="383" h="2637" extrusionOk="0">
                  <a:moveTo>
                    <a:pt x="106" y="0"/>
                  </a:moveTo>
                  <a:lnTo>
                    <a:pt x="0" y="42"/>
                  </a:lnTo>
                  <a:cubicBezTo>
                    <a:pt x="187" y="893"/>
                    <a:pt x="271" y="1766"/>
                    <a:pt x="251" y="2636"/>
                  </a:cubicBezTo>
                  <a:lnTo>
                    <a:pt x="363" y="2636"/>
                  </a:lnTo>
                  <a:cubicBezTo>
                    <a:pt x="382" y="1752"/>
                    <a:pt x="293" y="862"/>
                    <a:pt x="1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7" name="Google Shape;6347;p52"/>
            <p:cNvSpPr/>
            <p:nvPr/>
          </p:nvSpPr>
          <p:spPr>
            <a:xfrm>
              <a:off x="2861990" y="2490047"/>
              <a:ext cx="22675" cy="256569"/>
            </a:xfrm>
            <a:custGeom>
              <a:avLst/>
              <a:gdLst/>
              <a:ahLst/>
              <a:cxnLst/>
              <a:rect l="l" t="t" r="r" b="b"/>
              <a:pathLst>
                <a:path w="222" h="2512" extrusionOk="0">
                  <a:moveTo>
                    <a:pt x="110" y="0"/>
                  </a:moveTo>
                  <a:cubicBezTo>
                    <a:pt x="74" y="6"/>
                    <a:pt x="37" y="14"/>
                    <a:pt x="1" y="20"/>
                  </a:cubicBezTo>
                  <a:cubicBezTo>
                    <a:pt x="87" y="843"/>
                    <a:pt x="110" y="1677"/>
                    <a:pt x="65" y="2506"/>
                  </a:cubicBezTo>
                  <a:lnTo>
                    <a:pt x="177" y="2511"/>
                  </a:lnTo>
                  <a:cubicBezTo>
                    <a:pt x="221" y="1674"/>
                    <a:pt x="199" y="832"/>
                    <a:pt x="1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8" name="Google Shape;6348;p52"/>
            <p:cNvSpPr/>
            <p:nvPr/>
          </p:nvSpPr>
          <p:spPr>
            <a:xfrm>
              <a:off x="2942678" y="2483203"/>
              <a:ext cx="14606" cy="169957"/>
            </a:xfrm>
            <a:custGeom>
              <a:avLst/>
              <a:gdLst/>
              <a:ahLst/>
              <a:cxnLst/>
              <a:rect l="l" t="t" r="r" b="b"/>
              <a:pathLst>
                <a:path w="143" h="1664" extrusionOk="0">
                  <a:moveTo>
                    <a:pt x="0" y="1"/>
                  </a:moveTo>
                  <a:cubicBezTo>
                    <a:pt x="23" y="553"/>
                    <a:pt x="31" y="1108"/>
                    <a:pt x="17" y="1660"/>
                  </a:cubicBezTo>
                  <a:lnTo>
                    <a:pt x="129" y="1663"/>
                  </a:lnTo>
                  <a:cubicBezTo>
                    <a:pt x="143" y="1108"/>
                    <a:pt x="134" y="556"/>
                    <a:pt x="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49" name="Google Shape;6349;p52"/>
            <p:cNvSpPr/>
            <p:nvPr/>
          </p:nvSpPr>
          <p:spPr>
            <a:xfrm>
              <a:off x="2449972" y="2529982"/>
              <a:ext cx="694229" cy="674516"/>
            </a:xfrm>
            <a:custGeom>
              <a:avLst/>
              <a:gdLst/>
              <a:ahLst/>
              <a:cxnLst/>
              <a:rect l="l" t="t" r="r" b="b"/>
              <a:pathLst>
                <a:path w="6797" h="6604" extrusionOk="0">
                  <a:moveTo>
                    <a:pt x="6680" y="0"/>
                  </a:moveTo>
                  <a:cubicBezTo>
                    <a:pt x="5904" y="190"/>
                    <a:pt x="5173" y="558"/>
                    <a:pt x="4495" y="993"/>
                  </a:cubicBezTo>
                  <a:cubicBezTo>
                    <a:pt x="2445" y="2316"/>
                    <a:pt x="824" y="4305"/>
                    <a:pt x="1" y="6598"/>
                  </a:cubicBezTo>
                  <a:lnTo>
                    <a:pt x="1" y="6603"/>
                  </a:lnTo>
                  <a:cubicBezTo>
                    <a:pt x="1217" y="6433"/>
                    <a:pt x="2559" y="5984"/>
                    <a:pt x="3569" y="5273"/>
                  </a:cubicBezTo>
                  <a:cubicBezTo>
                    <a:pt x="4448" y="4651"/>
                    <a:pt x="5131" y="3797"/>
                    <a:pt x="5731" y="2901"/>
                  </a:cubicBezTo>
                  <a:cubicBezTo>
                    <a:pt x="6019" y="2469"/>
                    <a:pt x="6292" y="2023"/>
                    <a:pt x="6484" y="1537"/>
                  </a:cubicBezTo>
                  <a:cubicBezTo>
                    <a:pt x="6671" y="1052"/>
                    <a:pt x="6797" y="544"/>
                    <a:pt x="6730" y="28"/>
                  </a:cubicBezTo>
                  <a:cubicBezTo>
                    <a:pt x="6713" y="17"/>
                    <a:pt x="6696" y="8"/>
                    <a:pt x="66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0" name="Google Shape;6350;p52"/>
            <p:cNvSpPr/>
            <p:nvPr/>
          </p:nvSpPr>
          <p:spPr>
            <a:xfrm>
              <a:off x="2510948" y="3055678"/>
              <a:ext cx="191099" cy="81812"/>
            </a:xfrm>
            <a:custGeom>
              <a:avLst/>
              <a:gdLst/>
              <a:ahLst/>
              <a:cxnLst/>
              <a:rect l="l" t="t" r="r" b="b"/>
              <a:pathLst>
                <a:path w="1871" h="801" extrusionOk="0">
                  <a:moveTo>
                    <a:pt x="57" y="0"/>
                  </a:moveTo>
                  <a:cubicBezTo>
                    <a:pt x="37" y="34"/>
                    <a:pt x="18" y="70"/>
                    <a:pt x="1" y="103"/>
                  </a:cubicBezTo>
                  <a:cubicBezTo>
                    <a:pt x="623" y="204"/>
                    <a:pt x="1231" y="449"/>
                    <a:pt x="1750" y="801"/>
                  </a:cubicBezTo>
                  <a:cubicBezTo>
                    <a:pt x="1789" y="784"/>
                    <a:pt x="1831" y="767"/>
                    <a:pt x="1870" y="748"/>
                  </a:cubicBezTo>
                  <a:cubicBezTo>
                    <a:pt x="1332" y="371"/>
                    <a:pt x="701" y="112"/>
                    <a:pt x="57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1" name="Google Shape;6351;p52"/>
            <p:cNvSpPr/>
            <p:nvPr/>
          </p:nvSpPr>
          <p:spPr>
            <a:xfrm>
              <a:off x="2553743" y="2980709"/>
              <a:ext cx="214080" cy="123178"/>
            </a:xfrm>
            <a:custGeom>
              <a:avLst/>
              <a:gdLst/>
              <a:ahLst/>
              <a:cxnLst/>
              <a:rect l="l" t="t" r="r" b="b"/>
              <a:pathLst>
                <a:path w="2096" h="1206" extrusionOk="0">
                  <a:moveTo>
                    <a:pt x="65" y="0"/>
                  </a:moveTo>
                  <a:cubicBezTo>
                    <a:pt x="42" y="31"/>
                    <a:pt x="20" y="67"/>
                    <a:pt x="0" y="101"/>
                  </a:cubicBezTo>
                  <a:cubicBezTo>
                    <a:pt x="768" y="246"/>
                    <a:pt x="1473" y="639"/>
                    <a:pt x="1995" y="1206"/>
                  </a:cubicBezTo>
                  <a:cubicBezTo>
                    <a:pt x="2029" y="1189"/>
                    <a:pt x="2065" y="1169"/>
                    <a:pt x="2096" y="1153"/>
                  </a:cubicBezTo>
                  <a:cubicBezTo>
                    <a:pt x="1568" y="567"/>
                    <a:pt x="846" y="157"/>
                    <a:pt x="65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2" name="Google Shape;6352;p52"/>
            <p:cNvSpPr/>
            <p:nvPr/>
          </p:nvSpPr>
          <p:spPr>
            <a:xfrm>
              <a:off x="2593372" y="2921470"/>
              <a:ext cx="255650" cy="128285"/>
            </a:xfrm>
            <a:custGeom>
              <a:avLst/>
              <a:gdLst/>
              <a:ahLst/>
              <a:cxnLst/>
              <a:rect l="l" t="t" r="r" b="b"/>
              <a:pathLst>
                <a:path w="2503" h="1256" extrusionOk="0">
                  <a:moveTo>
                    <a:pt x="78" y="0"/>
                  </a:moveTo>
                  <a:cubicBezTo>
                    <a:pt x="53" y="36"/>
                    <a:pt x="25" y="70"/>
                    <a:pt x="0" y="106"/>
                  </a:cubicBezTo>
                  <a:cubicBezTo>
                    <a:pt x="433" y="131"/>
                    <a:pt x="890" y="274"/>
                    <a:pt x="1362" y="536"/>
                  </a:cubicBezTo>
                  <a:cubicBezTo>
                    <a:pt x="1730" y="740"/>
                    <a:pt x="2076" y="999"/>
                    <a:pt x="2411" y="1256"/>
                  </a:cubicBezTo>
                  <a:cubicBezTo>
                    <a:pt x="2444" y="1233"/>
                    <a:pt x="2475" y="1208"/>
                    <a:pt x="2503" y="1183"/>
                  </a:cubicBezTo>
                  <a:cubicBezTo>
                    <a:pt x="2159" y="915"/>
                    <a:pt x="1805" y="650"/>
                    <a:pt x="1417" y="438"/>
                  </a:cubicBezTo>
                  <a:cubicBezTo>
                    <a:pt x="957" y="182"/>
                    <a:pt x="508" y="36"/>
                    <a:pt x="78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3" name="Google Shape;6353;p52"/>
            <p:cNvSpPr/>
            <p:nvPr/>
          </p:nvSpPr>
          <p:spPr>
            <a:xfrm>
              <a:off x="2656900" y="2842825"/>
              <a:ext cx="263617" cy="140031"/>
            </a:xfrm>
            <a:custGeom>
              <a:avLst/>
              <a:gdLst/>
              <a:ahLst/>
              <a:cxnLst/>
              <a:rect l="l" t="t" r="r" b="b"/>
              <a:pathLst>
                <a:path w="2581" h="1371" extrusionOk="0">
                  <a:moveTo>
                    <a:pt x="70" y="0"/>
                  </a:moveTo>
                  <a:cubicBezTo>
                    <a:pt x="51" y="28"/>
                    <a:pt x="25" y="53"/>
                    <a:pt x="3" y="81"/>
                  </a:cubicBezTo>
                  <a:lnTo>
                    <a:pt x="0" y="101"/>
                  </a:lnTo>
                  <a:cubicBezTo>
                    <a:pt x="938" y="279"/>
                    <a:pt x="1814" y="728"/>
                    <a:pt x="2506" y="1370"/>
                  </a:cubicBezTo>
                  <a:cubicBezTo>
                    <a:pt x="2528" y="1348"/>
                    <a:pt x="2556" y="1320"/>
                    <a:pt x="2581" y="1292"/>
                  </a:cubicBezTo>
                  <a:cubicBezTo>
                    <a:pt x="1883" y="645"/>
                    <a:pt x="1013" y="193"/>
                    <a:pt x="70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4" name="Google Shape;6354;p52"/>
            <p:cNvSpPr/>
            <p:nvPr/>
          </p:nvSpPr>
          <p:spPr>
            <a:xfrm>
              <a:off x="2725230" y="2768164"/>
              <a:ext cx="266885" cy="128898"/>
            </a:xfrm>
            <a:custGeom>
              <a:avLst/>
              <a:gdLst/>
              <a:ahLst/>
              <a:cxnLst/>
              <a:rect l="l" t="t" r="r" b="b"/>
              <a:pathLst>
                <a:path w="2613" h="1262" extrusionOk="0">
                  <a:moveTo>
                    <a:pt x="104" y="0"/>
                  </a:moveTo>
                  <a:cubicBezTo>
                    <a:pt x="71" y="34"/>
                    <a:pt x="34" y="64"/>
                    <a:pt x="1" y="101"/>
                  </a:cubicBezTo>
                  <a:lnTo>
                    <a:pt x="4" y="117"/>
                  </a:lnTo>
                  <a:cubicBezTo>
                    <a:pt x="39" y="114"/>
                    <a:pt x="74" y="112"/>
                    <a:pt x="109" y="112"/>
                  </a:cubicBezTo>
                  <a:cubicBezTo>
                    <a:pt x="404" y="112"/>
                    <a:pt x="691" y="232"/>
                    <a:pt x="1008" y="377"/>
                  </a:cubicBezTo>
                  <a:cubicBezTo>
                    <a:pt x="1549" y="625"/>
                    <a:pt x="2102" y="896"/>
                    <a:pt x="2542" y="1261"/>
                  </a:cubicBezTo>
                  <a:cubicBezTo>
                    <a:pt x="2567" y="1233"/>
                    <a:pt x="2593" y="1203"/>
                    <a:pt x="2612" y="1172"/>
                  </a:cubicBezTo>
                  <a:cubicBezTo>
                    <a:pt x="2160" y="798"/>
                    <a:pt x="1605" y="522"/>
                    <a:pt x="1053" y="271"/>
                  </a:cubicBezTo>
                  <a:cubicBezTo>
                    <a:pt x="740" y="129"/>
                    <a:pt x="425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5" name="Google Shape;6355;p52"/>
            <p:cNvSpPr/>
            <p:nvPr/>
          </p:nvSpPr>
          <p:spPr>
            <a:xfrm>
              <a:off x="2794784" y="2705452"/>
              <a:ext cx="249420" cy="117254"/>
            </a:xfrm>
            <a:custGeom>
              <a:avLst/>
              <a:gdLst/>
              <a:ahLst/>
              <a:cxnLst/>
              <a:rect l="l" t="t" r="r" b="b"/>
              <a:pathLst>
                <a:path w="2442" h="1148" extrusionOk="0">
                  <a:moveTo>
                    <a:pt x="118" y="1"/>
                  </a:moveTo>
                  <a:cubicBezTo>
                    <a:pt x="81" y="31"/>
                    <a:pt x="40" y="68"/>
                    <a:pt x="1" y="98"/>
                  </a:cubicBezTo>
                  <a:cubicBezTo>
                    <a:pt x="879" y="193"/>
                    <a:pt x="1719" y="572"/>
                    <a:pt x="2377" y="1147"/>
                  </a:cubicBezTo>
                  <a:lnTo>
                    <a:pt x="2442" y="1052"/>
                  </a:lnTo>
                  <a:cubicBezTo>
                    <a:pt x="1797" y="492"/>
                    <a:pt x="977" y="115"/>
                    <a:pt x="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6" name="Google Shape;6356;p52"/>
            <p:cNvSpPr/>
            <p:nvPr/>
          </p:nvSpPr>
          <p:spPr>
            <a:xfrm>
              <a:off x="2880273" y="2641923"/>
              <a:ext cx="215817" cy="92128"/>
            </a:xfrm>
            <a:custGeom>
              <a:avLst/>
              <a:gdLst/>
              <a:ahLst/>
              <a:cxnLst/>
              <a:rect l="l" t="t" r="r" b="b"/>
              <a:pathLst>
                <a:path w="2113" h="902" extrusionOk="0">
                  <a:moveTo>
                    <a:pt x="129" y="0"/>
                  </a:moveTo>
                  <a:cubicBezTo>
                    <a:pt x="84" y="28"/>
                    <a:pt x="42" y="56"/>
                    <a:pt x="1" y="90"/>
                  </a:cubicBezTo>
                  <a:cubicBezTo>
                    <a:pt x="503" y="187"/>
                    <a:pt x="991" y="346"/>
                    <a:pt x="1454" y="558"/>
                  </a:cubicBezTo>
                  <a:cubicBezTo>
                    <a:pt x="1686" y="667"/>
                    <a:pt x="1886" y="779"/>
                    <a:pt x="2065" y="902"/>
                  </a:cubicBezTo>
                  <a:cubicBezTo>
                    <a:pt x="2082" y="865"/>
                    <a:pt x="2096" y="835"/>
                    <a:pt x="2112" y="801"/>
                  </a:cubicBezTo>
                  <a:cubicBezTo>
                    <a:pt x="1937" y="678"/>
                    <a:pt x="1730" y="567"/>
                    <a:pt x="1501" y="461"/>
                  </a:cubicBezTo>
                  <a:cubicBezTo>
                    <a:pt x="1063" y="257"/>
                    <a:pt x="603" y="104"/>
                    <a:pt x="1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7" name="Google Shape;6357;p52"/>
            <p:cNvSpPr/>
            <p:nvPr/>
          </p:nvSpPr>
          <p:spPr>
            <a:xfrm>
              <a:off x="2957794" y="2593511"/>
              <a:ext cx="172510" cy="48515"/>
            </a:xfrm>
            <a:custGeom>
              <a:avLst/>
              <a:gdLst/>
              <a:ahLst/>
              <a:cxnLst/>
              <a:rect l="l" t="t" r="r" b="b"/>
              <a:pathLst>
                <a:path w="1689" h="475" extrusionOk="0">
                  <a:moveTo>
                    <a:pt x="148" y="0"/>
                  </a:moveTo>
                  <a:cubicBezTo>
                    <a:pt x="98" y="28"/>
                    <a:pt x="53" y="53"/>
                    <a:pt x="6" y="81"/>
                  </a:cubicBezTo>
                  <a:lnTo>
                    <a:pt x="0" y="95"/>
                  </a:lnTo>
                  <a:cubicBezTo>
                    <a:pt x="567" y="165"/>
                    <a:pt x="1125" y="293"/>
                    <a:pt x="1660" y="474"/>
                  </a:cubicBezTo>
                  <a:cubicBezTo>
                    <a:pt x="1671" y="441"/>
                    <a:pt x="1680" y="402"/>
                    <a:pt x="1688" y="368"/>
                  </a:cubicBezTo>
                  <a:cubicBezTo>
                    <a:pt x="1192" y="201"/>
                    <a:pt x="670" y="76"/>
                    <a:pt x="1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8" name="Google Shape;6358;p52"/>
            <p:cNvSpPr/>
            <p:nvPr/>
          </p:nvSpPr>
          <p:spPr>
            <a:xfrm>
              <a:off x="2427809" y="2569304"/>
              <a:ext cx="710979" cy="634580"/>
            </a:xfrm>
            <a:custGeom>
              <a:avLst/>
              <a:gdLst/>
              <a:ahLst/>
              <a:cxnLst/>
              <a:rect l="l" t="t" r="r" b="b"/>
              <a:pathLst>
                <a:path w="6961" h="6213" extrusionOk="0">
                  <a:moveTo>
                    <a:pt x="6961" y="0"/>
                  </a:moveTo>
                  <a:lnTo>
                    <a:pt x="6961" y="0"/>
                  </a:lnTo>
                  <a:cubicBezTo>
                    <a:pt x="5926" y="1247"/>
                    <a:pt x="4698" y="2327"/>
                    <a:pt x="3340" y="3194"/>
                  </a:cubicBezTo>
                  <a:cubicBezTo>
                    <a:pt x="2715" y="3593"/>
                    <a:pt x="2059" y="3948"/>
                    <a:pt x="1359" y="4199"/>
                  </a:cubicBezTo>
                  <a:cubicBezTo>
                    <a:pt x="1257" y="4235"/>
                    <a:pt x="1144" y="4267"/>
                    <a:pt x="1039" y="4267"/>
                  </a:cubicBezTo>
                  <a:cubicBezTo>
                    <a:pt x="956" y="4267"/>
                    <a:pt x="877" y="4247"/>
                    <a:pt x="812" y="4193"/>
                  </a:cubicBezTo>
                  <a:cubicBezTo>
                    <a:pt x="701" y="4098"/>
                    <a:pt x="678" y="3934"/>
                    <a:pt x="673" y="3789"/>
                  </a:cubicBezTo>
                  <a:cubicBezTo>
                    <a:pt x="667" y="3510"/>
                    <a:pt x="698" y="3233"/>
                    <a:pt x="742" y="2954"/>
                  </a:cubicBezTo>
                  <a:cubicBezTo>
                    <a:pt x="882" y="2145"/>
                    <a:pt x="1166" y="1361"/>
                    <a:pt x="1563" y="642"/>
                  </a:cubicBezTo>
                  <a:lnTo>
                    <a:pt x="1563" y="642"/>
                  </a:lnTo>
                  <a:cubicBezTo>
                    <a:pt x="1406" y="795"/>
                    <a:pt x="1256" y="960"/>
                    <a:pt x="1119" y="1135"/>
                  </a:cubicBezTo>
                  <a:cubicBezTo>
                    <a:pt x="581" y="1836"/>
                    <a:pt x="260" y="2692"/>
                    <a:pt x="131" y="3568"/>
                  </a:cubicBezTo>
                  <a:cubicBezTo>
                    <a:pt x="0" y="4444"/>
                    <a:pt x="56" y="5340"/>
                    <a:pt x="212" y="6213"/>
                  </a:cubicBezTo>
                  <a:cubicBezTo>
                    <a:pt x="1431" y="6040"/>
                    <a:pt x="2773" y="5591"/>
                    <a:pt x="3780" y="4879"/>
                  </a:cubicBezTo>
                  <a:cubicBezTo>
                    <a:pt x="4659" y="4260"/>
                    <a:pt x="5343" y="3404"/>
                    <a:pt x="5943" y="2508"/>
                  </a:cubicBezTo>
                  <a:cubicBezTo>
                    <a:pt x="6233" y="2076"/>
                    <a:pt x="6506" y="1629"/>
                    <a:pt x="6696" y="1144"/>
                  </a:cubicBezTo>
                  <a:cubicBezTo>
                    <a:pt x="6841" y="776"/>
                    <a:pt x="6944" y="391"/>
                    <a:pt x="696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59" name="Google Shape;6359;p52"/>
            <p:cNvSpPr/>
            <p:nvPr/>
          </p:nvSpPr>
          <p:spPr>
            <a:xfrm>
              <a:off x="1751360" y="2240017"/>
              <a:ext cx="716188" cy="720580"/>
            </a:xfrm>
            <a:custGeom>
              <a:avLst/>
              <a:gdLst/>
              <a:ahLst/>
              <a:cxnLst/>
              <a:rect l="l" t="t" r="r" b="b"/>
              <a:pathLst>
                <a:path w="7012" h="7055" extrusionOk="0">
                  <a:moveTo>
                    <a:pt x="1928" y="1"/>
                  </a:moveTo>
                  <a:cubicBezTo>
                    <a:pt x="1280" y="1"/>
                    <a:pt x="625" y="156"/>
                    <a:pt x="73" y="487"/>
                  </a:cubicBezTo>
                  <a:cubicBezTo>
                    <a:pt x="0" y="992"/>
                    <a:pt x="123" y="1506"/>
                    <a:pt x="316" y="1991"/>
                  </a:cubicBezTo>
                  <a:cubicBezTo>
                    <a:pt x="503" y="2476"/>
                    <a:pt x="776" y="2923"/>
                    <a:pt x="1069" y="3355"/>
                  </a:cubicBezTo>
                  <a:cubicBezTo>
                    <a:pt x="1666" y="4248"/>
                    <a:pt x="2352" y="5104"/>
                    <a:pt x="3231" y="5726"/>
                  </a:cubicBezTo>
                  <a:cubicBezTo>
                    <a:pt x="4238" y="6432"/>
                    <a:pt x="5580" y="6884"/>
                    <a:pt x="6799" y="7054"/>
                  </a:cubicBezTo>
                  <a:cubicBezTo>
                    <a:pt x="6955" y="6181"/>
                    <a:pt x="7011" y="5286"/>
                    <a:pt x="6883" y="4410"/>
                  </a:cubicBezTo>
                  <a:cubicBezTo>
                    <a:pt x="6754" y="3537"/>
                    <a:pt x="6434" y="2677"/>
                    <a:pt x="5892" y="1977"/>
                  </a:cubicBezTo>
                  <a:cubicBezTo>
                    <a:pt x="5485" y="1447"/>
                    <a:pt x="4958" y="1017"/>
                    <a:pt x="4378" y="691"/>
                  </a:cubicBezTo>
                  <a:cubicBezTo>
                    <a:pt x="4344" y="671"/>
                    <a:pt x="4313" y="652"/>
                    <a:pt x="4277" y="635"/>
                  </a:cubicBezTo>
                  <a:cubicBezTo>
                    <a:pt x="4182" y="585"/>
                    <a:pt x="4090" y="537"/>
                    <a:pt x="3995" y="490"/>
                  </a:cubicBezTo>
                  <a:cubicBezTo>
                    <a:pt x="3973" y="482"/>
                    <a:pt x="3951" y="471"/>
                    <a:pt x="3928" y="459"/>
                  </a:cubicBezTo>
                  <a:cubicBezTo>
                    <a:pt x="3909" y="448"/>
                    <a:pt x="3884" y="440"/>
                    <a:pt x="3861" y="429"/>
                  </a:cubicBezTo>
                  <a:cubicBezTo>
                    <a:pt x="3817" y="406"/>
                    <a:pt x="3772" y="390"/>
                    <a:pt x="3728" y="373"/>
                  </a:cubicBezTo>
                  <a:cubicBezTo>
                    <a:pt x="3705" y="365"/>
                    <a:pt x="3686" y="356"/>
                    <a:pt x="3663" y="348"/>
                  </a:cubicBezTo>
                  <a:cubicBezTo>
                    <a:pt x="3649" y="339"/>
                    <a:pt x="3635" y="337"/>
                    <a:pt x="3619" y="331"/>
                  </a:cubicBezTo>
                  <a:cubicBezTo>
                    <a:pt x="3588" y="320"/>
                    <a:pt x="3555" y="306"/>
                    <a:pt x="3521" y="295"/>
                  </a:cubicBezTo>
                  <a:cubicBezTo>
                    <a:pt x="3426" y="261"/>
                    <a:pt x="3329" y="231"/>
                    <a:pt x="3231" y="197"/>
                  </a:cubicBezTo>
                  <a:cubicBezTo>
                    <a:pt x="3200" y="189"/>
                    <a:pt x="3170" y="180"/>
                    <a:pt x="3136" y="169"/>
                  </a:cubicBezTo>
                  <a:cubicBezTo>
                    <a:pt x="3133" y="169"/>
                    <a:pt x="3131" y="166"/>
                    <a:pt x="3128" y="166"/>
                  </a:cubicBezTo>
                  <a:cubicBezTo>
                    <a:pt x="3094" y="161"/>
                    <a:pt x="3064" y="150"/>
                    <a:pt x="3036" y="141"/>
                  </a:cubicBezTo>
                  <a:cubicBezTo>
                    <a:pt x="3005" y="136"/>
                    <a:pt x="2969" y="125"/>
                    <a:pt x="2938" y="119"/>
                  </a:cubicBezTo>
                  <a:cubicBezTo>
                    <a:pt x="2910" y="111"/>
                    <a:pt x="2879" y="105"/>
                    <a:pt x="2852" y="97"/>
                  </a:cubicBezTo>
                  <a:cubicBezTo>
                    <a:pt x="2812" y="88"/>
                    <a:pt x="2779" y="80"/>
                    <a:pt x="2740" y="74"/>
                  </a:cubicBezTo>
                  <a:cubicBezTo>
                    <a:pt x="2704" y="69"/>
                    <a:pt x="2673" y="60"/>
                    <a:pt x="2640" y="58"/>
                  </a:cubicBezTo>
                  <a:cubicBezTo>
                    <a:pt x="2606" y="52"/>
                    <a:pt x="2575" y="49"/>
                    <a:pt x="2545" y="44"/>
                  </a:cubicBezTo>
                  <a:cubicBezTo>
                    <a:pt x="2506" y="38"/>
                    <a:pt x="2467" y="35"/>
                    <a:pt x="2430" y="30"/>
                  </a:cubicBezTo>
                  <a:lnTo>
                    <a:pt x="2335" y="21"/>
                  </a:lnTo>
                  <a:cubicBezTo>
                    <a:pt x="2299" y="16"/>
                    <a:pt x="2268" y="13"/>
                    <a:pt x="2235" y="13"/>
                  </a:cubicBezTo>
                  <a:lnTo>
                    <a:pt x="2229" y="13"/>
                  </a:lnTo>
                  <a:cubicBezTo>
                    <a:pt x="2165" y="10"/>
                    <a:pt x="2095" y="5"/>
                    <a:pt x="2029" y="2"/>
                  </a:cubicBezTo>
                  <a:cubicBezTo>
                    <a:pt x="1995" y="1"/>
                    <a:pt x="1962" y="1"/>
                    <a:pt x="19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0" name="Google Shape;6360;p52"/>
            <p:cNvSpPr/>
            <p:nvPr/>
          </p:nvSpPr>
          <p:spPr>
            <a:xfrm>
              <a:off x="2373370" y="2571245"/>
              <a:ext cx="57095" cy="298139"/>
            </a:xfrm>
            <a:custGeom>
              <a:avLst/>
              <a:gdLst/>
              <a:ahLst/>
              <a:cxnLst/>
              <a:rect l="l" t="t" r="r" b="b"/>
              <a:pathLst>
                <a:path w="559" h="2919" extrusionOk="0">
                  <a:moveTo>
                    <a:pt x="497" y="1"/>
                  </a:moveTo>
                  <a:cubicBezTo>
                    <a:pt x="199" y="944"/>
                    <a:pt x="31" y="1926"/>
                    <a:pt x="0" y="2919"/>
                  </a:cubicBezTo>
                  <a:lnTo>
                    <a:pt x="112" y="2919"/>
                  </a:lnTo>
                  <a:cubicBezTo>
                    <a:pt x="140" y="1987"/>
                    <a:pt x="291" y="1066"/>
                    <a:pt x="558" y="176"/>
                  </a:cubicBezTo>
                  <a:lnTo>
                    <a:pt x="49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1" name="Google Shape;6361;p52"/>
            <p:cNvSpPr/>
            <p:nvPr/>
          </p:nvSpPr>
          <p:spPr>
            <a:xfrm>
              <a:off x="2333230" y="2490659"/>
              <a:ext cx="60465" cy="315196"/>
            </a:xfrm>
            <a:custGeom>
              <a:avLst/>
              <a:gdLst/>
              <a:ahLst/>
              <a:cxnLst/>
              <a:rect l="l" t="t" r="r" b="b"/>
              <a:pathLst>
                <a:path w="592" h="3086" extrusionOk="0">
                  <a:moveTo>
                    <a:pt x="519" y="0"/>
                  </a:moveTo>
                  <a:cubicBezTo>
                    <a:pt x="170" y="988"/>
                    <a:pt x="0" y="2045"/>
                    <a:pt x="28" y="3086"/>
                  </a:cubicBezTo>
                  <a:lnTo>
                    <a:pt x="140" y="3083"/>
                  </a:lnTo>
                  <a:cubicBezTo>
                    <a:pt x="115" y="2087"/>
                    <a:pt x="271" y="1074"/>
                    <a:pt x="592" y="128"/>
                  </a:cubicBezTo>
                  <a:cubicBezTo>
                    <a:pt x="569" y="84"/>
                    <a:pt x="544" y="42"/>
                    <a:pt x="5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2" name="Google Shape;6362;p52"/>
            <p:cNvSpPr/>
            <p:nvPr/>
          </p:nvSpPr>
          <p:spPr>
            <a:xfrm>
              <a:off x="2285635" y="2423658"/>
              <a:ext cx="61385" cy="326636"/>
            </a:xfrm>
            <a:custGeom>
              <a:avLst/>
              <a:gdLst/>
              <a:ahLst/>
              <a:cxnLst/>
              <a:rect l="l" t="t" r="r" b="b"/>
              <a:pathLst>
                <a:path w="601" h="3198" extrusionOk="0">
                  <a:moveTo>
                    <a:pt x="519" y="0"/>
                  </a:moveTo>
                  <a:cubicBezTo>
                    <a:pt x="151" y="1022"/>
                    <a:pt x="0" y="2118"/>
                    <a:pt x="89" y="3198"/>
                  </a:cubicBezTo>
                  <a:lnTo>
                    <a:pt x="201" y="3189"/>
                  </a:lnTo>
                  <a:cubicBezTo>
                    <a:pt x="117" y="2143"/>
                    <a:pt x="257" y="1086"/>
                    <a:pt x="600" y="98"/>
                  </a:cubicBezTo>
                  <a:cubicBezTo>
                    <a:pt x="572" y="65"/>
                    <a:pt x="544" y="31"/>
                    <a:pt x="5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3" name="Google Shape;6363;p52"/>
            <p:cNvSpPr/>
            <p:nvPr/>
          </p:nvSpPr>
          <p:spPr>
            <a:xfrm>
              <a:off x="2223230" y="2352163"/>
              <a:ext cx="48822" cy="322652"/>
            </a:xfrm>
            <a:custGeom>
              <a:avLst/>
              <a:gdLst/>
              <a:ahLst/>
              <a:cxnLst/>
              <a:rect l="l" t="t" r="r" b="b"/>
              <a:pathLst>
                <a:path w="478" h="3159" extrusionOk="0">
                  <a:moveTo>
                    <a:pt x="382" y="0"/>
                  </a:moveTo>
                  <a:cubicBezTo>
                    <a:pt x="106" y="1024"/>
                    <a:pt x="0" y="2107"/>
                    <a:pt x="73" y="3158"/>
                  </a:cubicBezTo>
                  <a:lnTo>
                    <a:pt x="184" y="3153"/>
                  </a:lnTo>
                  <a:cubicBezTo>
                    <a:pt x="109" y="2126"/>
                    <a:pt x="212" y="1069"/>
                    <a:pt x="477" y="73"/>
                  </a:cubicBezTo>
                  <a:lnTo>
                    <a:pt x="38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4" name="Google Shape;6364;p52"/>
            <p:cNvSpPr/>
            <p:nvPr/>
          </p:nvSpPr>
          <p:spPr>
            <a:xfrm>
              <a:off x="2153981" y="2304261"/>
              <a:ext cx="44532" cy="302123"/>
            </a:xfrm>
            <a:custGeom>
              <a:avLst/>
              <a:gdLst/>
              <a:ahLst/>
              <a:cxnLst/>
              <a:rect l="l" t="t" r="r" b="b"/>
              <a:pathLst>
                <a:path w="436" h="2958" extrusionOk="0">
                  <a:moveTo>
                    <a:pt x="335" y="1"/>
                  </a:moveTo>
                  <a:cubicBezTo>
                    <a:pt x="104" y="969"/>
                    <a:pt x="0" y="1962"/>
                    <a:pt x="12" y="2958"/>
                  </a:cubicBezTo>
                  <a:lnTo>
                    <a:pt x="123" y="2955"/>
                  </a:lnTo>
                  <a:cubicBezTo>
                    <a:pt x="112" y="1979"/>
                    <a:pt x="215" y="1005"/>
                    <a:pt x="436" y="56"/>
                  </a:cubicBezTo>
                  <a:cubicBezTo>
                    <a:pt x="402" y="40"/>
                    <a:pt x="371" y="20"/>
                    <a:pt x="3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5" name="Google Shape;6365;p52"/>
            <p:cNvSpPr/>
            <p:nvPr/>
          </p:nvSpPr>
          <p:spPr>
            <a:xfrm>
              <a:off x="2092699" y="2273824"/>
              <a:ext cx="38812" cy="269337"/>
            </a:xfrm>
            <a:custGeom>
              <a:avLst/>
              <a:gdLst/>
              <a:ahLst/>
              <a:cxnLst/>
              <a:rect l="l" t="t" r="r" b="b"/>
              <a:pathLst>
                <a:path w="380" h="2637" extrusionOk="0">
                  <a:moveTo>
                    <a:pt x="277" y="0"/>
                  </a:moveTo>
                  <a:cubicBezTo>
                    <a:pt x="87" y="865"/>
                    <a:pt x="1" y="1749"/>
                    <a:pt x="17" y="2636"/>
                  </a:cubicBezTo>
                  <a:lnTo>
                    <a:pt x="129" y="2636"/>
                  </a:lnTo>
                  <a:cubicBezTo>
                    <a:pt x="112" y="1763"/>
                    <a:pt x="196" y="893"/>
                    <a:pt x="380" y="42"/>
                  </a:cubicBezTo>
                  <a:lnTo>
                    <a:pt x="27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6" name="Google Shape;6366;p52"/>
            <p:cNvSpPr/>
            <p:nvPr/>
          </p:nvSpPr>
          <p:spPr>
            <a:xfrm>
              <a:off x="2011195" y="2246451"/>
              <a:ext cx="22675" cy="256569"/>
            </a:xfrm>
            <a:custGeom>
              <a:avLst/>
              <a:gdLst/>
              <a:ahLst/>
              <a:cxnLst/>
              <a:rect l="l" t="t" r="r" b="b"/>
              <a:pathLst>
                <a:path w="222" h="2512" extrusionOk="0">
                  <a:moveTo>
                    <a:pt x="112" y="0"/>
                  </a:moveTo>
                  <a:cubicBezTo>
                    <a:pt x="20" y="829"/>
                    <a:pt x="1" y="1669"/>
                    <a:pt x="45" y="2511"/>
                  </a:cubicBezTo>
                  <a:lnTo>
                    <a:pt x="157" y="2505"/>
                  </a:lnTo>
                  <a:cubicBezTo>
                    <a:pt x="112" y="1677"/>
                    <a:pt x="132" y="843"/>
                    <a:pt x="221" y="20"/>
                  </a:cubicBezTo>
                  <a:cubicBezTo>
                    <a:pt x="185" y="14"/>
                    <a:pt x="146" y="6"/>
                    <a:pt x="1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7" name="Google Shape;6367;p52"/>
            <p:cNvSpPr/>
            <p:nvPr/>
          </p:nvSpPr>
          <p:spPr>
            <a:xfrm>
              <a:off x="1938576" y="2238995"/>
              <a:ext cx="14606" cy="170263"/>
            </a:xfrm>
            <a:custGeom>
              <a:avLst/>
              <a:gdLst/>
              <a:ahLst/>
              <a:cxnLst/>
              <a:rect l="l" t="t" r="r" b="b"/>
              <a:pathLst>
                <a:path w="143" h="1667" extrusionOk="0">
                  <a:moveTo>
                    <a:pt x="31" y="1"/>
                  </a:moveTo>
                  <a:cubicBezTo>
                    <a:pt x="6" y="561"/>
                    <a:pt x="0" y="1114"/>
                    <a:pt x="14" y="1666"/>
                  </a:cubicBezTo>
                  <a:lnTo>
                    <a:pt x="126" y="1663"/>
                  </a:lnTo>
                  <a:cubicBezTo>
                    <a:pt x="112" y="1111"/>
                    <a:pt x="117" y="556"/>
                    <a:pt x="1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8" name="Google Shape;6368;p52"/>
            <p:cNvSpPr/>
            <p:nvPr/>
          </p:nvSpPr>
          <p:spPr>
            <a:xfrm>
              <a:off x="1751360" y="2285774"/>
              <a:ext cx="694229" cy="674822"/>
            </a:xfrm>
            <a:custGeom>
              <a:avLst/>
              <a:gdLst/>
              <a:ahLst/>
              <a:cxnLst/>
              <a:rect l="l" t="t" r="r" b="b"/>
              <a:pathLst>
                <a:path w="6797" h="6607" extrusionOk="0">
                  <a:moveTo>
                    <a:pt x="118" y="0"/>
                  </a:moveTo>
                  <a:cubicBezTo>
                    <a:pt x="104" y="11"/>
                    <a:pt x="87" y="23"/>
                    <a:pt x="65" y="28"/>
                  </a:cubicBezTo>
                  <a:cubicBezTo>
                    <a:pt x="0" y="544"/>
                    <a:pt x="123" y="1055"/>
                    <a:pt x="313" y="1540"/>
                  </a:cubicBezTo>
                  <a:cubicBezTo>
                    <a:pt x="500" y="2023"/>
                    <a:pt x="776" y="2469"/>
                    <a:pt x="1066" y="2902"/>
                  </a:cubicBezTo>
                  <a:cubicBezTo>
                    <a:pt x="1666" y="3794"/>
                    <a:pt x="2349" y="4654"/>
                    <a:pt x="3228" y="5273"/>
                  </a:cubicBezTo>
                  <a:cubicBezTo>
                    <a:pt x="4235" y="5984"/>
                    <a:pt x="5574" y="6436"/>
                    <a:pt x="6796" y="6606"/>
                  </a:cubicBezTo>
                  <a:lnTo>
                    <a:pt x="6796" y="6598"/>
                  </a:lnTo>
                  <a:cubicBezTo>
                    <a:pt x="5973" y="4308"/>
                    <a:pt x="4347" y="2316"/>
                    <a:pt x="2299" y="996"/>
                  </a:cubicBezTo>
                  <a:cubicBezTo>
                    <a:pt x="1627" y="558"/>
                    <a:pt x="896" y="190"/>
                    <a:pt x="1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69" name="Google Shape;6369;p52"/>
            <p:cNvSpPr/>
            <p:nvPr/>
          </p:nvSpPr>
          <p:spPr>
            <a:xfrm>
              <a:off x="2193814" y="2811470"/>
              <a:ext cx="191099" cy="82119"/>
            </a:xfrm>
            <a:custGeom>
              <a:avLst/>
              <a:gdLst/>
              <a:ahLst/>
              <a:cxnLst/>
              <a:rect l="l" t="t" r="r" b="b"/>
              <a:pathLst>
                <a:path w="1871" h="804" extrusionOk="0">
                  <a:moveTo>
                    <a:pt x="1814" y="0"/>
                  </a:moveTo>
                  <a:cubicBezTo>
                    <a:pt x="1170" y="112"/>
                    <a:pt x="539" y="374"/>
                    <a:pt x="1" y="751"/>
                  </a:cubicBezTo>
                  <a:cubicBezTo>
                    <a:pt x="40" y="768"/>
                    <a:pt x="82" y="787"/>
                    <a:pt x="121" y="804"/>
                  </a:cubicBezTo>
                  <a:cubicBezTo>
                    <a:pt x="640" y="452"/>
                    <a:pt x="1245" y="207"/>
                    <a:pt x="1870" y="106"/>
                  </a:cubicBezTo>
                  <a:cubicBezTo>
                    <a:pt x="1853" y="70"/>
                    <a:pt x="1831" y="37"/>
                    <a:pt x="1814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0" name="Google Shape;6370;p52"/>
            <p:cNvSpPr/>
            <p:nvPr/>
          </p:nvSpPr>
          <p:spPr>
            <a:xfrm>
              <a:off x="2128039" y="2736808"/>
              <a:ext cx="214080" cy="123178"/>
            </a:xfrm>
            <a:custGeom>
              <a:avLst/>
              <a:gdLst/>
              <a:ahLst/>
              <a:cxnLst/>
              <a:rect l="l" t="t" r="r" b="b"/>
              <a:pathLst>
                <a:path w="2096" h="1206" extrusionOk="0">
                  <a:moveTo>
                    <a:pt x="2029" y="0"/>
                  </a:moveTo>
                  <a:cubicBezTo>
                    <a:pt x="1248" y="157"/>
                    <a:pt x="528" y="567"/>
                    <a:pt x="0" y="1150"/>
                  </a:cubicBezTo>
                  <a:cubicBezTo>
                    <a:pt x="31" y="1169"/>
                    <a:pt x="67" y="1189"/>
                    <a:pt x="101" y="1206"/>
                  </a:cubicBezTo>
                  <a:cubicBezTo>
                    <a:pt x="620" y="637"/>
                    <a:pt x="1328" y="243"/>
                    <a:pt x="2096" y="101"/>
                  </a:cubicBezTo>
                  <a:cubicBezTo>
                    <a:pt x="2073" y="65"/>
                    <a:pt x="2054" y="31"/>
                    <a:pt x="2029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1" name="Google Shape;6371;p52"/>
            <p:cNvSpPr/>
            <p:nvPr/>
          </p:nvSpPr>
          <p:spPr>
            <a:xfrm>
              <a:off x="2047147" y="2677569"/>
              <a:ext cx="255344" cy="128285"/>
            </a:xfrm>
            <a:custGeom>
              <a:avLst/>
              <a:gdLst/>
              <a:ahLst/>
              <a:cxnLst/>
              <a:rect l="l" t="t" r="r" b="b"/>
              <a:pathLst>
                <a:path w="2500" h="1256" extrusionOk="0">
                  <a:moveTo>
                    <a:pt x="2424" y="0"/>
                  </a:moveTo>
                  <a:cubicBezTo>
                    <a:pt x="1995" y="36"/>
                    <a:pt x="1546" y="181"/>
                    <a:pt x="1085" y="435"/>
                  </a:cubicBezTo>
                  <a:cubicBezTo>
                    <a:pt x="695" y="653"/>
                    <a:pt x="338" y="918"/>
                    <a:pt x="0" y="1183"/>
                  </a:cubicBezTo>
                  <a:cubicBezTo>
                    <a:pt x="28" y="1208"/>
                    <a:pt x="59" y="1233"/>
                    <a:pt x="92" y="1256"/>
                  </a:cubicBezTo>
                  <a:cubicBezTo>
                    <a:pt x="427" y="999"/>
                    <a:pt x="770" y="739"/>
                    <a:pt x="1141" y="533"/>
                  </a:cubicBezTo>
                  <a:cubicBezTo>
                    <a:pt x="1613" y="274"/>
                    <a:pt x="2067" y="128"/>
                    <a:pt x="2500" y="106"/>
                  </a:cubicBezTo>
                  <a:cubicBezTo>
                    <a:pt x="2478" y="70"/>
                    <a:pt x="2450" y="36"/>
                    <a:pt x="24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2" name="Google Shape;6372;p52"/>
            <p:cNvSpPr/>
            <p:nvPr/>
          </p:nvSpPr>
          <p:spPr>
            <a:xfrm>
              <a:off x="1975549" y="2598924"/>
              <a:ext cx="263719" cy="139928"/>
            </a:xfrm>
            <a:custGeom>
              <a:avLst/>
              <a:gdLst/>
              <a:ahLst/>
              <a:cxnLst/>
              <a:rect l="l" t="t" r="r" b="b"/>
              <a:pathLst>
                <a:path w="2582" h="1370" extrusionOk="0">
                  <a:moveTo>
                    <a:pt x="2512" y="0"/>
                  </a:moveTo>
                  <a:cubicBezTo>
                    <a:pt x="1566" y="193"/>
                    <a:pt x="696" y="645"/>
                    <a:pt x="1" y="1292"/>
                  </a:cubicBezTo>
                  <a:cubicBezTo>
                    <a:pt x="26" y="1320"/>
                    <a:pt x="54" y="1348"/>
                    <a:pt x="76" y="1370"/>
                  </a:cubicBezTo>
                  <a:cubicBezTo>
                    <a:pt x="768" y="728"/>
                    <a:pt x="1641" y="279"/>
                    <a:pt x="2581" y="101"/>
                  </a:cubicBezTo>
                  <a:lnTo>
                    <a:pt x="2579" y="81"/>
                  </a:lnTo>
                  <a:cubicBezTo>
                    <a:pt x="2556" y="53"/>
                    <a:pt x="2531" y="28"/>
                    <a:pt x="25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3" name="Google Shape;6373;p52"/>
            <p:cNvSpPr/>
            <p:nvPr/>
          </p:nvSpPr>
          <p:spPr>
            <a:xfrm>
              <a:off x="1903543" y="2524262"/>
              <a:ext cx="267090" cy="128898"/>
            </a:xfrm>
            <a:custGeom>
              <a:avLst/>
              <a:gdLst/>
              <a:ahLst/>
              <a:cxnLst/>
              <a:rect l="l" t="t" r="r" b="b"/>
              <a:pathLst>
                <a:path w="2615" h="1262" extrusionOk="0">
                  <a:moveTo>
                    <a:pt x="2508" y="0"/>
                  </a:moveTo>
                  <a:cubicBezTo>
                    <a:pt x="2187" y="0"/>
                    <a:pt x="1875" y="129"/>
                    <a:pt x="1560" y="271"/>
                  </a:cubicBezTo>
                  <a:cubicBezTo>
                    <a:pt x="1013" y="525"/>
                    <a:pt x="455" y="798"/>
                    <a:pt x="0" y="1172"/>
                  </a:cubicBezTo>
                  <a:cubicBezTo>
                    <a:pt x="22" y="1203"/>
                    <a:pt x="48" y="1233"/>
                    <a:pt x="70" y="1261"/>
                  </a:cubicBezTo>
                  <a:cubicBezTo>
                    <a:pt x="513" y="896"/>
                    <a:pt x="1066" y="622"/>
                    <a:pt x="1604" y="377"/>
                  </a:cubicBezTo>
                  <a:cubicBezTo>
                    <a:pt x="1923" y="232"/>
                    <a:pt x="2211" y="112"/>
                    <a:pt x="2504" y="112"/>
                  </a:cubicBezTo>
                  <a:cubicBezTo>
                    <a:pt x="2539" y="112"/>
                    <a:pt x="2574" y="114"/>
                    <a:pt x="2609" y="117"/>
                  </a:cubicBezTo>
                  <a:lnTo>
                    <a:pt x="2614" y="101"/>
                  </a:lnTo>
                  <a:cubicBezTo>
                    <a:pt x="2578" y="64"/>
                    <a:pt x="2544" y="34"/>
                    <a:pt x="25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4" name="Google Shape;6374;p52"/>
            <p:cNvSpPr/>
            <p:nvPr/>
          </p:nvSpPr>
          <p:spPr>
            <a:xfrm>
              <a:off x="1851658" y="2461857"/>
              <a:ext cx="249420" cy="117152"/>
            </a:xfrm>
            <a:custGeom>
              <a:avLst/>
              <a:gdLst/>
              <a:ahLst/>
              <a:cxnLst/>
              <a:rect l="l" t="t" r="r" b="b"/>
              <a:pathLst>
                <a:path w="2442" h="1147" extrusionOk="0">
                  <a:moveTo>
                    <a:pt x="2321" y="0"/>
                  </a:moveTo>
                  <a:cubicBezTo>
                    <a:pt x="1465" y="115"/>
                    <a:pt x="648" y="489"/>
                    <a:pt x="0" y="1052"/>
                  </a:cubicBezTo>
                  <a:lnTo>
                    <a:pt x="62" y="1147"/>
                  </a:lnTo>
                  <a:cubicBezTo>
                    <a:pt x="723" y="572"/>
                    <a:pt x="1563" y="193"/>
                    <a:pt x="2441" y="98"/>
                  </a:cubicBezTo>
                  <a:cubicBezTo>
                    <a:pt x="2402" y="67"/>
                    <a:pt x="2361" y="31"/>
                    <a:pt x="23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5" name="Google Shape;6375;p52"/>
            <p:cNvSpPr/>
            <p:nvPr/>
          </p:nvSpPr>
          <p:spPr>
            <a:xfrm>
              <a:off x="1799466" y="2398328"/>
              <a:ext cx="216123" cy="92128"/>
            </a:xfrm>
            <a:custGeom>
              <a:avLst/>
              <a:gdLst/>
              <a:ahLst/>
              <a:cxnLst/>
              <a:rect l="l" t="t" r="r" b="b"/>
              <a:pathLst>
                <a:path w="2116" h="902" extrusionOk="0">
                  <a:moveTo>
                    <a:pt x="1984" y="0"/>
                  </a:moveTo>
                  <a:cubicBezTo>
                    <a:pt x="1510" y="103"/>
                    <a:pt x="1050" y="257"/>
                    <a:pt x="612" y="460"/>
                  </a:cubicBezTo>
                  <a:cubicBezTo>
                    <a:pt x="386" y="564"/>
                    <a:pt x="179" y="678"/>
                    <a:pt x="1" y="801"/>
                  </a:cubicBezTo>
                  <a:cubicBezTo>
                    <a:pt x="18" y="834"/>
                    <a:pt x="32" y="865"/>
                    <a:pt x="51" y="901"/>
                  </a:cubicBezTo>
                  <a:cubicBezTo>
                    <a:pt x="227" y="779"/>
                    <a:pt x="430" y="667"/>
                    <a:pt x="659" y="558"/>
                  </a:cubicBezTo>
                  <a:cubicBezTo>
                    <a:pt x="1125" y="346"/>
                    <a:pt x="1613" y="187"/>
                    <a:pt x="2116" y="89"/>
                  </a:cubicBezTo>
                  <a:cubicBezTo>
                    <a:pt x="2074" y="56"/>
                    <a:pt x="2032" y="28"/>
                    <a:pt x="19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6" name="Google Shape;6376;p52"/>
            <p:cNvSpPr/>
            <p:nvPr/>
          </p:nvSpPr>
          <p:spPr>
            <a:xfrm>
              <a:off x="1765352" y="2349609"/>
              <a:ext cx="172408" cy="48515"/>
            </a:xfrm>
            <a:custGeom>
              <a:avLst/>
              <a:gdLst/>
              <a:ahLst/>
              <a:cxnLst/>
              <a:rect l="l" t="t" r="r" b="b"/>
              <a:pathLst>
                <a:path w="1688" h="475" extrusionOk="0">
                  <a:moveTo>
                    <a:pt x="1543" y="0"/>
                  </a:moveTo>
                  <a:cubicBezTo>
                    <a:pt x="1018" y="78"/>
                    <a:pt x="502" y="198"/>
                    <a:pt x="0" y="366"/>
                  </a:cubicBezTo>
                  <a:cubicBezTo>
                    <a:pt x="11" y="402"/>
                    <a:pt x="20" y="441"/>
                    <a:pt x="28" y="474"/>
                  </a:cubicBezTo>
                  <a:cubicBezTo>
                    <a:pt x="566" y="293"/>
                    <a:pt x="1124" y="165"/>
                    <a:pt x="1688" y="95"/>
                  </a:cubicBezTo>
                  <a:lnTo>
                    <a:pt x="1685" y="81"/>
                  </a:lnTo>
                  <a:cubicBezTo>
                    <a:pt x="1638" y="53"/>
                    <a:pt x="1590" y="28"/>
                    <a:pt x="1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7" name="Google Shape;6377;p52"/>
            <p:cNvSpPr/>
            <p:nvPr/>
          </p:nvSpPr>
          <p:spPr>
            <a:xfrm>
              <a:off x="1756773" y="2326220"/>
              <a:ext cx="710979" cy="634376"/>
            </a:xfrm>
            <a:custGeom>
              <a:avLst/>
              <a:gdLst/>
              <a:ahLst/>
              <a:cxnLst/>
              <a:rect l="l" t="t" r="r" b="b"/>
              <a:pathLst>
                <a:path w="6961" h="6211" extrusionOk="0">
                  <a:moveTo>
                    <a:pt x="0" y="0"/>
                  </a:moveTo>
                  <a:lnTo>
                    <a:pt x="0" y="0"/>
                  </a:lnTo>
                  <a:cubicBezTo>
                    <a:pt x="14" y="391"/>
                    <a:pt x="120" y="773"/>
                    <a:pt x="265" y="1144"/>
                  </a:cubicBezTo>
                  <a:cubicBezTo>
                    <a:pt x="455" y="1627"/>
                    <a:pt x="731" y="2073"/>
                    <a:pt x="1019" y="2506"/>
                  </a:cubicBezTo>
                  <a:cubicBezTo>
                    <a:pt x="1618" y="3398"/>
                    <a:pt x="2302" y="4258"/>
                    <a:pt x="3181" y="4877"/>
                  </a:cubicBezTo>
                  <a:cubicBezTo>
                    <a:pt x="4191" y="5588"/>
                    <a:pt x="5530" y="6040"/>
                    <a:pt x="6749" y="6210"/>
                  </a:cubicBezTo>
                  <a:cubicBezTo>
                    <a:pt x="6905" y="5337"/>
                    <a:pt x="6961" y="4442"/>
                    <a:pt x="6833" y="3566"/>
                  </a:cubicBezTo>
                  <a:cubicBezTo>
                    <a:pt x="6704" y="2687"/>
                    <a:pt x="6383" y="1833"/>
                    <a:pt x="5842" y="1133"/>
                  </a:cubicBezTo>
                  <a:cubicBezTo>
                    <a:pt x="5705" y="957"/>
                    <a:pt x="5560" y="795"/>
                    <a:pt x="5399" y="642"/>
                  </a:cubicBezTo>
                  <a:lnTo>
                    <a:pt x="5399" y="642"/>
                  </a:lnTo>
                  <a:cubicBezTo>
                    <a:pt x="5800" y="1359"/>
                    <a:pt x="6079" y="2140"/>
                    <a:pt x="6219" y="2952"/>
                  </a:cubicBezTo>
                  <a:cubicBezTo>
                    <a:pt x="6269" y="3228"/>
                    <a:pt x="6297" y="3507"/>
                    <a:pt x="6289" y="3786"/>
                  </a:cubicBezTo>
                  <a:cubicBezTo>
                    <a:pt x="6286" y="3934"/>
                    <a:pt x="6261" y="4096"/>
                    <a:pt x="6149" y="4191"/>
                  </a:cubicBezTo>
                  <a:cubicBezTo>
                    <a:pt x="6085" y="4245"/>
                    <a:pt x="6006" y="4265"/>
                    <a:pt x="5922" y="4265"/>
                  </a:cubicBezTo>
                  <a:cubicBezTo>
                    <a:pt x="5817" y="4265"/>
                    <a:pt x="5705" y="4233"/>
                    <a:pt x="5605" y="4199"/>
                  </a:cubicBezTo>
                  <a:cubicBezTo>
                    <a:pt x="4905" y="3951"/>
                    <a:pt x="4249" y="3594"/>
                    <a:pt x="3624" y="3195"/>
                  </a:cubicBezTo>
                  <a:cubicBezTo>
                    <a:pt x="2266" y="2321"/>
                    <a:pt x="1038" y="1242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8" name="Google Shape;6378;p52"/>
            <p:cNvSpPr/>
            <p:nvPr/>
          </p:nvSpPr>
          <p:spPr>
            <a:xfrm>
              <a:off x="1734201" y="2710559"/>
              <a:ext cx="1258743" cy="1338614"/>
            </a:xfrm>
            <a:custGeom>
              <a:avLst/>
              <a:gdLst/>
              <a:ahLst/>
              <a:cxnLst/>
              <a:rect l="l" t="t" r="r" b="b"/>
              <a:pathLst>
                <a:path w="12324" h="13106" extrusionOk="0">
                  <a:moveTo>
                    <a:pt x="6196" y="0"/>
                  </a:moveTo>
                  <a:cubicBezTo>
                    <a:pt x="2953" y="0"/>
                    <a:pt x="255" y="2793"/>
                    <a:pt x="129" y="6336"/>
                  </a:cubicBezTo>
                  <a:cubicBezTo>
                    <a:pt x="1" y="9955"/>
                    <a:pt x="2598" y="12982"/>
                    <a:pt x="5929" y="13102"/>
                  </a:cubicBezTo>
                  <a:cubicBezTo>
                    <a:pt x="5996" y="13104"/>
                    <a:pt x="6062" y="13105"/>
                    <a:pt x="6128" y="13105"/>
                  </a:cubicBezTo>
                  <a:cubicBezTo>
                    <a:pt x="9371" y="13105"/>
                    <a:pt x="12069" y="10312"/>
                    <a:pt x="12195" y="6769"/>
                  </a:cubicBezTo>
                  <a:cubicBezTo>
                    <a:pt x="12323" y="3150"/>
                    <a:pt x="9729" y="124"/>
                    <a:pt x="6395" y="4"/>
                  </a:cubicBezTo>
                  <a:cubicBezTo>
                    <a:pt x="6329" y="1"/>
                    <a:pt x="6262" y="0"/>
                    <a:pt x="6196" y="0"/>
                  </a:cubicBezTo>
                  <a:close/>
                </a:path>
              </a:pathLst>
            </a:custGeom>
            <a:solidFill>
              <a:srgbClr val="ED8E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79" name="Google Shape;6379;p52"/>
            <p:cNvSpPr/>
            <p:nvPr/>
          </p:nvSpPr>
          <p:spPr>
            <a:xfrm>
              <a:off x="1631656" y="2712499"/>
              <a:ext cx="1316246" cy="1323191"/>
            </a:xfrm>
            <a:custGeom>
              <a:avLst/>
              <a:gdLst/>
              <a:ahLst/>
              <a:cxnLst/>
              <a:rect l="l" t="t" r="r" b="b"/>
              <a:pathLst>
                <a:path w="12887" h="12955" extrusionOk="0">
                  <a:moveTo>
                    <a:pt x="6982" y="1"/>
                  </a:moveTo>
                  <a:cubicBezTo>
                    <a:pt x="4505" y="1"/>
                    <a:pt x="2072" y="1873"/>
                    <a:pt x="1133" y="4733"/>
                  </a:cubicBezTo>
                  <a:cubicBezTo>
                    <a:pt x="1" y="8178"/>
                    <a:pt x="1463" y="11749"/>
                    <a:pt x="4395" y="12714"/>
                  </a:cubicBezTo>
                  <a:cubicBezTo>
                    <a:pt x="4891" y="12877"/>
                    <a:pt x="5398" y="12955"/>
                    <a:pt x="5903" y="12955"/>
                  </a:cubicBezTo>
                  <a:cubicBezTo>
                    <a:pt x="8383" y="12955"/>
                    <a:pt x="10815" y="11083"/>
                    <a:pt x="11754" y="8223"/>
                  </a:cubicBezTo>
                  <a:cubicBezTo>
                    <a:pt x="12887" y="4777"/>
                    <a:pt x="11425" y="1206"/>
                    <a:pt x="8490" y="241"/>
                  </a:cubicBezTo>
                  <a:cubicBezTo>
                    <a:pt x="7994" y="78"/>
                    <a:pt x="7487" y="1"/>
                    <a:pt x="69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0" name="Google Shape;6380;p52"/>
            <p:cNvSpPr/>
            <p:nvPr/>
          </p:nvSpPr>
          <p:spPr>
            <a:xfrm>
              <a:off x="1799466" y="3014925"/>
              <a:ext cx="1185204" cy="1035061"/>
            </a:xfrm>
            <a:custGeom>
              <a:avLst/>
              <a:gdLst/>
              <a:ahLst/>
              <a:cxnLst/>
              <a:rect l="l" t="t" r="r" b="b"/>
              <a:pathLst>
                <a:path w="11604" h="10134" extrusionOk="0">
                  <a:moveTo>
                    <a:pt x="10594" y="0"/>
                  </a:moveTo>
                  <a:lnTo>
                    <a:pt x="10594" y="0"/>
                  </a:lnTo>
                  <a:cubicBezTo>
                    <a:pt x="10959" y="887"/>
                    <a:pt x="11146" y="1878"/>
                    <a:pt x="11110" y="2913"/>
                  </a:cubicBezTo>
                  <a:cubicBezTo>
                    <a:pt x="10981" y="6458"/>
                    <a:pt x="8281" y="9249"/>
                    <a:pt x="5036" y="9249"/>
                  </a:cubicBezTo>
                  <a:cubicBezTo>
                    <a:pt x="4971" y="9249"/>
                    <a:pt x="4906" y="9248"/>
                    <a:pt x="4841" y="9246"/>
                  </a:cubicBezTo>
                  <a:cubicBezTo>
                    <a:pt x="2799" y="9173"/>
                    <a:pt x="1033" y="8007"/>
                    <a:pt x="1" y="6280"/>
                  </a:cubicBezTo>
                  <a:lnTo>
                    <a:pt x="1" y="6280"/>
                  </a:lnTo>
                  <a:cubicBezTo>
                    <a:pt x="908" y="8481"/>
                    <a:pt x="2911" y="10046"/>
                    <a:pt x="5285" y="10130"/>
                  </a:cubicBezTo>
                  <a:cubicBezTo>
                    <a:pt x="5353" y="10132"/>
                    <a:pt x="5421" y="10134"/>
                    <a:pt x="5489" y="10134"/>
                  </a:cubicBezTo>
                  <a:cubicBezTo>
                    <a:pt x="8732" y="10134"/>
                    <a:pt x="11425" y="7341"/>
                    <a:pt x="11551" y="3797"/>
                  </a:cubicBezTo>
                  <a:cubicBezTo>
                    <a:pt x="11604" y="2399"/>
                    <a:pt x="11244" y="1088"/>
                    <a:pt x="10594" y="0"/>
                  </a:cubicBezTo>
                  <a:close/>
                </a:path>
              </a:pathLst>
            </a:custGeom>
            <a:solidFill>
              <a:srgbClr val="ED8E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1" name="Google Shape;6381;p52"/>
            <p:cNvSpPr/>
            <p:nvPr/>
          </p:nvSpPr>
          <p:spPr>
            <a:xfrm>
              <a:off x="1941640" y="2836289"/>
              <a:ext cx="155760" cy="167301"/>
            </a:xfrm>
            <a:custGeom>
              <a:avLst/>
              <a:gdLst/>
              <a:ahLst/>
              <a:cxnLst/>
              <a:rect l="l" t="t" r="r" b="b"/>
              <a:pathLst>
                <a:path w="1525" h="1638" extrusionOk="0">
                  <a:moveTo>
                    <a:pt x="553" y="0"/>
                  </a:moveTo>
                  <a:cubicBezTo>
                    <a:pt x="361" y="145"/>
                    <a:pt x="179" y="301"/>
                    <a:pt x="1" y="469"/>
                  </a:cubicBezTo>
                  <a:cubicBezTo>
                    <a:pt x="439" y="951"/>
                    <a:pt x="927" y="1381"/>
                    <a:pt x="1524" y="1638"/>
                  </a:cubicBezTo>
                  <a:cubicBezTo>
                    <a:pt x="1201" y="1094"/>
                    <a:pt x="877" y="547"/>
                    <a:pt x="55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2" name="Google Shape;6382;p52"/>
            <p:cNvSpPr/>
            <p:nvPr/>
          </p:nvSpPr>
          <p:spPr>
            <a:xfrm>
              <a:off x="2268476" y="2712602"/>
              <a:ext cx="86510" cy="180375"/>
            </a:xfrm>
            <a:custGeom>
              <a:avLst/>
              <a:gdLst/>
              <a:ahLst/>
              <a:cxnLst/>
              <a:rect l="l" t="t" r="r" b="b"/>
              <a:pathLst>
                <a:path w="847" h="1766" extrusionOk="0">
                  <a:moveTo>
                    <a:pt x="788" y="0"/>
                  </a:moveTo>
                  <a:cubicBezTo>
                    <a:pt x="536" y="0"/>
                    <a:pt x="283" y="17"/>
                    <a:pt x="34" y="48"/>
                  </a:cubicBezTo>
                  <a:cubicBezTo>
                    <a:pt x="9" y="519"/>
                    <a:pt x="1" y="991"/>
                    <a:pt x="9" y="1459"/>
                  </a:cubicBezTo>
                  <a:cubicBezTo>
                    <a:pt x="9" y="1529"/>
                    <a:pt x="12" y="1607"/>
                    <a:pt x="48" y="1674"/>
                  </a:cubicBezTo>
                  <a:cubicBezTo>
                    <a:pt x="80" y="1724"/>
                    <a:pt x="135" y="1766"/>
                    <a:pt x="191" y="1766"/>
                  </a:cubicBezTo>
                  <a:cubicBezTo>
                    <a:pt x="205" y="1766"/>
                    <a:pt x="219" y="1763"/>
                    <a:pt x="232" y="1758"/>
                  </a:cubicBezTo>
                  <a:cubicBezTo>
                    <a:pt x="288" y="1733"/>
                    <a:pt x="316" y="1677"/>
                    <a:pt x="341" y="1624"/>
                  </a:cubicBezTo>
                  <a:cubicBezTo>
                    <a:pt x="444" y="1390"/>
                    <a:pt x="520" y="1139"/>
                    <a:pt x="589" y="893"/>
                  </a:cubicBezTo>
                  <a:cubicBezTo>
                    <a:pt x="676" y="597"/>
                    <a:pt x="760" y="296"/>
                    <a:pt x="846" y="0"/>
                  </a:cubicBezTo>
                  <a:cubicBezTo>
                    <a:pt x="827" y="0"/>
                    <a:pt x="807" y="0"/>
                    <a:pt x="78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3" name="Google Shape;6383;p52"/>
            <p:cNvSpPr/>
            <p:nvPr/>
          </p:nvSpPr>
          <p:spPr>
            <a:xfrm>
              <a:off x="2094129" y="2733642"/>
              <a:ext cx="135741" cy="223273"/>
            </a:xfrm>
            <a:custGeom>
              <a:avLst/>
              <a:gdLst/>
              <a:ahLst/>
              <a:cxnLst/>
              <a:rect l="l" t="t" r="r" b="b"/>
              <a:pathLst>
                <a:path w="1329" h="2186" extrusionOk="0">
                  <a:moveTo>
                    <a:pt x="1035" y="1"/>
                  </a:moveTo>
                  <a:cubicBezTo>
                    <a:pt x="684" y="101"/>
                    <a:pt x="335" y="241"/>
                    <a:pt x="0" y="411"/>
                  </a:cubicBezTo>
                  <a:cubicBezTo>
                    <a:pt x="157" y="832"/>
                    <a:pt x="335" y="1245"/>
                    <a:pt x="533" y="1650"/>
                  </a:cubicBezTo>
                  <a:cubicBezTo>
                    <a:pt x="642" y="1859"/>
                    <a:pt x="768" y="2085"/>
                    <a:pt x="988" y="2166"/>
                  </a:cubicBezTo>
                  <a:cubicBezTo>
                    <a:pt x="1023" y="2178"/>
                    <a:pt x="1060" y="2185"/>
                    <a:pt x="1097" y="2185"/>
                  </a:cubicBezTo>
                  <a:cubicBezTo>
                    <a:pt x="1137" y="2185"/>
                    <a:pt x="1176" y="2176"/>
                    <a:pt x="1211" y="2154"/>
                  </a:cubicBezTo>
                  <a:cubicBezTo>
                    <a:pt x="1295" y="2099"/>
                    <a:pt x="1314" y="1987"/>
                    <a:pt x="1317" y="1887"/>
                  </a:cubicBezTo>
                  <a:cubicBezTo>
                    <a:pt x="1328" y="1597"/>
                    <a:pt x="1256" y="1315"/>
                    <a:pt x="1200" y="1036"/>
                  </a:cubicBezTo>
                  <a:cubicBezTo>
                    <a:pt x="1128" y="693"/>
                    <a:pt x="1075" y="344"/>
                    <a:pt x="10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4" name="Google Shape;6384;p52"/>
            <p:cNvSpPr/>
            <p:nvPr/>
          </p:nvSpPr>
          <p:spPr>
            <a:xfrm>
              <a:off x="1831945" y="2949966"/>
              <a:ext cx="163726" cy="124199"/>
            </a:xfrm>
            <a:custGeom>
              <a:avLst/>
              <a:gdLst/>
              <a:ahLst/>
              <a:cxnLst/>
              <a:rect l="l" t="t" r="r" b="b"/>
              <a:pathLst>
                <a:path w="1603" h="1216" extrusionOk="0">
                  <a:moveTo>
                    <a:pt x="475" y="0"/>
                  </a:moveTo>
                  <a:cubicBezTo>
                    <a:pt x="308" y="209"/>
                    <a:pt x="146" y="427"/>
                    <a:pt x="1" y="656"/>
                  </a:cubicBezTo>
                  <a:cubicBezTo>
                    <a:pt x="458" y="932"/>
                    <a:pt x="941" y="1150"/>
                    <a:pt x="1468" y="1211"/>
                  </a:cubicBezTo>
                  <a:cubicBezTo>
                    <a:pt x="1481" y="1214"/>
                    <a:pt x="1493" y="1216"/>
                    <a:pt x="1506" y="1216"/>
                  </a:cubicBezTo>
                  <a:cubicBezTo>
                    <a:pt x="1519" y="1216"/>
                    <a:pt x="1531" y="1214"/>
                    <a:pt x="1544" y="1208"/>
                  </a:cubicBezTo>
                  <a:cubicBezTo>
                    <a:pt x="1588" y="1189"/>
                    <a:pt x="1602" y="1127"/>
                    <a:pt x="1583" y="1080"/>
                  </a:cubicBezTo>
                  <a:cubicBezTo>
                    <a:pt x="1566" y="1030"/>
                    <a:pt x="1530" y="996"/>
                    <a:pt x="1491" y="963"/>
                  </a:cubicBezTo>
                  <a:cubicBezTo>
                    <a:pt x="1136" y="656"/>
                    <a:pt x="799" y="335"/>
                    <a:pt x="475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5" name="Google Shape;6385;p52"/>
            <p:cNvSpPr/>
            <p:nvPr/>
          </p:nvSpPr>
          <p:spPr>
            <a:xfrm>
              <a:off x="1708054" y="3211640"/>
              <a:ext cx="266170" cy="213672"/>
            </a:xfrm>
            <a:custGeom>
              <a:avLst/>
              <a:gdLst/>
              <a:ahLst/>
              <a:cxnLst/>
              <a:rect l="l" t="t" r="r" b="b"/>
              <a:pathLst>
                <a:path w="2606" h="2092" extrusionOk="0">
                  <a:moveTo>
                    <a:pt x="2466" y="1"/>
                  </a:moveTo>
                  <a:cubicBezTo>
                    <a:pt x="2144" y="1"/>
                    <a:pt x="1828" y="126"/>
                    <a:pt x="1535" y="264"/>
                  </a:cubicBezTo>
                  <a:cubicBezTo>
                    <a:pt x="1030" y="501"/>
                    <a:pt x="544" y="783"/>
                    <a:pt x="84" y="1104"/>
                  </a:cubicBezTo>
                  <a:cubicBezTo>
                    <a:pt x="31" y="1436"/>
                    <a:pt x="3" y="1768"/>
                    <a:pt x="0" y="2092"/>
                  </a:cubicBezTo>
                  <a:cubicBezTo>
                    <a:pt x="776" y="1531"/>
                    <a:pt x="1549" y="964"/>
                    <a:pt x="2324" y="401"/>
                  </a:cubicBezTo>
                  <a:cubicBezTo>
                    <a:pt x="2458" y="303"/>
                    <a:pt x="2606" y="169"/>
                    <a:pt x="2592" y="8"/>
                  </a:cubicBezTo>
                  <a:cubicBezTo>
                    <a:pt x="2550" y="3"/>
                    <a:pt x="2508" y="1"/>
                    <a:pt x="2466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6" name="Google Shape;6386;p52"/>
            <p:cNvSpPr/>
            <p:nvPr/>
          </p:nvSpPr>
          <p:spPr>
            <a:xfrm>
              <a:off x="1742474" y="3115734"/>
              <a:ext cx="155453" cy="92741"/>
            </a:xfrm>
            <a:custGeom>
              <a:avLst/>
              <a:gdLst/>
              <a:ahLst/>
              <a:cxnLst/>
              <a:rect l="l" t="t" r="r" b="b"/>
              <a:pathLst>
                <a:path w="1522" h="908" extrusionOk="0">
                  <a:moveTo>
                    <a:pt x="347" y="1"/>
                  </a:moveTo>
                  <a:cubicBezTo>
                    <a:pt x="232" y="255"/>
                    <a:pt x="132" y="517"/>
                    <a:pt x="40" y="788"/>
                  </a:cubicBezTo>
                  <a:cubicBezTo>
                    <a:pt x="26" y="827"/>
                    <a:pt x="15" y="868"/>
                    <a:pt x="1" y="908"/>
                  </a:cubicBezTo>
                  <a:cubicBezTo>
                    <a:pt x="319" y="849"/>
                    <a:pt x="620" y="788"/>
                    <a:pt x="843" y="737"/>
                  </a:cubicBezTo>
                  <a:cubicBezTo>
                    <a:pt x="1055" y="690"/>
                    <a:pt x="1273" y="634"/>
                    <a:pt x="1449" y="503"/>
                  </a:cubicBezTo>
                  <a:cubicBezTo>
                    <a:pt x="1474" y="486"/>
                    <a:pt x="1493" y="467"/>
                    <a:pt x="1505" y="444"/>
                  </a:cubicBezTo>
                  <a:cubicBezTo>
                    <a:pt x="1521" y="403"/>
                    <a:pt x="1505" y="355"/>
                    <a:pt x="1474" y="319"/>
                  </a:cubicBezTo>
                  <a:cubicBezTo>
                    <a:pt x="1390" y="202"/>
                    <a:pt x="1240" y="168"/>
                    <a:pt x="1100" y="140"/>
                  </a:cubicBezTo>
                  <a:cubicBezTo>
                    <a:pt x="849" y="90"/>
                    <a:pt x="598" y="45"/>
                    <a:pt x="34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7" name="Google Shape;6387;p52"/>
            <p:cNvSpPr/>
            <p:nvPr/>
          </p:nvSpPr>
          <p:spPr>
            <a:xfrm>
              <a:off x="2621255" y="3084684"/>
              <a:ext cx="244926" cy="156577"/>
            </a:xfrm>
            <a:custGeom>
              <a:avLst/>
              <a:gdLst/>
              <a:ahLst/>
              <a:cxnLst/>
              <a:rect l="l" t="t" r="r" b="b"/>
              <a:pathLst>
                <a:path w="2398" h="1533" extrusionOk="0">
                  <a:moveTo>
                    <a:pt x="2082" y="1"/>
                  </a:moveTo>
                  <a:cubicBezTo>
                    <a:pt x="1429" y="238"/>
                    <a:pt x="801" y="548"/>
                    <a:pt x="221" y="930"/>
                  </a:cubicBezTo>
                  <a:cubicBezTo>
                    <a:pt x="132" y="988"/>
                    <a:pt x="42" y="1058"/>
                    <a:pt x="26" y="1159"/>
                  </a:cubicBezTo>
                  <a:cubicBezTo>
                    <a:pt x="1" y="1315"/>
                    <a:pt x="171" y="1432"/>
                    <a:pt x="324" y="1474"/>
                  </a:cubicBezTo>
                  <a:cubicBezTo>
                    <a:pt x="480" y="1518"/>
                    <a:pt x="640" y="1532"/>
                    <a:pt x="802" y="1532"/>
                  </a:cubicBezTo>
                  <a:cubicBezTo>
                    <a:pt x="960" y="1532"/>
                    <a:pt x="1120" y="1518"/>
                    <a:pt x="1278" y="1504"/>
                  </a:cubicBezTo>
                  <a:cubicBezTo>
                    <a:pt x="1649" y="1468"/>
                    <a:pt x="2023" y="1432"/>
                    <a:pt x="2397" y="1384"/>
                  </a:cubicBezTo>
                  <a:cubicBezTo>
                    <a:pt x="2341" y="905"/>
                    <a:pt x="2235" y="439"/>
                    <a:pt x="208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8" name="Google Shape;6388;p52"/>
            <p:cNvSpPr/>
            <p:nvPr/>
          </p:nvSpPr>
          <p:spPr>
            <a:xfrm>
              <a:off x="2626362" y="3315717"/>
              <a:ext cx="244619" cy="83651"/>
            </a:xfrm>
            <a:custGeom>
              <a:avLst/>
              <a:gdLst/>
              <a:ahLst/>
              <a:cxnLst/>
              <a:rect l="l" t="t" r="r" b="b"/>
              <a:pathLst>
                <a:path w="2395" h="819" extrusionOk="0">
                  <a:moveTo>
                    <a:pt x="1221" y="0"/>
                  </a:moveTo>
                  <a:cubicBezTo>
                    <a:pt x="812" y="0"/>
                    <a:pt x="405" y="24"/>
                    <a:pt x="1" y="82"/>
                  </a:cubicBezTo>
                  <a:cubicBezTo>
                    <a:pt x="617" y="364"/>
                    <a:pt x="1496" y="635"/>
                    <a:pt x="2347" y="819"/>
                  </a:cubicBezTo>
                  <a:cubicBezTo>
                    <a:pt x="2375" y="559"/>
                    <a:pt x="2392" y="305"/>
                    <a:pt x="2394" y="54"/>
                  </a:cubicBezTo>
                  <a:cubicBezTo>
                    <a:pt x="2003" y="22"/>
                    <a:pt x="1612" y="0"/>
                    <a:pt x="122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89" name="Google Shape;6389;p52"/>
            <p:cNvSpPr/>
            <p:nvPr/>
          </p:nvSpPr>
          <p:spPr>
            <a:xfrm>
              <a:off x="2506454" y="2806873"/>
              <a:ext cx="191610" cy="164441"/>
            </a:xfrm>
            <a:custGeom>
              <a:avLst/>
              <a:gdLst/>
              <a:ahLst/>
              <a:cxnLst/>
              <a:rect l="l" t="t" r="r" b="b"/>
              <a:pathLst>
                <a:path w="1876" h="1610" extrusionOk="0">
                  <a:moveTo>
                    <a:pt x="1256" y="1"/>
                  </a:moveTo>
                  <a:cubicBezTo>
                    <a:pt x="843" y="394"/>
                    <a:pt x="466" y="827"/>
                    <a:pt x="123" y="1287"/>
                  </a:cubicBezTo>
                  <a:cubicBezTo>
                    <a:pt x="62" y="1379"/>
                    <a:pt x="0" y="1516"/>
                    <a:pt x="90" y="1580"/>
                  </a:cubicBezTo>
                  <a:cubicBezTo>
                    <a:pt x="116" y="1602"/>
                    <a:pt x="149" y="1609"/>
                    <a:pt x="183" y="1609"/>
                  </a:cubicBezTo>
                  <a:cubicBezTo>
                    <a:pt x="199" y="1609"/>
                    <a:pt x="216" y="1608"/>
                    <a:pt x="232" y="1605"/>
                  </a:cubicBezTo>
                  <a:cubicBezTo>
                    <a:pt x="463" y="1574"/>
                    <a:pt x="661" y="1435"/>
                    <a:pt x="846" y="1295"/>
                  </a:cubicBezTo>
                  <a:cubicBezTo>
                    <a:pt x="1189" y="1041"/>
                    <a:pt x="1526" y="776"/>
                    <a:pt x="1875" y="531"/>
                  </a:cubicBezTo>
                  <a:cubicBezTo>
                    <a:pt x="1683" y="335"/>
                    <a:pt x="1476" y="157"/>
                    <a:pt x="1256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0" name="Google Shape;6390;p52"/>
            <p:cNvSpPr/>
            <p:nvPr/>
          </p:nvSpPr>
          <p:spPr>
            <a:xfrm>
              <a:off x="2603585" y="2924535"/>
              <a:ext cx="208156" cy="170365"/>
            </a:xfrm>
            <a:custGeom>
              <a:avLst/>
              <a:gdLst/>
              <a:ahLst/>
              <a:cxnLst/>
              <a:rect l="l" t="t" r="r" b="b"/>
              <a:pathLst>
                <a:path w="2038" h="1668" extrusionOk="0">
                  <a:moveTo>
                    <a:pt x="1454" y="1"/>
                  </a:moveTo>
                  <a:cubicBezTo>
                    <a:pt x="1423" y="23"/>
                    <a:pt x="1390" y="46"/>
                    <a:pt x="1359" y="65"/>
                  </a:cubicBezTo>
                  <a:cubicBezTo>
                    <a:pt x="865" y="408"/>
                    <a:pt x="369" y="785"/>
                    <a:pt x="87" y="1312"/>
                  </a:cubicBezTo>
                  <a:cubicBezTo>
                    <a:pt x="42" y="1399"/>
                    <a:pt x="1" y="1507"/>
                    <a:pt x="56" y="1591"/>
                  </a:cubicBezTo>
                  <a:cubicBezTo>
                    <a:pt x="94" y="1647"/>
                    <a:pt x="158" y="1667"/>
                    <a:pt x="227" y="1667"/>
                  </a:cubicBezTo>
                  <a:cubicBezTo>
                    <a:pt x="285" y="1667"/>
                    <a:pt x="346" y="1653"/>
                    <a:pt x="400" y="1636"/>
                  </a:cubicBezTo>
                  <a:cubicBezTo>
                    <a:pt x="955" y="1460"/>
                    <a:pt x="1496" y="1231"/>
                    <a:pt x="2037" y="1011"/>
                  </a:cubicBezTo>
                  <a:cubicBezTo>
                    <a:pt x="1873" y="648"/>
                    <a:pt x="1677" y="311"/>
                    <a:pt x="145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1" name="Google Shape;6391;p52"/>
            <p:cNvSpPr/>
            <p:nvPr/>
          </p:nvSpPr>
          <p:spPr>
            <a:xfrm>
              <a:off x="2383073" y="2722815"/>
              <a:ext cx="166791" cy="182520"/>
            </a:xfrm>
            <a:custGeom>
              <a:avLst/>
              <a:gdLst/>
              <a:ahLst/>
              <a:cxnLst/>
              <a:rect l="l" t="t" r="r" b="b"/>
              <a:pathLst>
                <a:path w="1633" h="1787" extrusionOk="0">
                  <a:moveTo>
                    <a:pt x="592" y="1"/>
                  </a:moveTo>
                  <a:cubicBezTo>
                    <a:pt x="369" y="450"/>
                    <a:pt x="184" y="919"/>
                    <a:pt x="48" y="1404"/>
                  </a:cubicBezTo>
                  <a:cubicBezTo>
                    <a:pt x="9" y="1543"/>
                    <a:pt x="0" y="1739"/>
                    <a:pt x="134" y="1781"/>
                  </a:cubicBezTo>
                  <a:cubicBezTo>
                    <a:pt x="149" y="1785"/>
                    <a:pt x="165" y="1787"/>
                    <a:pt x="181" y="1787"/>
                  </a:cubicBezTo>
                  <a:cubicBezTo>
                    <a:pt x="218" y="1787"/>
                    <a:pt x="255" y="1777"/>
                    <a:pt x="288" y="1761"/>
                  </a:cubicBezTo>
                  <a:cubicBezTo>
                    <a:pt x="405" y="1714"/>
                    <a:pt x="497" y="1627"/>
                    <a:pt x="589" y="1538"/>
                  </a:cubicBezTo>
                  <a:cubicBezTo>
                    <a:pt x="826" y="1301"/>
                    <a:pt x="1047" y="1041"/>
                    <a:pt x="1261" y="782"/>
                  </a:cubicBezTo>
                  <a:cubicBezTo>
                    <a:pt x="1384" y="631"/>
                    <a:pt x="1510" y="483"/>
                    <a:pt x="1632" y="336"/>
                  </a:cubicBezTo>
                  <a:cubicBezTo>
                    <a:pt x="1471" y="263"/>
                    <a:pt x="1303" y="196"/>
                    <a:pt x="1136" y="140"/>
                  </a:cubicBezTo>
                  <a:cubicBezTo>
                    <a:pt x="1080" y="123"/>
                    <a:pt x="1030" y="107"/>
                    <a:pt x="977" y="93"/>
                  </a:cubicBezTo>
                  <a:cubicBezTo>
                    <a:pt x="974" y="93"/>
                    <a:pt x="966" y="87"/>
                    <a:pt x="963" y="87"/>
                  </a:cubicBezTo>
                  <a:cubicBezTo>
                    <a:pt x="840" y="54"/>
                    <a:pt x="717" y="26"/>
                    <a:pt x="59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2" name="Google Shape;6392;p52"/>
            <p:cNvSpPr/>
            <p:nvPr/>
          </p:nvSpPr>
          <p:spPr>
            <a:xfrm>
              <a:off x="2361726" y="3653482"/>
              <a:ext cx="169855" cy="327146"/>
            </a:xfrm>
            <a:custGeom>
              <a:avLst/>
              <a:gdLst/>
              <a:ahLst/>
              <a:cxnLst/>
              <a:rect l="l" t="t" r="r" b="b"/>
              <a:pathLst>
                <a:path w="1663" h="3203" extrusionOk="0">
                  <a:moveTo>
                    <a:pt x="0" y="0"/>
                  </a:moveTo>
                  <a:lnTo>
                    <a:pt x="0" y="0"/>
                  </a:lnTo>
                  <a:cubicBezTo>
                    <a:pt x="140" y="1124"/>
                    <a:pt x="505" y="2218"/>
                    <a:pt x="1063" y="3203"/>
                  </a:cubicBezTo>
                  <a:cubicBezTo>
                    <a:pt x="1269" y="3105"/>
                    <a:pt x="1468" y="2994"/>
                    <a:pt x="1663" y="2871"/>
                  </a:cubicBezTo>
                  <a:cubicBezTo>
                    <a:pt x="1080" y="1945"/>
                    <a:pt x="625" y="907"/>
                    <a:pt x="0" y="0"/>
                  </a:cubicBezTo>
                  <a:close/>
                </a:path>
              </a:pathLst>
            </a:custGeom>
            <a:solidFill>
              <a:srgbClr val="D293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3" name="Google Shape;6393;p52"/>
            <p:cNvSpPr/>
            <p:nvPr/>
          </p:nvSpPr>
          <p:spPr>
            <a:xfrm>
              <a:off x="2459982" y="3585050"/>
              <a:ext cx="224396" cy="277916"/>
            </a:xfrm>
            <a:custGeom>
              <a:avLst/>
              <a:gdLst/>
              <a:ahLst/>
              <a:cxnLst/>
              <a:rect l="l" t="t" r="r" b="b"/>
              <a:pathLst>
                <a:path w="2197" h="2721" extrusionOk="0">
                  <a:moveTo>
                    <a:pt x="1" y="1"/>
                  </a:moveTo>
                  <a:lnTo>
                    <a:pt x="1" y="1"/>
                  </a:lnTo>
                  <a:cubicBezTo>
                    <a:pt x="294" y="871"/>
                    <a:pt x="983" y="1912"/>
                    <a:pt x="1750" y="2721"/>
                  </a:cubicBezTo>
                  <a:cubicBezTo>
                    <a:pt x="1903" y="2573"/>
                    <a:pt x="2054" y="2414"/>
                    <a:pt x="2196" y="2252"/>
                  </a:cubicBezTo>
                  <a:cubicBezTo>
                    <a:pt x="1928" y="1993"/>
                    <a:pt x="1672" y="1728"/>
                    <a:pt x="1412" y="1462"/>
                  </a:cubicBezTo>
                  <a:cubicBezTo>
                    <a:pt x="941" y="977"/>
                    <a:pt x="472" y="489"/>
                    <a:pt x="1" y="1"/>
                  </a:cubicBezTo>
                  <a:close/>
                </a:path>
              </a:pathLst>
            </a:custGeom>
            <a:solidFill>
              <a:srgbClr val="D293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4" name="Google Shape;6394;p52"/>
            <p:cNvSpPr/>
            <p:nvPr/>
          </p:nvSpPr>
          <p:spPr>
            <a:xfrm>
              <a:off x="2506964" y="3500175"/>
              <a:ext cx="280572" cy="247990"/>
            </a:xfrm>
            <a:custGeom>
              <a:avLst/>
              <a:gdLst/>
              <a:ahLst/>
              <a:cxnLst/>
              <a:rect l="l" t="t" r="r" b="b"/>
              <a:pathLst>
                <a:path w="2747" h="2428" extrusionOk="0">
                  <a:moveTo>
                    <a:pt x="1" y="0"/>
                  </a:moveTo>
                  <a:lnTo>
                    <a:pt x="1" y="0"/>
                  </a:lnTo>
                  <a:cubicBezTo>
                    <a:pt x="126" y="405"/>
                    <a:pt x="425" y="731"/>
                    <a:pt x="729" y="1027"/>
                  </a:cubicBezTo>
                  <a:cubicBezTo>
                    <a:pt x="1108" y="1401"/>
                    <a:pt x="1678" y="1939"/>
                    <a:pt x="2244" y="2427"/>
                  </a:cubicBezTo>
                  <a:cubicBezTo>
                    <a:pt x="2428" y="2157"/>
                    <a:pt x="2595" y="1872"/>
                    <a:pt x="2746" y="1576"/>
                  </a:cubicBezTo>
                  <a:cubicBezTo>
                    <a:pt x="2224" y="1289"/>
                    <a:pt x="1719" y="985"/>
                    <a:pt x="1226" y="664"/>
                  </a:cubicBezTo>
                  <a:cubicBezTo>
                    <a:pt x="835" y="413"/>
                    <a:pt x="444" y="145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5" name="Google Shape;6395;p52"/>
            <p:cNvSpPr/>
            <p:nvPr/>
          </p:nvSpPr>
          <p:spPr>
            <a:xfrm>
              <a:off x="2572842" y="3434093"/>
              <a:ext cx="275363" cy="130532"/>
            </a:xfrm>
            <a:custGeom>
              <a:avLst/>
              <a:gdLst/>
              <a:ahLst/>
              <a:cxnLst/>
              <a:rect l="l" t="t" r="r" b="b"/>
              <a:pathLst>
                <a:path w="2696" h="1278" extrusionOk="0">
                  <a:moveTo>
                    <a:pt x="0" y="0"/>
                  </a:moveTo>
                  <a:lnTo>
                    <a:pt x="0" y="0"/>
                  </a:lnTo>
                  <a:cubicBezTo>
                    <a:pt x="184" y="357"/>
                    <a:pt x="567" y="566"/>
                    <a:pt x="932" y="725"/>
                  </a:cubicBezTo>
                  <a:cubicBezTo>
                    <a:pt x="1348" y="912"/>
                    <a:pt x="1914" y="1110"/>
                    <a:pt x="2494" y="1278"/>
                  </a:cubicBezTo>
                  <a:cubicBezTo>
                    <a:pt x="2508" y="1239"/>
                    <a:pt x="2522" y="1197"/>
                    <a:pt x="2536" y="1158"/>
                  </a:cubicBezTo>
                  <a:cubicBezTo>
                    <a:pt x="2598" y="974"/>
                    <a:pt x="2651" y="790"/>
                    <a:pt x="2695" y="605"/>
                  </a:cubicBezTo>
                  <a:cubicBezTo>
                    <a:pt x="1800" y="402"/>
                    <a:pt x="901" y="204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6" name="Google Shape;6396;p52"/>
            <p:cNvSpPr/>
            <p:nvPr/>
          </p:nvSpPr>
          <p:spPr>
            <a:xfrm>
              <a:off x="1773319" y="3576369"/>
              <a:ext cx="165361" cy="248705"/>
            </a:xfrm>
            <a:custGeom>
              <a:avLst/>
              <a:gdLst/>
              <a:ahLst/>
              <a:cxnLst/>
              <a:rect l="l" t="t" r="r" b="b"/>
              <a:pathLst>
                <a:path w="1619" h="2435" extrusionOk="0">
                  <a:moveTo>
                    <a:pt x="1455" y="0"/>
                  </a:moveTo>
                  <a:cubicBezTo>
                    <a:pt x="1377" y="0"/>
                    <a:pt x="1295" y="61"/>
                    <a:pt x="1230" y="116"/>
                  </a:cubicBezTo>
                  <a:cubicBezTo>
                    <a:pt x="767" y="540"/>
                    <a:pt x="354" y="1015"/>
                    <a:pt x="0" y="1531"/>
                  </a:cubicBezTo>
                  <a:cubicBezTo>
                    <a:pt x="154" y="1852"/>
                    <a:pt x="332" y="2156"/>
                    <a:pt x="536" y="2435"/>
                  </a:cubicBezTo>
                  <a:cubicBezTo>
                    <a:pt x="539" y="2429"/>
                    <a:pt x="539" y="2426"/>
                    <a:pt x="544" y="2423"/>
                  </a:cubicBezTo>
                  <a:cubicBezTo>
                    <a:pt x="826" y="1955"/>
                    <a:pt x="1108" y="1492"/>
                    <a:pt x="1356" y="1006"/>
                  </a:cubicBezTo>
                  <a:cubicBezTo>
                    <a:pt x="1476" y="769"/>
                    <a:pt x="1590" y="526"/>
                    <a:pt x="1610" y="261"/>
                  </a:cubicBezTo>
                  <a:cubicBezTo>
                    <a:pt x="1618" y="175"/>
                    <a:pt x="1604" y="66"/>
                    <a:pt x="1523" y="19"/>
                  </a:cubicBezTo>
                  <a:cubicBezTo>
                    <a:pt x="1501" y="6"/>
                    <a:pt x="1478" y="0"/>
                    <a:pt x="1455" y="0"/>
                  </a:cubicBezTo>
                  <a:close/>
                </a:path>
              </a:pathLst>
            </a:custGeom>
            <a:solidFill>
              <a:srgbClr val="D293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7" name="Google Shape;6397;p52"/>
            <p:cNvSpPr/>
            <p:nvPr/>
          </p:nvSpPr>
          <p:spPr>
            <a:xfrm>
              <a:off x="1714591" y="3405801"/>
              <a:ext cx="188750" cy="209280"/>
            </a:xfrm>
            <a:custGeom>
              <a:avLst/>
              <a:gdLst/>
              <a:ahLst/>
              <a:cxnLst/>
              <a:rect l="l" t="t" r="r" b="b"/>
              <a:pathLst>
                <a:path w="1848" h="2049" extrusionOk="0">
                  <a:moveTo>
                    <a:pt x="1747" y="1"/>
                  </a:moveTo>
                  <a:cubicBezTo>
                    <a:pt x="1523" y="1"/>
                    <a:pt x="1316" y="135"/>
                    <a:pt x="1136" y="271"/>
                  </a:cubicBezTo>
                  <a:cubicBezTo>
                    <a:pt x="731" y="578"/>
                    <a:pt x="352" y="916"/>
                    <a:pt x="0" y="1281"/>
                  </a:cubicBezTo>
                  <a:cubicBezTo>
                    <a:pt x="37" y="1544"/>
                    <a:pt x="87" y="1797"/>
                    <a:pt x="151" y="2049"/>
                  </a:cubicBezTo>
                  <a:lnTo>
                    <a:pt x="1638" y="397"/>
                  </a:lnTo>
                  <a:cubicBezTo>
                    <a:pt x="1739" y="285"/>
                    <a:pt x="1847" y="146"/>
                    <a:pt x="1803" y="4"/>
                  </a:cubicBezTo>
                  <a:cubicBezTo>
                    <a:pt x="1784" y="2"/>
                    <a:pt x="1765" y="1"/>
                    <a:pt x="174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8" name="Google Shape;6398;p52"/>
            <p:cNvSpPr/>
            <p:nvPr/>
          </p:nvSpPr>
          <p:spPr>
            <a:xfrm>
              <a:off x="1892716" y="3700464"/>
              <a:ext cx="117765" cy="262800"/>
            </a:xfrm>
            <a:custGeom>
              <a:avLst/>
              <a:gdLst/>
              <a:ahLst/>
              <a:cxnLst/>
              <a:rect l="l" t="t" r="r" b="b"/>
              <a:pathLst>
                <a:path w="1153" h="2573" extrusionOk="0">
                  <a:moveTo>
                    <a:pt x="951" y="0"/>
                  </a:moveTo>
                  <a:cubicBezTo>
                    <a:pt x="533" y="598"/>
                    <a:pt x="212" y="1264"/>
                    <a:pt x="0" y="1964"/>
                  </a:cubicBezTo>
                  <a:cubicBezTo>
                    <a:pt x="282" y="2190"/>
                    <a:pt x="586" y="2394"/>
                    <a:pt x="901" y="2573"/>
                  </a:cubicBezTo>
                  <a:cubicBezTo>
                    <a:pt x="918" y="2442"/>
                    <a:pt x="937" y="2313"/>
                    <a:pt x="957" y="2185"/>
                  </a:cubicBezTo>
                  <a:cubicBezTo>
                    <a:pt x="1052" y="1457"/>
                    <a:pt x="1152" y="706"/>
                    <a:pt x="951" y="0"/>
                  </a:cubicBezTo>
                  <a:close/>
                </a:path>
              </a:pathLst>
            </a:custGeom>
            <a:solidFill>
              <a:srgbClr val="D293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399" name="Google Shape;6399;p52"/>
            <p:cNvSpPr/>
            <p:nvPr/>
          </p:nvSpPr>
          <p:spPr>
            <a:xfrm>
              <a:off x="2252236" y="3621819"/>
              <a:ext cx="118990" cy="413248"/>
            </a:xfrm>
            <a:custGeom>
              <a:avLst/>
              <a:gdLst/>
              <a:ahLst/>
              <a:cxnLst/>
              <a:rect l="l" t="t" r="r" b="b"/>
              <a:pathLst>
                <a:path w="1165" h="4046" extrusionOk="0">
                  <a:moveTo>
                    <a:pt x="386" y="1"/>
                  </a:moveTo>
                  <a:cubicBezTo>
                    <a:pt x="238" y="319"/>
                    <a:pt x="179" y="667"/>
                    <a:pt x="138" y="1008"/>
                  </a:cubicBezTo>
                  <a:cubicBezTo>
                    <a:pt x="12" y="2018"/>
                    <a:pt x="1" y="3039"/>
                    <a:pt x="98" y="4046"/>
                  </a:cubicBezTo>
                  <a:cubicBezTo>
                    <a:pt x="458" y="4026"/>
                    <a:pt x="813" y="3965"/>
                    <a:pt x="1164" y="3873"/>
                  </a:cubicBezTo>
                  <a:cubicBezTo>
                    <a:pt x="994" y="3125"/>
                    <a:pt x="849" y="2372"/>
                    <a:pt x="701" y="1619"/>
                  </a:cubicBezTo>
                  <a:cubicBezTo>
                    <a:pt x="595" y="1077"/>
                    <a:pt x="489" y="542"/>
                    <a:pt x="386" y="1"/>
                  </a:cubicBezTo>
                  <a:close/>
                </a:path>
              </a:pathLst>
            </a:custGeom>
            <a:solidFill>
              <a:srgbClr val="D293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0" name="Google Shape;6400;p52"/>
            <p:cNvSpPr/>
            <p:nvPr/>
          </p:nvSpPr>
          <p:spPr>
            <a:xfrm>
              <a:off x="2091576" y="3600779"/>
              <a:ext cx="82119" cy="432859"/>
            </a:xfrm>
            <a:custGeom>
              <a:avLst/>
              <a:gdLst/>
              <a:ahLst/>
              <a:cxnLst/>
              <a:rect l="l" t="t" r="r" b="b"/>
              <a:pathLst>
                <a:path w="804" h="4238" extrusionOk="0">
                  <a:moveTo>
                    <a:pt x="558" y="0"/>
                  </a:moveTo>
                  <a:cubicBezTo>
                    <a:pt x="360" y="416"/>
                    <a:pt x="268" y="876"/>
                    <a:pt x="198" y="1331"/>
                  </a:cubicBezTo>
                  <a:cubicBezTo>
                    <a:pt x="65" y="2218"/>
                    <a:pt x="0" y="3119"/>
                    <a:pt x="9" y="4017"/>
                  </a:cubicBezTo>
                  <a:cubicBezTo>
                    <a:pt x="265" y="4109"/>
                    <a:pt x="530" y="4182"/>
                    <a:pt x="804" y="4238"/>
                  </a:cubicBezTo>
                  <a:cubicBezTo>
                    <a:pt x="762" y="3426"/>
                    <a:pt x="734" y="2614"/>
                    <a:pt x="726" y="1802"/>
                  </a:cubicBezTo>
                  <a:cubicBezTo>
                    <a:pt x="720" y="1200"/>
                    <a:pt x="723" y="586"/>
                    <a:pt x="558" y="0"/>
                  </a:cubicBezTo>
                  <a:close/>
                </a:path>
              </a:pathLst>
            </a:custGeom>
            <a:solidFill>
              <a:srgbClr val="D2936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1" name="Google Shape;6401;p52"/>
            <p:cNvSpPr/>
            <p:nvPr/>
          </p:nvSpPr>
          <p:spPr>
            <a:xfrm>
              <a:off x="1674962" y="2755703"/>
              <a:ext cx="1229940" cy="1236477"/>
            </a:xfrm>
            <a:custGeom>
              <a:avLst/>
              <a:gdLst/>
              <a:ahLst/>
              <a:cxnLst/>
              <a:rect l="l" t="t" r="r" b="b"/>
              <a:pathLst>
                <a:path w="12042" h="12106" extrusionOk="0">
                  <a:moveTo>
                    <a:pt x="6523" y="0"/>
                  </a:moveTo>
                  <a:cubicBezTo>
                    <a:pt x="4208" y="0"/>
                    <a:pt x="1936" y="1750"/>
                    <a:pt x="1058" y="4421"/>
                  </a:cubicBezTo>
                  <a:cubicBezTo>
                    <a:pt x="1" y="7641"/>
                    <a:pt x="1365" y="10980"/>
                    <a:pt x="4107" y="11881"/>
                  </a:cubicBezTo>
                  <a:cubicBezTo>
                    <a:pt x="4571" y="12033"/>
                    <a:pt x="5044" y="12106"/>
                    <a:pt x="5516" y="12106"/>
                  </a:cubicBezTo>
                  <a:cubicBezTo>
                    <a:pt x="7831" y="12106"/>
                    <a:pt x="10106" y="10357"/>
                    <a:pt x="10984" y="7683"/>
                  </a:cubicBezTo>
                  <a:cubicBezTo>
                    <a:pt x="12041" y="4463"/>
                    <a:pt x="10674" y="1124"/>
                    <a:pt x="7935" y="226"/>
                  </a:cubicBezTo>
                  <a:cubicBezTo>
                    <a:pt x="7470" y="73"/>
                    <a:pt x="6996" y="0"/>
                    <a:pt x="65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2" name="Google Shape;6402;p52"/>
            <p:cNvSpPr/>
            <p:nvPr/>
          </p:nvSpPr>
          <p:spPr>
            <a:xfrm>
              <a:off x="1693755" y="2777458"/>
              <a:ext cx="1176930" cy="1174683"/>
            </a:xfrm>
            <a:custGeom>
              <a:avLst/>
              <a:gdLst/>
              <a:ahLst/>
              <a:cxnLst/>
              <a:rect l="l" t="t" r="r" b="b"/>
              <a:pathLst>
                <a:path w="11523" h="11501" extrusionOk="0">
                  <a:moveTo>
                    <a:pt x="6212" y="0"/>
                  </a:moveTo>
                  <a:cubicBezTo>
                    <a:pt x="3999" y="0"/>
                    <a:pt x="1835" y="1655"/>
                    <a:pt x="1002" y="4189"/>
                  </a:cubicBezTo>
                  <a:cubicBezTo>
                    <a:pt x="1" y="7244"/>
                    <a:pt x="1318" y="10421"/>
                    <a:pt x="3946" y="11283"/>
                  </a:cubicBezTo>
                  <a:cubicBezTo>
                    <a:pt x="4394" y="11431"/>
                    <a:pt x="4852" y="11501"/>
                    <a:pt x="5308" y="11501"/>
                  </a:cubicBezTo>
                  <a:cubicBezTo>
                    <a:pt x="7521" y="11501"/>
                    <a:pt x="9688" y="9846"/>
                    <a:pt x="10518" y="7313"/>
                  </a:cubicBezTo>
                  <a:cubicBezTo>
                    <a:pt x="11523" y="4259"/>
                    <a:pt x="10206" y="1081"/>
                    <a:pt x="7578" y="219"/>
                  </a:cubicBezTo>
                  <a:cubicBezTo>
                    <a:pt x="7128" y="71"/>
                    <a:pt x="6669" y="0"/>
                    <a:pt x="621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3" name="Google Shape;6403;p52"/>
            <p:cNvSpPr/>
            <p:nvPr/>
          </p:nvSpPr>
          <p:spPr>
            <a:xfrm>
              <a:off x="1713467" y="2796762"/>
              <a:ext cx="1137607" cy="1136178"/>
            </a:xfrm>
            <a:custGeom>
              <a:avLst/>
              <a:gdLst/>
              <a:ahLst/>
              <a:cxnLst/>
              <a:rect l="l" t="t" r="r" b="b"/>
              <a:pathLst>
                <a:path w="11138" h="11124" extrusionOk="0">
                  <a:moveTo>
                    <a:pt x="6007" y="1"/>
                  </a:moveTo>
                  <a:cubicBezTo>
                    <a:pt x="3867" y="1"/>
                    <a:pt x="1773" y="1601"/>
                    <a:pt x="968" y="4053"/>
                  </a:cubicBezTo>
                  <a:cubicBezTo>
                    <a:pt x="0" y="7007"/>
                    <a:pt x="1272" y="10079"/>
                    <a:pt x="3811" y="10913"/>
                  </a:cubicBezTo>
                  <a:cubicBezTo>
                    <a:pt x="4245" y="11055"/>
                    <a:pt x="4687" y="11123"/>
                    <a:pt x="5128" y="11123"/>
                  </a:cubicBezTo>
                  <a:cubicBezTo>
                    <a:pt x="7267" y="11123"/>
                    <a:pt x="9361" y="9521"/>
                    <a:pt x="10166" y="7071"/>
                  </a:cubicBezTo>
                  <a:cubicBezTo>
                    <a:pt x="11137" y="4117"/>
                    <a:pt x="9865" y="1045"/>
                    <a:pt x="7326" y="211"/>
                  </a:cubicBezTo>
                  <a:cubicBezTo>
                    <a:pt x="6892" y="69"/>
                    <a:pt x="6449" y="1"/>
                    <a:pt x="6007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4" name="Google Shape;6404;p52"/>
            <p:cNvSpPr/>
            <p:nvPr/>
          </p:nvSpPr>
          <p:spPr>
            <a:xfrm>
              <a:off x="1799466" y="2816576"/>
              <a:ext cx="922506" cy="1075508"/>
            </a:xfrm>
            <a:custGeom>
              <a:avLst/>
              <a:gdLst/>
              <a:ahLst/>
              <a:cxnLst/>
              <a:rect l="l" t="t" r="r" b="b"/>
              <a:pathLst>
                <a:path w="9032" h="10530" extrusionOk="0">
                  <a:moveTo>
                    <a:pt x="5885" y="0"/>
                  </a:moveTo>
                  <a:cubicBezTo>
                    <a:pt x="5801" y="0"/>
                    <a:pt x="5717" y="5"/>
                    <a:pt x="5633" y="12"/>
                  </a:cubicBezTo>
                  <a:cubicBezTo>
                    <a:pt x="5190" y="45"/>
                    <a:pt x="4763" y="179"/>
                    <a:pt x="4403" y="472"/>
                  </a:cubicBezTo>
                  <a:cubicBezTo>
                    <a:pt x="4322" y="441"/>
                    <a:pt x="4238" y="428"/>
                    <a:pt x="4155" y="428"/>
                  </a:cubicBezTo>
                  <a:cubicBezTo>
                    <a:pt x="3895" y="428"/>
                    <a:pt x="3631" y="555"/>
                    <a:pt x="3390" y="684"/>
                  </a:cubicBezTo>
                  <a:cubicBezTo>
                    <a:pt x="3033" y="879"/>
                    <a:pt x="2685" y="1077"/>
                    <a:pt x="2498" y="1471"/>
                  </a:cubicBezTo>
                  <a:cubicBezTo>
                    <a:pt x="2007" y="1582"/>
                    <a:pt x="1566" y="1917"/>
                    <a:pt x="1256" y="2361"/>
                  </a:cubicBezTo>
                  <a:cubicBezTo>
                    <a:pt x="947" y="2802"/>
                    <a:pt x="765" y="3343"/>
                    <a:pt x="682" y="3898"/>
                  </a:cubicBezTo>
                  <a:cubicBezTo>
                    <a:pt x="458" y="3990"/>
                    <a:pt x="288" y="4199"/>
                    <a:pt x="182" y="4436"/>
                  </a:cubicBezTo>
                  <a:cubicBezTo>
                    <a:pt x="82" y="4676"/>
                    <a:pt x="43" y="4941"/>
                    <a:pt x="29" y="5206"/>
                  </a:cubicBezTo>
                  <a:cubicBezTo>
                    <a:pt x="1" y="5784"/>
                    <a:pt x="112" y="6412"/>
                    <a:pt x="489" y="6810"/>
                  </a:cubicBezTo>
                  <a:cubicBezTo>
                    <a:pt x="397" y="6852"/>
                    <a:pt x="405" y="6961"/>
                    <a:pt x="397" y="7084"/>
                  </a:cubicBezTo>
                  <a:cubicBezTo>
                    <a:pt x="386" y="7195"/>
                    <a:pt x="414" y="7307"/>
                    <a:pt x="442" y="7413"/>
                  </a:cubicBezTo>
                  <a:cubicBezTo>
                    <a:pt x="467" y="7511"/>
                    <a:pt x="489" y="7606"/>
                    <a:pt x="514" y="7700"/>
                  </a:cubicBezTo>
                  <a:cubicBezTo>
                    <a:pt x="559" y="7887"/>
                    <a:pt x="609" y="8083"/>
                    <a:pt x="709" y="8244"/>
                  </a:cubicBezTo>
                  <a:cubicBezTo>
                    <a:pt x="808" y="8400"/>
                    <a:pt x="990" y="8543"/>
                    <a:pt x="1163" y="8543"/>
                  </a:cubicBezTo>
                  <a:cubicBezTo>
                    <a:pt x="1166" y="8543"/>
                    <a:pt x="1169" y="8543"/>
                    <a:pt x="1173" y="8543"/>
                  </a:cubicBezTo>
                  <a:lnTo>
                    <a:pt x="1173" y="8543"/>
                  </a:lnTo>
                  <a:cubicBezTo>
                    <a:pt x="1089" y="8551"/>
                    <a:pt x="1033" y="8660"/>
                    <a:pt x="1041" y="8752"/>
                  </a:cubicBezTo>
                  <a:cubicBezTo>
                    <a:pt x="1047" y="8847"/>
                    <a:pt x="1094" y="8931"/>
                    <a:pt x="1142" y="9012"/>
                  </a:cubicBezTo>
                  <a:cubicBezTo>
                    <a:pt x="1248" y="9185"/>
                    <a:pt x="1348" y="9358"/>
                    <a:pt x="1449" y="9530"/>
                  </a:cubicBezTo>
                  <a:cubicBezTo>
                    <a:pt x="1513" y="9636"/>
                    <a:pt x="1574" y="9740"/>
                    <a:pt x="1652" y="9832"/>
                  </a:cubicBezTo>
                  <a:cubicBezTo>
                    <a:pt x="1845" y="10054"/>
                    <a:pt x="2145" y="10153"/>
                    <a:pt x="2439" y="10153"/>
                  </a:cubicBezTo>
                  <a:cubicBezTo>
                    <a:pt x="2559" y="10153"/>
                    <a:pt x="2678" y="10137"/>
                    <a:pt x="2788" y="10105"/>
                  </a:cubicBezTo>
                  <a:lnTo>
                    <a:pt x="2788" y="10105"/>
                  </a:lnTo>
                  <a:cubicBezTo>
                    <a:pt x="2771" y="10155"/>
                    <a:pt x="2788" y="10214"/>
                    <a:pt x="2824" y="10253"/>
                  </a:cubicBezTo>
                  <a:cubicBezTo>
                    <a:pt x="2858" y="10292"/>
                    <a:pt x="2902" y="10312"/>
                    <a:pt x="2950" y="10328"/>
                  </a:cubicBezTo>
                  <a:cubicBezTo>
                    <a:pt x="3245" y="10451"/>
                    <a:pt x="3555" y="10518"/>
                    <a:pt x="3870" y="10529"/>
                  </a:cubicBezTo>
                  <a:cubicBezTo>
                    <a:pt x="3882" y="10529"/>
                    <a:pt x="3894" y="10530"/>
                    <a:pt x="3905" y="10530"/>
                  </a:cubicBezTo>
                  <a:cubicBezTo>
                    <a:pt x="4038" y="10530"/>
                    <a:pt x="4178" y="10513"/>
                    <a:pt x="4283" y="10420"/>
                  </a:cubicBezTo>
                  <a:cubicBezTo>
                    <a:pt x="4409" y="10309"/>
                    <a:pt x="4498" y="10102"/>
                    <a:pt x="4531" y="9932"/>
                  </a:cubicBezTo>
                  <a:cubicBezTo>
                    <a:pt x="4554" y="10139"/>
                    <a:pt x="4738" y="10281"/>
                    <a:pt x="4919" y="10306"/>
                  </a:cubicBezTo>
                  <a:cubicBezTo>
                    <a:pt x="4945" y="10309"/>
                    <a:pt x="4971" y="10311"/>
                    <a:pt x="4997" y="10311"/>
                  </a:cubicBezTo>
                  <a:cubicBezTo>
                    <a:pt x="5152" y="10311"/>
                    <a:pt x="5307" y="10258"/>
                    <a:pt x="5455" y="10203"/>
                  </a:cubicBezTo>
                  <a:cubicBezTo>
                    <a:pt x="5561" y="10167"/>
                    <a:pt x="5661" y="10127"/>
                    <a:pt x="5767" y="10091"/>
                  </a:cubicBezTo>
                  <a:cubicBezTo>
                    <a:pt x="5993" y="10008"/>
                    <a:pt x="6222" y="9924"/>
                    <a:pt x="6409" y="9762"/>
                  </a:cubicBezTo>
                  <a:cubicBezTo>
                    <a:pt x="6610" y="9581"/>
                    <a:pt x="6780" y="9274"/>
                    <a:pt x="6805" y="8984"/>
                  </a:cubicBezTo>
                  <a:cubicBezTo>
                    <a:pt x="6852" y="9050"/>
                    <a:pt x="6928" y="9079"/>
                    <a:pt x="7005" y="9079"/>
                  </a:cubicBezTo>
                  <a:cubicBezTo>
                    <a:pt x="7048" y="9079"/>
                    <a:pt x="7091" y="9070"/>
                    <a:pt x="7129" y="9053"/>
                  </a:cubicBezTo>
                  <a:cubicBezTo>
                    <a:pt x="7240" y="9000"/>
                    <a:pt x="7324" y="8903"/>
                    <a:pt x="7405" y="8805"/>
                  </a:cubicBezTo>
                  <a:cubicBezTo>
                    <a:pt x="7517" y="8668"/>
                    <a:pt x="7637" y="8529"/>
                    <a:pt x="7706" y="8362"/>
                  </a:cubicBezTo>
                  <a:cubicBezTo>
                    <a:pt x="7776" y="8191"/>
                    <a:pt x="7821" y="8027"/>
                    <a:pt x="7748" y="7865"/>
                  </a:cubicBezTo>
                  <a:lnTo>
                    <a:pt x="7748" y="7865"/>
                  </a:lnTo>
                  <a:cubicBezTo>
                    <a:pt x="7770" y="7869"/>
                    <a:pt x="7792" y="7871"/>
                    <a:pt x="7813" y="7871"/>
                  </a:cubicBezTo>
                  <a:cubicBezTo>
                    <a:pt x="7945" y="7871"/>
                    <a:pt x="8074" y="7802"/>
                    <a:pt x="8175" y="7706"/>
                  </a:cubicBezTo>
                  <a:cubicBezTo>
                    <a:pt x="8295" y="7594"/>
                    <a:pt x="8379" y="7441"/>
                    <a:pt x="8448" y="7287"/>
                  </a:cubicBezTo>
                  <a:cubicBezTo>
                    <a:pt x="8543" y="7075"/>
                    <a:pt x="8619" y="6849"/>
                    <a:pt x="8632" y="6612"/>
                  </a:cubicBezTo>
                  <a:cubicBezTo>
                    <a:pt x="8649" y="6375"/>
                    <a:pt x="8644" y="6141"/>
                    <a:pt x="8515" y="5954"/>
                  </a:cubicBezTo>
                  <a:cubicBezTo>
                    <a:pt x="8716" y="5890"/>
                    <a:pt x="8864" y="5689"/>
                    <a:pt x="8934" y="5469"/>
                  </a:cubicBezTo>
                  <a:cubicBezTo>
                    <a:pt x="9003" y="5248"/>
                    <a:pt x="9009" y="5011"/>
                    <a:pt x="9012" y="4777"/>
                  </a:cubicBezTo>
                  <a:cubicBezTo>
                    <a:pt x="9017" y="4506"/>
                    <a:pt x="9020" y="4233"/>
                    <a:pt x="9026" y="3962"/>
                  </a:cubicBezTo>
                  <a:cubicBezTo>
                    <a:pt x="9031" y="3767"/>
                    <a:pt x="9031" y="3569"/>
                    <a:pt x="8964" y="3390"/>
                  </a:cubicBezTo>
                  <a:cubicBezTo>
                    <a:pt x="8898" y="3220"/>
                    <a:pt x="8729" y="3071"/>
                    <a:pt x="8563" y="3071"/>
                  </a:cubicBezTo>
                  <a:cubicBezTo>
                    <a:pt x="8555" y="3071"/>
                    <a:pt x="8546" y="3071"/>
                    <a:pt x="8538" y="3072"/>
                  </a:cubicBezTo>
                  <a:cubicBezTo>
                    <a:pt x="8669" y="2838"/>
                    <a:pt x="8691" y="2528"/>
                    <a:pt x="8599" y="2274"/>
                  </a:cubicBezTo>
                  <a:cubicBezTo>
                    <a:pt x="8504" y="2015"/>
                    <a:pt x="8326" y="1764"/>
                    <a:pt x="8086" y="1702"/>
                  </a:cubicBezTo>
                  <a:cubicBezTo>
                    <a:pt x="8111" y="1485"/>
                    <a:pt x="8027" y="1259"/>
                    <a:pt x="7874" y="1128"/>
                  </a:cubicBezTo>
                  <a:cubicBezTo>
                    <a:pt x="7782" y="1048"/>
                    <a:pt x="7672" y="1010"/>
                    <a:pt x="7559" y="1010"/>
                  </a:cubicBezTo>
                  <a:cubicBezTo>
                    <a:pt x="7483" y="1010"/>
                    <a:pt x="7406" y="1027"/>
                    <a:pt x="7332" y="1061"/>
                  </a:cubicBezTo>
                  <a:cubicBezTo>
                    <a:pt x="7185" y="600"/>
                    <a:pt x="6836" y="227"/>
                    <a:pt x="6423" y="84"/>
                  </a:cubicBezTo>
                  <a:cubicBezTo>
                    <a:pt x="6248" y="21"/>
                    <a:pt x="6067" y="0"/>
                    <a:pt x="5885" y="0"/>
                  </a:cubicBezTo>
                  <a:close/>
                </a:path>
              </a:pathLst>
            </a:custGeom>
            <a:solidFill>
              <a:srgbClr val="FDAE7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5" name="Google Shape;6405;p52"/>
            <p:cNvSpPr/>
            <p:nvPr/>
          </p:nvSpPr>
          <p:spPr>
            <a:xfrm>
              <a:off x="1817136" y="3181918"/>
              <a:ext cx="391391" cy="134822"/>
            </a:xfrm>
            <a:custGeom>
              <a:avLst/>
              <a:gdLst/>
              <a:ahLst/>
              <a:cxnLst/>
              <a:rect l="l" t="t" r="r" b="b"/>
              <a:pathLst>
                <a:path w="3832" h="1320" extrusionOk="0">
                  <a:moveTo>
                    <a:pt x="64" y="0"/>
                  </a:moveTo>
                  <a:cubicBezTo>
                    <a:pt x="43" y="0"/>
                    <a:pt x="23" y="13"/>
                    <a:pt x="15" y="34"/>
                  </a:cubicBezTo>
                  <a:cubicBezTo>
                    <a:pt x="1" y="61"/>
                    <a:pt x="15" y="92"/>
                    <a:pt x="43" y="106"/>
                  </a:cubicBezTo>
                  <a:cubicBezTo>
                    <a:pt x="1248" y="611"/>
                    <a:pt x="2500" y="1018"/>
                    <a:pt x="3759" y="1317"/>
                  </a:cubicBezTo>
                  <a:cubicBezTo>
                    <a:pt x="3761" y="1320"/>
                    <a:pt x="3770" y="1320"/>
                    <a:pt x="3773" y="1320"/>
                  </a:cubicBezTo>
                  <a:cubicBezTo>
                    <a:pt x="3798" y="1320"/>
                    <a:pt x="3820" y="1300"/>
                    <a:pt x="3826" y="1275"/>
                  </a:cubicBezTo>
                  <a:cubicBezTo>
                    <a:pt x="3831" y="1242"/>
                    <a:pt x="3812" y="1214"/>
                    <a:pt x="3784" y="1208"/>
                  </a:cubicBezTo>
                  <a:cubicBezTo>
                    <a:pt x="2531" y="912"/>
                    <a:pt x="1287" y="508"/>
                    <a:pt x="87" y="6"/>
                  </a:cubicBezTo>
                  <a:cubicBezTo>
                    <a:pt x="80" y="2"/>
                    <a:pt x="72" y="0"/>
                    <a:pt x="64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6" name="Google Shape;6406;p52"/>
            <p:cNvSpPr/>
            <p:nvPr/>
          </p:nvSpPr>
          <p:spPr>
            <a:xfrm>
              <a:off x="2018651" y="2899818"/>
              <a:ext cx="202641" cy="398949"/>
            </a:xfrm>
            <a:custGeom>
              <a:avLst/>
              <a:gdLst/>
              <a:ahLst/>
              <a:cxnLst/>
              <a:rect l="l" t="t" r="r" b="b"/>
              <a:pathLst>
                <a:path w="1984" h="3906" extrusionOk="0">
                  <a:moveTo>
                    <a:pt x="59" y="1"/>
                  </a:moveTo>
                  <a:cubicBezTo>
                    <a:pt x="53" y="1"/>
                    <a:pt x="47" y="1"/>
                    <a:pt x="42" y="3"/>
                  </a:cubicBezTo>
                  <a:cubicBezTo>
                    <a:pt x="14" y="11"/>
                    <a:pt x="0" y="45"/>
                    <a:pt x="11" y="73"/>
                  </a:cubicBezTo>
                  <a:cubicBezTo>
                    <a:pt x="505" y="1412"/>
                    <a:pt x="1130" y="2692"/>
                    <a:pt x="1878" y="3881"/>
                  </a:cubicBezTo>
                  <a:cubicBezTo>
                    <a:pt x="1892" y="3898"/>
                    <a:pt x="1908" y="3906"/>
                    <a:pt x="1925" y="3906"/>
                  </a:cubicBezTo>
                  <a:cubicBezTo>
                    <a:pt x="1936" y="3906"/>
                    <a:pt x="1947" y="3903"/>
                    <a:pt x="1950" y="3900"/>
                  </a:cubicBezTo>
                  <a:cubicBezTo>
                    <a:pt x="1978" y="3881"/>
                    <a:pt x="1984" y="3847"/>
                    <a:pt x="1967" y="3822"/>
                  </a:cubicBezTo>
                  <a:cubicBezTo>
                    <a:pt x="1228" y="2645"/>
                    <a:pt x="603" y="1367"/>
                    <a:pt x="112" y="36"/>
                  </a:cubicBezTo>
                  <a:cubicBezTo>
                    <a:pt x="107" y="14"/>
                    <a:pt x="83" y="1"/>
                    <a:pt x="5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7" name="Google Shape;6407;p52"/>
            <p:cNvSpPr/>
            <p:nvPr/>
          </p:nvSpPr>
          <p:spPr>
            <a:xfrm>
              <a:off x="2242023" y="2777867"/>
              <a:ext cx="51069" cy="555117"/>
            </a:xfrm>
            <a:custGeom>
              <a:avLst/>
              <a:gdLst/>
              <a:ahLst/>
              <a:cxnLst/>
              <a:rect l="l" t="t" r="r" b="b"/>
              <a:pathLst>
                <a:path w="500" h="5435" extrusionOk="0">
                  <a:moveTo>
                    <a:pt x="56" y="0"/>
                  </a:moveTo>
                  <a:cubicBezTo>
                    <a:pt x="23" y="0"/>
                    <a:pt x="0" y="22"/>
                    <a:pt x="0" y="56"/>
                  </a:cubicBezTo>
                  <a:cubicBezTo>
                    <a:pt x="6" y="1836"/>
                    <a:pt x="134" y="3630"/>
                    <a:pt x="383" y="5387"/>
                  </a:cubicBezTo>
                  <a:cubicBezTo>
                    <a:pt x="388" y="5415"/>
                    <a:pt x="410" y="5435"/>
                    <a:pt x="438" y="5435"/>
                  </a:cubicBezTo>
                  <a:cubicBezTo>
                    <a:pt x="444" y="5435"/>
                    <a:pt x="444" y="5435"/>
                    <a:pt x="447" y="5432"/>
                  </a:cubicBezTo>
                  <a:cubicBezTo>
                    <a:pt x="477" y="5429"/>
                    <a:pt x="500" y="5401"/>
                    <a:pt x="494" y="5371"/>
                  </a:cubicBezTo>
                  <a:cubicBezTo>
                    <a:pt x="249" y="3616"/>
                    <a:pt x="118" y="1830"/>
                    <a:pt x="112" y="56"/>
                  </a:cubicBezTo>
                  <a:cubicBezTo>
                    <a:pt x="112" y="22"/>
                    <a:pt x="87" y="0"/>
                    <a:pt x="56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8" name="Google Shape;6408;p52"/>
            <p:cNvSpPr/>
            <p:nvPr/>
          </p:nvSpPr>
          <p:spPr>
            <a:xfrm>
              <a:off x="1786086" y="3390378"/>
              <a:ext cx="423564" cy="144320"/>
            </a:xfrm>
            <a:custGeom>
              <a:avLst/>
              <a:gdLst/>
              <a:ahLst/>
              <a:cxnLst/>
              <a:rect l="l" t="t" r="r" b="b"/>
              <a:pathLst>
                <a:path w="4147" h="1413" extrusionOk="0">
                  <a:moveTo>
                    <a:pt x="4082" y="1"/>
                  </a:moveTo>
                  <a:cubicBezTo>
                    <a:pt x="4076" y="1"/>
                    <a:pt x="4071" y="2"/>
                    <a:pt x="4065" y="4"/>
                  </a:cubicBezTo>
                  <a:cubicBezTo>
                    <a:pt x="2721" y="397"/>
                    <a:pt x="1368" y="833"/>
                    <a:pt x="45" y="1307"/>
                  </a:cubicBezTo>
                  <a:cubicBezTo>
                    <a:pt x="17" y="1315"/>
                    <a:pt x="1" y="1349"/>
                    <a:pt x="9" y="1377"/>
                  </a:cubicBezTo>
                  <a:cubicBezTo>
                    <a:pt x="17" y="1399"/>
                    <a:pt x="40" y="1413"/>
                    <a:pt x="62" y="1413"/>
                  </a:cubicBezTo>
                  <a:lnTo>
                    <a:pt x="79" y="1413"/>
                  </a:lnTo>
                  <a:cubicBezTo>
                    <a:pt x="1401" y="941"/>
                    <a:pt x="2754" y="501"/>
                    <a:pt x="4096" y="110"/>
                  </a:cubicBezTo>
                  <a:cubicBezTo>
                    <a:pt x="4124" y="102"/>
                    <a:pt x="4146" y="68"/>
                    <a:pt x="4135" y="40"/>
                  </a:cubicBezTo>
                  <a:cubicBezTo>
                    <a:pt x="4126" y="18"/>
                    <a:pt x="4105" y="1"/>
                    <a:pt x="408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09" name="Google Shape;6409;p52"/>
            <p:cNvSpPr/>
            <p:nvPr/>
          </p:nvSpPr>
          <p:spPr>
            <a:xfrm>
              <a:off x="1836541" y="3432969"/>
              <a:ext cx="403341" cy="318056"/>
            </a:xfrm>
            <a:custGeom>
              <a:avLst/>
              <a:gdLst/>
              <a:ahLst/>
              <a:cxnLst/>
              <a:rect l="l" t="t" r="r" b="b"/>
              <a:pathLst>
                <a:path w="3949" h="3114" extrusionOk="0">
                  <a:moveTo>
                    <a:pt x="3888" y="0"/>
                  </a:moveTo>
                  <a:cubicBezTo>
                    <a:pt x="3874" y="0"/>
                    <a:pt x="3859" y="6"/>
                    <a:pt x="3848" y="19"/>
                  </a:cubicBezTo>
                  <a:cubicBezTo>
                    <a:pt x="3178" y="748"/>
                    <a:pt x="2372" y="1328"/>
                    <a:pt x="1599" y="1886"/>
                  </a:cubicBezTo>
                  <a:lnTo>
                    <a:pt x="34" y="3010"/>
                  </a:lnTo>
                  <a:cubicBezTo>
                    <a:pt x="6" y="3027"/>
                    <a:pt x="1" y="3063"/>
                    <a:pt x="20" y="3088"/>
                  </a:cubicBezTo>
                  <a:cubicBezTo>
                    <a:pt x="28" y="3105"/>
                    <a:pt x="48" y="3113"/>
                    <a:pt x="65" y="3113"/>
                  </a:cubicBezTo>
                  <a:cubicBezTo>
                    <a:pt x="73" y="3113"/>
                    <a:pt x="84" y="3108"/>
                    <a:pt x="95" y="3102"/>
                  </a:cubicBezTo>
                  <a:lnTo>
                    <a:pt x="1660" y="1975"/>
                  </a:lnTo>
                  <a:cubicBezTo>
                    <a:pt x="2439" y="1412"/>
                    <a:pt x="3248" y="828"/>
                    <a:pt x="3929" y="92"/>
                  </a:cubicBezTo>
                  <a:cubicBezTo>
                    <a:pt x="3948" y="72"/>
                    <a:pt x="3945" y="36"/>
                    <a:pt x="3923" y="17"/>
                  </a:cubicBezTo>
                  <a:cubicBezTo>
                    <a:pt x="3913" y="6"/>
                    <a:pt x="3901" y="0"/>
                    <a:pt x="3888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0" name="Google Shape;6410;p52"/>
            <p:cNvSpPr/>
            <p:nvPr/>
          </p:nvSpPr>
          <p:spPr>
            <a:xfrm>
              <a:off x="2310965" y="3105520"/>
              <a:ext cx="409571" cy="213774"/>
            </a:xfrm>
            <a:custGeom>
              <a:avLst/>
              <a:gdLst/>
              <a:ahLst/>
              <a:cxnLst/>
              <a:rect l="l" t="t" r="r" b="b"/>
              <a:pathLst>
                <a:path w="4010" h="2093" extrusionOk="0">
                  <a:moveTo>
                    <a:pt x="3949" y="1"/>
                  </a:moveTo>
                  <a:cubicBezTo>
                    <a:pt x="3941" y="1"/>
                    <a:pt x="3933" y="2"/>
                    <a:pt x="3926" y="6"/>
                  </a:cubicBezTo>
                  <a:cubicBezTo>
                    <a:pt x="2288" y="729"/>
                    <a:pt x="1599" y="1077"/>
                    <a:pt x="40" y="1987"/>
                  </a:cubicBezTo>
                  <a:cubicBezTo>
                    <a:pt x="12" y="2003"/>
                    <a:pt x="1" y="2037"/>
                    <a:pt x="20" y="2065"/>
                  </a:cubicBezTo>
                  <a:cubicBezTo>
                    <a:pt x="28" y="2082"/>
                    <a:pt x="45" y="2093"/>
                    <a:pt x="67" y="2093"/>
                  </a:cubicBezTo>
                  <a:cubicBezTo>
                    <a:pt x="79" y="2093"/>
                    <a:pt x="90" y="2093"/>
                    <a:pt x="98" y="2082"/>
                  </a:cubicBezTo>
                  <a:cubicBezTo>
                    <a:pt x="1652" y="1175"/>
                    <a:pt x="2338" y="821"/>
                    <a:pt x="3970" y="106"/>
                  </a:cubicBezTo>
                  <a:cubicBezTo>
                    <a:pt x="3998" y="95"/>
                    <a:pt x="4009" y="62"/>
                    <a:pt x="3998" y="34"/>
                  </a:cubicBezTo>
                  <a:cubicBezTo>
                    <a:pt x="3990" y="13"/>
                    <a:pt x="3970" y="1"/>
                    <a:pt x="3949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1" name="Google Shape;6411;p52"/>
            <p:cNvSpPr/>
            <p:nvPr/>
          </p:nvSpPr>
          <p:spPr>
            <a:xfrm>
              <a:off x="2286452" y="3369849"/>
              <a:ext cx="473101" cy="61997"/>
            </a:xfrm>
            <a:custGeom>
              <a:avLst/>
              <a:gdLst/>
              <a:ahLst/>
              <a:cxnLst/>
              <a:rect l="l" t="t" r="r" b="b"/>
              <a:pathLst>
                <a:path w="4632" h="607" extrusionOk="0">
                  <a:moveTo>
                    <a:pt x="62" y="0"/>
                  </a:moveTo>
                  <a:cubicBezTo>
                    <a:pt x="36" y="0"/>
                    <a:pt x="14" y="16"/>
                    <a:pt x="9" y="43"/>
                  </a:cubicBezTo>
                  <a:cubicBezTo>
                    <a:pt x="1" y="77"/>
                    <a:pt x="17" y="105"/>
                    <a:pt x="51" y="110"/>
                  </a:cubicBezTo>
                  <a:cubicBezTo>
                    <a:pt x="1496" y="442"/>
                    <a:pt x="2980" y="607"/>
                    <a:pt x="4456" y="607"/>
                  </a:cubicBezTo>
                  <a:lnTo>
                    <a:pt x="4576" y="604"/>
                  </a:lnTo>
                  <a:cubicBezTo>
                    <a:pt x="4607" y="604"/>
                    <a:pt x="4632" y="582"/>
                    <a:pt x="4632" y="548"/>
                  </a:cubicBezTo>
                  <a:cubicBezTo>
                    <a:pt x="4632" y="517"/>
                    <a:pt x="4607" y="492"/>
                    <a:pt x="4576" y="492"/>
                  </a:cubicBezTo>
                  <a:cubicBezTo>
                    <a:pt x="4539" y="493"/>
                    <a:pt x="4503" y="493"/>
                    <a:pt x="4466" y="493"/>
                  </a:cubicBezTo>
                  <a:cubicBezTo>
                    <a:pt x="2988" y="493"/>
                    <a:pt x="1516" y="328"/>
                    <a:pt x="73" y="1"/>
                  </a:cubicBezTo>
                  <a:cubicBezTo>
                    <a:pt x="69" y="1"/>
                    <a:pt x="65" y="0"/>
                    <a:pt x="62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2" name="Google Shape;6412;p52"/>
            <p:cNvSpPr/>
            <p:nvPr/>
          </p:nvSpPr>
          <p:spPr>
            <a:xfrm>
              <a:off x="2283899" y="3402430"/>
              <a:ext cx="249113" cy="420092"/>
            </a:xfrm>
            <a:custGeom>
              <a:avLst/>
              <a:gdLst/>
              <a:ahLst/>
              <a:cxnLst/>
              <a:rect l="l" t="t" r="r" b="b"/>
              <a:pathLst>
                <a:path w="2439" h="4113" extrusionOk="0">
                  <a:moveTo>
                    <a:pt x="67" y="1"/>
                  </a:moveTo>
                  <a:cubicBezTo>
                    <a:pt x="57" y="1"/>
                    <a:pt x="46" y="4"/>
                    <a:pt x="37" y="12"/>
                  </a:cubicBezTo>
                  <a:cubicBezTo>
                    <a:pt x="9" y="28"/>
                    <a:pt x="0" y="62"/>
                    <a:pt x="20" y="87"/>
                  </a:cubicBezTo>
                  <a:cubicBezTo>
                    <a:pt x="860" y="1356"/>
                    <a:pt x="1633" y="2698"/>
                    <a:pt x="2322" y="4079"/>
                  </a:cubicBezTo>
                  <a:cubicBezTo>
                    <a:pt x="2330" y="4101"/>
                    <a:pt x="2349" y="4113"/>
                    <a:pt x="2369" y="4113"/>
                  </a:cubicBezTo>
                  <a:cubicBezTo>
                    <a:pt x="2377" y="4113"/>
                    <a:pt x="2383" y="4113"/>
                    <a:pt x="2400" y="4104"/>
                  </a:cubicBezTo>
                  <a:cubicBezTo>
                    <a:pt x="2428" y="4093"/>
                    <a:pt x="2439" y="4060"/>
                    <a:pt x="2425" y="4032"/>
                  </a:cubicBezTo>
                  <a:cubicBezTo>
                    <a:pt x="1736" y="2648"/>
                    <a:pt x="957" y="1300"/>
                    <a:pt x="112" y="28"/>
                  </a:cubicBezTo>
                  <a:cubicBezTo>
                    <a:pt x="102" y="11"/>
                    <a:pt x="84" y="1"/>
                    <a:pt x="67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3" name="Google Shape;6413;p52"/>
            <p:cNvSpPr/>
            <p:nvPr/>
          </p:nvSpPr>
          <p:spPr>
            <a:xfrm>
              <a:off x="2239163" y="3456563"/>
              <a:ext cx="36259" cy="477391"/>
            </a:xfrm>
            <a:custGeom>
              <a:avLst/>
              <a:gdLst/>
              <a:ahLst/>
              <a:cxnLst/>
              <a:rect l="l" t="t" r="r" b="b"/>
              <a:pathLst>
                <a:path w="355" h="4674" extrusionOk="0">
                  <a:moveTo>
                    <a:pt x="298" y="0"/>
                  </a:moveTo>
                  <a:cubicBezTo>
                    <a:pt x="268" y="0"/>
                    <a:pt x="243" y="19"/>
                    <a:pt x="240" y="51"/>
                  </a:cubicBezTo>
                  <a:cubicBezTo>
                    <a:pt x="26" y="1560"/>
                    <a:pt x="0" y="3100"/>
                    <a:pt x="160" y="4620"/>
                  </a:cubicBezTo>
                  <a:cubicBezTo>
                    <a:pt x="165" y="4648"/>
                    <a:pt x="187" y="4671"/>
                    <a:pt x="215" y="4671"/>
                  </a:cubicBezTo>
                  <a:cubicBezTo>
                    <a:pt x="221" y="4671"/>
                    <a:pt x="221" y="4671"/>
                    <a:pt x="226" y="4673"/>
                  </a:cubicBezTo>
                  <a:cubicBezTo>
                    <a:pt x="257" y="4671"/>
                    <a:pt x="279" y="4643"/>
                    <a:pt x="277" y="4612"/>
                  </a:cubicBezTo>
                  <a:cubicBezTo>
                    <a:pt x="112" y="3097"/>
                    <a:pt x="140" y="1566"/>
                    <a:pt x="352" y="62"/>
                  </a:cubicBezTo>
                  <a:cubicBezTo>
                    <a:pt x="355" y="31"/>
                    <a:pt x="335" y="3"/>
                    <a:pt x="305" y="0"/>
                  </a:cubicBezTo>
                  <a:cubicBezTo>
                    <a:pt x="302" y="0"/>
                    <a:pt x="300" y="0"/>
                    <a:pt x="298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4" name="Google Shape;6414;p52"/>
            <p:cNvSpPr/>
            <p:nvPr/>
          </p:nvSpPr>
          <p:spPr>
            <a:xfrm>
              <a:off x="1799466" y="3132893"/>
              <a:ext cx="922506" cy="757860"/>
            </a:xfrm>
            <a:custGeom>
              <a:avLst/>
              <a:gdLst/>
              <a:ahLst/>
              <a:cxnLst/>
              <a:rect l="l" t="t" r="r" b="b"/>
              <a:pathLst>
                <a:path w="9032" h="7420" extrusionOk="0">
                  <a:moveTo>
                    <a:pt x="8691" y="0"/>
                  </a:moveTo>
                  <a:cubicBezTo>
                    <a:pt x="8674" y="310"/>
                    <a:pt x="8683" y="625"/>
                    <a:pt x="8655" y="932"/>
                  </a:cubicBezTo>
                  <a:cubicBezTo>
                    <a:pt x="8619" y="1289"/>
                    <a:pt x="8526" y="1643"/>
                    <a:pt x="8387" y="1967"/>
                  </a:cubicBezTo>
                  <a:cubicBezTo>
                    <a:pt x="8228" y="2346"/>
                    <a:pt x="8010" y="2692"/>
                    <a:pt x="7656" y="2832"/>
                  </a:cubicBezTo>
                  <a:cubicBezTo>
                    <a:pt x="7851" y="3086"/>
                    <a:pt x="7913" y="3457"/>
                    <a:pt x="7818" y="3772"/>
                  </a:cubicBezTo>
                  <a:cubicBezTo>
                    <a:pt x="7720" y="4090"/>
                    <a:pt x="7464" y="4336"/>
                    <a:pt x="7171" y="4400"/>
                  </a:cubicBezTo>
                  <a:cubicBezTo>
                    <a:pt x="7199" y="4628"/>
                    <a:pt x="7129" y="4866"/>
                    <a:pt x="6984" y="5025"/>
                  </a:cubicBezTo>
                  <a:cubicBezTo>
                    <a:pt x="6865" y="5155"/>
                    <a:pt x="6706" y="5217"/>
                    <a:pt x="6545" y="5217"/>
                  </a:cubicBezTo>
                  <a:cubicBezTo>
                    <a:pt x="6506" y="5217"/>
                    <a:pt x="6467" y="5213"/>
                    <a:pt x="6429" y="5206"/>
                  </a:cubicBezTo>
                  <a:cubicBezTo>
                    <a:pt x="6325" y="5675"/>
                    <a:pt x="6004" y="6074"/>
                    <a:pt x="5594" y="6238"/>
                  </a:cubicBezTo>
                  <a:cubicBezTo>
                    <a:pt x="5437" y="6301"/>
                    <a:pt x="5269" y="6334"/>
                    <a:pt x="5103" y="6334"/>
                  </a:cubicBezTo>
                  <a:cubicBezTo>
                    <a:pt x="4841" y="6334"/>
                    <a:pt x="4583" y="6251"/>
                    <a:pt x="4372" y="6074"/>
                  </a:cubicBezTo>
                  <a:cubicBezTo>
                    <a:pt x="4233" y="6303"/>
                    <a:pt x="3991" y="6444"/>
                    <a:pt x="3747" y="6444"/>
                  </a:cubicBezTo>
                  <a:cubicBezTo>
                    <a:pt x="3709" y="6444"/>
                    <a:pt x="3671" y="6441"/>
                    <a:pt x="3633" y="6433"/>
                  </a:cubicBezTo>
                  <a:cubicBezTo>
                    <a:pt x="3354" y="6380"/>
                    <a:pt x="3106" y="6141"/>
                    <a:pt x="3028" y="5834"/>
                  </a:cubicBezTo>
                  <a:cubicBezTo>
                    <a:pt x="2913" y="5915"/>
                    <a:pt x="2780" y="5955"/>
                    <a:pt x="2646" y="5955"/>
                  </a:cubicBezTo>
                  <a:cubicBezTo>
                    <a:pt x="2470" y="5955"/>
                    <a:pt x="2293" y="5886"/>
                    <a:pt x="2160" y="5753"/>
                  </a:cubicBezTo>
                  <a:cubicBezTo>
                    <a:pt x="1926" y="5521"/>
                    <a:pt x="1934" y="5181"/>
                    <a:pt x="2065" y="4868"/>
                  </a:cubicBezTo>
                  <a:cubicBezTo>
                    <a:pt x="1750" y="4860"/>
                    <a:pt x="1446" y="4648"/>
                    <a:pt x="1306" y="4330"/>
                  </a:cubicBezTo>
                  <a:cubicBezTo>
                    <a:pt x="1164" y="4012"/>
                    <a:pt x="1200" y="3658"/>
                    <a:pt x="1387" y="3370"/>
                  </a:cubicBezTo>
                  <a:cubicBezTo>
                    <a:pt x="1156" y="3250"/>
                    <a:pt x="997" y="3030"/>
                    <a:pt x="796" y="2849"/>
                  </a:cubicBezTo>
                  <a:cubicBezTo>
                    <a:pt x="620" y="2684"/>
                    <a:pt x="489" y="2458"/>
                    <a:pt x="433" y="2207"/>
                  </a:cubicBezTo>
                  <a:cubicBezTo>
                    <a:pt x="400" y="2056"/>
                    <a:pt x="389" y="1903"/>
                    <a:pt x="391" y="1749"/>
                  </a:cubicBezTo>
                  <a:cubicBezTo>
                    <a:pt x="397" y="1459"/>
                    <a:pt x="442" y="1166"/>
                    <a:pt x="517" y="893"/>
                  </a:cubicBezTo>
                  <a:lnTo>
                    <a:pt x="517" y="893"/>
                  </a:lnTo>
                  <a:cubicBezTo>
                    <a:pt x="372" y="999"/>
                    <a:pt x="260" y="1161"/>
                    <a:pt x="182" y="1339"/>
                  </a:cubicBezTo>
                  <a:cubicBezTo>
                    <a:pt x="79" y="1576"/>
                    <a:pt x="40" y="1844"/>
                    <a:pt x="29" y="2109"/>
                  </a:cubicBezTo>
                  <a:cubicBezTo>
                    <a:pt x="1" y="2687"/>
                    <a:pt x="112" y="3315"/>
                    <a:pt x="489" y="3713"/>
                  </a:cubicBezTo>
                  <a:cubicBezTo>
                    <a:pt x="397" y="3752"/>
                    <a:pt x="405" y="3864"/>
                    <a:pt x="391" y="3970"/>
                  </a:cubicBezTo>
                  <a:cubicBezTo>
                    <a:pt x="383" y="4082"/>
                    <a:pt x="411" y="4196"/>
                    <a:pt x="439" y="4302"/>
                  </a:cubicBezTo>
                  <a:cubicBezTo>
                    <a:pt x="461" y="4397"/>
                    <a:pt x="486" y="4492"/>
                    <a:pt x="511" y="4589"/>
                  </a:cubicBezTo>
                  <a:cubicBezTo>
                    <a:pt x="559" y="4776"/>
                    <a:pt x="609" y="4969"/>
                    <a:pt x="707" y="5133"/>
                  </a:cubicBezTo>
                  <a:cubicBezTo>
                    <a:pt x="803" y="5294"/>
                    <a:pt x="993" y="5432"/>
                    <a:pt x="1165" y="5432"/>
                  </a:cubicBezTo>
                  <a:cubicBezTo>
                    <a:pt x="1166" y="5432"/>
                    <a:pt x="1168" y="5432"/>
                    <a:pt x="1170" y="5432"/>
                  </a:cubicBezTo>
                  <a:lnTo>
                    <a:pt x="1170" y="5432"/>
                  </a:lnTo>
                  <a:cubicBezTo>
                    <a:pt x="1086" y="5443"/>
                    <a:pt x="1030" y="5546"/>
                    <a:pt x="1039" y="5641"/>
                  </a:cubicBezTo>
                  <a:cubicBezTo>
                    <a:pt x="1044" y="5736"/>
                    <a:pt x="1089" y="5823"/>
                    <a:pt x="1139" y="5901"/>
                  </a:cubicBezTo>
                  <a:cubicBezTo>
                    <a:pt x="1240" y="6074"/>
                    <a:pt x="1340" y="6244"/>
                    <a:pt x="1446" y="6420"/>
                  </a:cubicBezTo>
                  <a:cubicBezTo>
                    <a:pt x="1507" y="6523"/>
                    <a:pt x="1569" y="6632"/>
                    <a:pt x="1647" y="6718"/>
                  </a:cubicBezTo>
                  <a:cubicBezTo>
                    <a:pt x="1841" y="6942"/>
                    <a:pt x="2144" y="7042"/>
                    <a:pt x="2438" y="7042"/>
                  </a:cubicBezTo>
                  <a:cubicBezTo>
                    <a:pt x="2558" y="7042"/>
                    <a:pt x="2676" y="7026"/>
                    <a:pt x="2785" y="6994"/>
                  </a:cubicBezTo>
                  <a:lnTo>
                    <a:pt x="2785" y="6994"/>
                  </a:lnTo>
                  <a:cubicBezTo>
                    <a:pt x="2768" y="7044"/>
                    <a:pt x="2785" y="7103"/>
                    <a:pt x="2819" y="7142"/>
                  </a:cubicBezTo>
                  <a:cubicBezTo>
                    <a:pt x="2855" y="7181"/>
                    <a:pt x="2899" y="7201"/>
                    <a:pt x="2944" y="7217"/>
                  </a:cubicBezTo>
                  <a:cubicBezTo>
                    <a:pt x="3237" y="7340"/>
                    <a:pt x="3552" y="7407"/>
                    <a:pt x="3865" y="7418"/>
                  </a:cubicBezTo>
                  <a:cubicBezTo>
                    <a:pt x="3882" y="7419"/>
                    <a:pt x="3900" y="7419"/>
                    <a:pt x="3918" y="7419"/>
                  </a:cubicBezTo>
                  <a:cubicBezTo>
                    <a:pt x="4048" y="7419"/>
                    <a:pt x="4180" y="7398"/>
                    <a:pt x="4280" y="7309"/>
                  </a:cubicBezTo>
                  <a:cubicBezTo>
                    <a:pt x="4406" y="7201"/>
                    <a:pt x="4492" y="6994"/>
                    <a:pt x="4529" y="6821"/>
                  </a:cubicBezTo>
                  <a:cubicBezTo>
                    <a:pt x="4554" y="7022"/>
                    <a:pt x="4735" y="7167"/>
                    <a:pt x="4916" y="7195"/>
                  </a:cubicBezTo>
                  <a:cubicBezTo>
                    <a:pt x="4942" y="7198"/>
                    <a:pt x="4968" y="7200"/>
                    <a:pt x="4994" y="7200"/>
                  </a:cubicBezTo>
                  <a:cubicBezTo>
                    <a:pt x="5150" y="7200"/>
                    <a:pt x="5304" y="7147"/>
                    <a:pt x="5452" y="7092"/>
                  </a:cubicBezTo>
                  <a:cubicBezTo>
                    <a:pt x="5558" y="7058"/>
                    <a:pt x="5659" y="7019"/>
                    <a:pt x="5762" y="6980"/>
                  </a:cubicBezTo>
                  <a:cubicBezTo>
                    <a:pt x="5991" y="6902"/>
                    <a:pt x="6219" y="6818"/>
                    <a:pt x="6403" y="6651"/>
                  </a:cubicBezTo>
                  <a:cubicBezTo>
                    <a:pt x="6607" y="6470"/>
                    <a:pt x="6777" y="6163"/>
                    <a:pt x="6802" y="5873"/>
                  </a:cubicBezTo>
                  <a:cubicBezTo>
                    <a:pt x="6849" y="5939"/>
                    <a:pt x="6923" y="5969"/>
                    <a:pt x="7000" y="5969"/>
                  </a:cubicBezTo>
                  <a:cubicBezTo>
                    <a:pt x="7043" y="5969"/>
                    <a:pt x="7086" y="5959"/>
                    <a:pt x="7126" y="5942"/>
                  </a:cubicBezTo>
                  <a:cubicBezTo>
                    <a:pt x="7235" y="5889"/>
                    <a:pt x="7321" y="5792"/>
                    <a:pt x="7402" y="5694"/>
                  </a:cubicBezTo>
                  <a:cubicBezTo>
                    <a:pt x="7514" y="5557"/>
                    <a:pt x="7631" y="5418"/>
                    <a:pt x="7701" y="5251"/>
                  </a:cubicBezTo>
                  <a:cubicBezTo>
                    <a:pt x="7770" y="5083"/>
                    <a:pt x="7821" y="4921"/>
                    <a:pt x="7743" y="4754"/>
                  </a:cubicBezTo>
                  <a:lnTo>
                    <a:pt x="7743" y="4754"/>
                  </a:lnTo>
                  <a:cubicBezTo>
                    <a:pt x="7765" y="4758"/>
                    <a:pt x="7788" y="4760"/>
                    <a:pt x="7811" y="4760"/>
                  </a:cubicBezTo>
                  <a:cubicBezTo>
                    <a:pt x="7942" y="4760"/>
                    <a:pt x="8072" y="4695"/>
                    <a:pt x="8172" y="4595"/>
                  </a:cubicBezTo>
                  <a:cubicBezTo>
                    <a:pt x="8292" y="4483"/>
                    <a:pt x="8370" y="4330"/>
                    <a:pt x="8446" y="4177"/>
                  </a:cubicBezTo>
                  <a:cubicBezTo>
                    <a:pt x="8538" y="3965"/>
                    <a:pt x="8613" y="3736"/>
                    <a:pt x="8630" y="3501"/>
                  </a:cubicBezTo>
                  <a:cubicBezTo>
                    <a:pt x="8644" y="3264"/>
                    <a:pt x="8641" y="3030"/>
                    <a:pt x="8510" y="2843"/>
                  </a:cubicBezTo>
                  <a:cubicBezTo>
                    <a:pt x="8713" y="2782"/>
                    <a:pt x="8864" y="2578"/>
                    <a:pt x="8928" y="2358"/>
                  </a:cubicBezTo>
                  <a:cubicBezTo>
                    <a:pt x="8998" y="2137"/>
                    <a:pt x="9003" y="1897"/>
                    <a:pt x="9009" y="1666"/>
                  </a:cubicBezTo>
                  <a:cubicBezTo>
                    <a:pt x="9017" y="1395"/>
                    <a:pt x="9020" y="1122"/>
                    <a:pt x="9023" y="851"/>
                  </a:cubicBezTo>
                  <a:cubicBezTo>
                    <a:pt x="9026" y="656"/>
                    <a:pt x="9031" y="455"/>
                    <a:pt x="8962" y="279"/>
                  </a:cubicBezTo>
                  <a:cubicBezTo>
                    <a:pt x="8914" y="168"/>
                    <a:pt x="8811" y="53"/>
                    <a:pt x="869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5" name="Google Shape;6415;p52"/>
            <p:cNvSpPr/>
            <p:nvPr/>
          </p:nvSpPr>
          <p:spPr>
            <a:xfrm>
              <a:off x="2272255" y="3431233"/>
              <a:ext cx="50252" cy="287823"/>
            </a:xfrm>
            <a:custGeom>
              <a:avLst/>
              <a:gdLst/>
              <a:ahLst/>
              <a:cxnLst/>
              <a:rect l="l" t="t" r="r" b="b"/>
              <a:pathLst>
                <a:path w="492" h="2818" extrusionOk="0">
                  <a:moveTo>
                    <a:pt x="59" y="0"/>
                  </a:moveTo>
                  <a:cubicBezTo>
                    <a:pt x="28" y="3"/>
                    <a:pt x="0" y="28"/>
                    <a:pt x="3" y="59"/>
                  </a:cubicBezTo>
                  <a:cubicBezTo>
                    <a:pt x="31" y="977"/>
                    <a:pt x="156" y="1892"/>
                    <a:pt x="374" y="2776"/>
                  </a:cubicBezTo>
                  <a:cubicBezTo>
                    <a:pt x="380" y="2801"/>
                    <a:pt x="405" y="2818"/>
                    <a:pt x="430" y="2818"/>
                  </a:cubicBezTo>
                  <a:cubicBezTo>
                    <a:pt x="433" y="2818"/>
                    <a:pt x="441" y="2818"/>
                    <a:pt x="444" y="2815"/>
                  </a:cubicBezTo>
                  <a:cubicBezTo>
                    <a:pt x="474" y="2807"/>
                    <a:pt x="491" y="2779"/>
                    <a:pt x="486" y="2748"/>
                  </a:cubicBezTo>
                  <a:cubicBezTo>
                    <a:pt x="271" y="1869"/>
                    <a:pt x="145" y="963"/>
                    <a:pt x="117" y="56"/>
                  </a:cubicBezTo>
                  <a:cubicBezTo>
                    <a:pt x="114" y="25"/>
                    <a:pt x="89" y="0"/>
                    <a:pt x="5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6" name="Google Shape;6416;p52"/>
            <p:cNvSpPr/>
            <p:nvPr/>
          </p:nvSpPr>
          <p:spPr>
            <a:xfrm>
              <a:off x="2294725" y="3426637"/>
              <a:ext cx="84774" cy="246049"/>
            </a:xfrm>
            <a:custGeom>
              <a:avLst/>
              <a:gdLst/>
              <a:ahLst/>
              <a:cxnLst/>
              <a:rect l="l" t="t" r="r" b="b"/>
              <a:pathLst>
                <a:path w="830" h="2409" extrusionOk="0">
                  <a:moveTo>
                    <a:pt x="61" y="0"/>
                  </a:moveTo>
                  <a:cubicBezTo>
                    <a:pt x="60" y="0"/>
                    <a:pt x="58" y="0"/>
                    <a:pt x="56" y="1"/>
                  </a:cubicBezTo>
                  <a:cubicBezTo>
                    <a:pt x="26" y="1"/>
                    <a:pt x="0" y="28"/>
                    <a:pt x="3" y="59"/>
                  </a:cubicBezTo>
                  <a:cubicBezTo>
                    <a:pt x="81" y="879"/>
                    <a:pt x="327" y="1683"/>
                    <a:pt x="717" y="2380"/>
                  </a:cubicBezTo>
                  <a:cubicBezTo>
                    <a:pt x="729" y="2397"/>
                    <a:pt x="745" y="2408"/>
                    <a:pt x="768" y="2408"/>
                  </a:cubicBezTo>
                  <a:cubicBezTo>
                    <a:pt x="773" y="2408"/>
                    <a:pt x="784" y="2403"/>
                    <a:pt x="796" y="2403"/>
                  </a:cubicBezTo>
                  <a:cubicBezTo>
                    <a:pt x="823" y="2386"/>
                    <a:pt x="829" y="2355"/>
                    <a:pt x="815" y="2327"/>
                  </a:cubicBezTo>
                  <a:cubicBezTo>
                    <a:pt x="433" y="1644"/>
                    <a:pt x="187" y="857"/>
                    <a:pt x="115" y="54"/>
                  </a:cubicBezTo>
                  <a:cubicBezTo>
                    <a:pt x="115" y="22"/>
                    <a:pt x="90" y="0"/>
                    <a:pt x="6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7" name="Google Shape;6417;p52"/>
            <p:cNvSpPr/>
            <p:nvPr/>
          </p:nvSpPr>
          <p:spPr>
            <a:xfrm>
              <a:off x="2297891" y="3384761"/>
              <a:ext cx="178434" cy="182724"/>
            </a:xfrm>
            <a:custGeom>
              <a:avLst/>
              <a:gdLst/>
              <a:ahLst/>
              <a:cxnLst/>
              <a:rect l="l" t="t" r="r" b="b"/>
              <a:pathLst>
                <a:path w="1747" h="1789" extrusionOk="0">
                  <a:moveTo>
                    <a:pt x="62" y="1"/>
                  </a:moveTo>
                  <a:cubicBezTo>
                    <a:pt x="53" y="1"/>
                    <a:pt x="44" y="3"/>
                    <a:pt x="36" y="9"/>
                  </a:cubicBezTo>
                  <a:cubicBezTo>
                    <a:pt x="9" y="28"/>
                    <a:pt x="0" y="62"/>
                    <a:pt x="17" y="87"/>
                  </a:cubicBezTo>
                  <a:cubicBezTo>
                    <a:pt x="444" y="770"/>
                    <a:pt x="1013" y="1359"/>
                    <a:pt x="1657" y="1777"/>
                  </a:cubicBezTo>
                  <a:cubicBezTo>
                    <a:pt x="1666" y="1786"/>
                    <a:pt x="1677" y="1789"/>
                    <a:pt x="1688" y="1789"/>
                  </a:cubicBezTo>
                  <a:cubicBezTo>
                    <a:pt x="1705" y="1789"/>
                    <a:pt x="1724" y="1777"/>
                    <a:pt x="1733" y="1764"/>
                  </a:cubicBezTo>
                  <a:cubicBezTo>
                    <a:pt x="1747" y="1738"/>
                    <a:pt x="1741" y="1705"/>
                    <a:pt x="1716" y="1685"/>
                  </a:cubicBezTo>
                  <a:cubicBezTo>
                    <a:pt x="1085" y="1275"/>
                    <a:pt x="530" y="701"/>
                    <a:pt x="112" y="28"/>
                  </a:cubicBezTo>
                  <a:cubicBezTo>
                    <a:pt x="101" y="11"/>
                    <a:pt x="80" y="1"/>
                    <a:pt x="6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8" name="Google Shape;6418;p52"/>
            <p:cNvSpPr/>
            <p:nvPr/>
          </p:nvSpPr>
          <p:spPr>
            <a:xfrm>
              <a:off x="2313518" y="3358818"/>
              <a:ext cx="211220" cy="147691"/>
            </a:xfrm>
            <a:custGeom>
              <a:avLst/>
              <a:gdLst/>
              <a:ahLst/>
              <a:cxnLst/>
              <a:rect l="l" t="t" r="r" b="b"/>
              <a:pathLst>
                <a:path w="2068" h="1446" extrusionOk="0">
                  <a:moveTo>
                    <a:pt x="65" y="1"/>
                  </a:moveTo>
                  <a:cubicBezTo>
                    <a:pt x="56" y="1"/>
                    <a:pt x="46" y="3"/>
                    <a:pt x="37" y="9"/>
                  </a:cubicBezTo>
                  <a:cubicBezTo>
                    <a:pt x="12" y="26"/>
                    <a:pt x="1" y="59"/>
                    <a:pt x="17" y="87"/>
                  </a:cubicBezTo>
                  <a:cubicBezTo>
                    <a:pt x="221" y="416"/>
                    <a:pt x="520" y="709"/>
                    <a:pt x="905" y="946"/>
                  </a:cubicBezTo>
                  <a:cubicBezTo>
                    <a:pt x="1256" y="1167"/>
                    <a:pt x="1647" y="1320"/>
                    <a:pt x="1984" y="1443"/>
                  </a:cubicBezTo>
                  <a:cubicBezTo>
                    <a:pt x="1993" y="1443"/>
                    <a:pt x="1998" y="1446"/>
                    <a:pt x="2006" y="1446"/>
                  </a:cubicBezTo>
                  <a:cubicBezTo>
                    <a:pt x="2029" y="1446"/>
                    <a:pt x="2051" y="1432"/>
                    <a:pt x="2054" y="1407"/>
                  </a:cubicBezTo>
                  <a:cubicBezTo>
                    <a:pt x="2068" y="1379"/>
                    <a:pt x="2051" y="1348"/>
                    <a:pt x="2023" y="1337"/>
                  </a:cubicBezTo>
                  <a:cubicBezTo>
                    <a:pt x="1688" y="1217"/>
                    <a:pt x="1303" y="1066"/>
                    <a:pt x="960" y="854"/>
                  </a:cubicBezTo>
                  <a:cubicBezTo>
                    <a:pt x="595" y="623"/>
                    <a:pt x="305" y="346"/>
                    <a:pt x="112" y="26"/>
                  </a:cubicBezTo>
                  <a:cubicBezTo>
                    <a:pt x="101" y="11"/>
                    <a:pt x="84" y="1"/>
                    <a:pt x="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19" name="Google Shape;6419;p52"/>
            <p:cNvSpPr/>
            <p:nvPr/>
          </p:nvSpPr>
          <p:spPr>
            <a:xfrm>
              <a:off x="2052560" y="3449924"/>
              <a:ext cx="182111" cy="238389"/>
            </a:xfrm>
            <a:custGeom>
              <a:avLst/>
              <a:gdLst/>
              <a:ahLst/>
              <a:cxnLst/>
              <a:rect l="l" t="t" r="r" b="b"/>
              <a:pathLst>
                <a:path w="1783" h="2334" extrusionOk="0">
                  <a:moveTo>
                    <a:pt x="1722" y="0"/>
                  </a:moveTo>
                  <a:cubicBezTo>
                    <a:pt x="1697" y="0"/>
                    <a:pt x="1673" y="17"/>
                    <a:pt x="1666" y="46"/>
                  </a:cubicBezTo>
                  <a:cubicBezTo>
                    <a:pt x="1551" y="517"/>
                    <a:pt x="1256" y="919"/>
                    <a:pt x="977" y="1248"/>
                  </a:cubicBezTo>
                  <a:cubicBezTo>
                    <a:pt x="681" y="1600"/>
                    <a:pt x="360" y="1932"/>
                    <a:pt x="25" y="2239"/>
                  </a:cubicBezTo>
                  <a:cubicBezTo>
                    <a:pt x="0" y="2255"/>
                    <a:pt x="0" y="2292"/>
                    <a:pt x="20" y="2314"/>
                  </a:cubicBezTo>
                  <a:cubicBezTo>
                    <a:pt x="31" y="2325"/>
                    <a:pt x="48" y="2334"/>
                    <a:pt x="62" y="2334"/>
                  </a:cubicBezTo>
                  <a:cubicBezTo>
                    <a:pt x="76" y="2334"/>
                    <a:pt x="89" y="2328"/>
                    <a:pt x="101" y="2320"/>
                  </a:cubicBezTo>
                  <a:cubicBezTo>
                    <a:pt x="438" y="2007"/>
                    <a:pt x="765" y="1672"/>
                    <a:pt x="1063" y="1318"/>
                  </a:cubicBezTo>
                  <a:cubicBezTo>
                    <a:pt x="1350" y="978"/>
                    <a:pt x="1657" y="565"/>
                    <a:pt x="1774" y="68"/>
                  </a:cubicBezTo>
                  <a:cubicBezTo>
                    <a:pt x="1783" y="40"/>
                    <a:pt x="1763" y="10"/>
                    <a:pt x="1733" y="1"/>
                  </a:cubicBezTo>
                  <a:cubicBezTo>
                    <a:pt x="1729" y="1"/>
                    <a:pt x="1726" y="0"/>
                    <a:pt x="172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0" name="Google Shape;6420;p52"/>
            <p:cNvSpPr/>
            <p:nvPr/>
          </p:nvSpPr>
          <p:spPr>
            <a:xfrm>
              <a:off x="2112616" y="3454826"/>
              <a:ext cx="144320" cy="284759"/>
            </a:xfrm>
            <a:custGeom>
              <a:avLst/>
              <a:gdLst/>
              <a:ahLst/>
              <a:cxnLst/>
              <a:rect l="l" t="t" r="r" b="b"/>
              <a:pathLst>
                <a:path w="1413" h="2788" extrusionOk="0">
                  <a:moveTo>
                    <a:pt x="1356" y="0"/>
                  </a:moveTo>
                  <a:cubicBezTo>
                    <a:pt x="1325" y="0"/>
                    <a:pt x="1301" y="19"/>
                    <a:pt x="1298" y="48"/>
                  </a:cubicBezTo>
                  <a:cubicBezTo>
                    <a:pt x="1161" y="1078"/>
                    <a:pt x="556" y="1940"/>
                    <a:pt x="18" y="2698"/>
                  </a:cubicBezTo>
                  <a:cubicBezTo>
                    <a:pt x="1" y="2724"/>
                    <a:pt x="9" y="2760"/>
                    <a:pt x="32" y="2777"/>
                  </a:cubicBezTo>
                  <a:cubicBezTo>
                    <a:pt x="43" y="2782"/>
                    <a:pt x="54" y="2788"/>
                    <a:pt x="65" y="2788"/>
                  </a:cubicBezTo>
                  <a:cubicBezTo>
                    <a:pt x="79" y="2788"/>
                    <a:pt x="96" y="2779"/>
                    <a:pt x="112" y="2763"/>
                  </a:cubicBezTo>
                  <a:cubicBezTo>
                    <a:pt x="629" y="2032"/>
                    <a:pt x="1270" y="1119"/>
                    <a:pt x="1410" y="62"/>
                  </a:cubicBezTo>
                  <a:cubicBezTo>
                    <a:pt x="1412" y="31"/>
                    <a:pt x="1393" y="3"/>
                    <a:pt x="1362" y="1"/>
                  </a:cubicBezTo>
                  <a:cubicBezTo>
                    <a:pt x="1360" y="1"/>
                    <a:pt x="1358" y="0"/>
                    <a:pt x="135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1" name="Google Shape;6421;p52"/>
            <p:cNvSpPr/>
            <p:nvPr/>
          </p:nvSpPr>
          <p:spPr>
            <a:xfrm>
              <a:off x="1980452" y="3395179"/>
              <a:ext cx="233486" cy="142073"/>
            </a:xfrm>
            <a:custGeom>
              <a:avLst/>
              <a:gdLst/>
              <a:ahLst/>
              <a:cxnLst/>
              <a:rect l="l" t="t" r="r" b="b"/>
              <a:pathLst>
                <a:path w="2286" h="1391" extrusionOk="0">
                  <a:moveTo>
                    <a:pt x="2220" y="0"/>
                  </a:moveTo>
                  <a:cubicBezTo>
                    <a:pt x="2209" y="0"/>
                    <a:pt x="2199" y="3"/>
                    <a:pt x="2190" y="10"/>
                  </a:cubicBezTo>
                  <a:cubicBezTo>
                    <a:pt x="1485" y="445"/>
                    <a:pt x="759" y="875"/>
                    <a:pt x="37" y="1285"/>
                  </a:cubicBezTo>
                  <a:cubicBezTo>
                    <a:pt x="9" y="1299"/>
                    <a:pt x="0" y="1335"/>
                    <a:pt x="14" y="1363"/>
                  </a:cubicBezTo>
                  <a:cubicBezTo>
                    <a:pt x="25" y="1380"/>
                    <a:pt x="42" y="1391"/>
                    <a:pt x="65" y="1391"/>
                  </a:cubicBezTo>
                  <a:cubicBezTo>
                    <a:pt x="70" y="1391"/>
                    <a:pt x="81" y="1391"/>
                    <a:pt x="92" y="1380"/>
                  </a:cubicBezTo>
                  <a:cubicBezTo>
                    <a:pt x="815" y="967"/>
                    <a:pt x="1540" y="534"/>
                    <a:pt x="2252" y="102"/>
                  </a:cubicBezTo>
                  <a:cubicBezTo>
                    <a:pt x="2274" y="85"/>
                    <a:pt x="2285" y="52"/>
                    <a:pt x="2268" y="27"/>
                  </a:cubicBezTo>
                  <a:cubicBezTo>
                    <a:pt x="2258" y="10"/>
                    <a:pt x="2239" y="0"/>
                    <a:pt x="222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2" name="Google Shape;6422;p52"/>
            <p:cNvSpPr/>
            <p:nvPr/>
          </p:nvSpPr>
          <p:spPr>
            <a:xfrm>
              <a:off x="1980145" y="3424492"/>
              <a:ext cx="236040" cy="159845"/>
            </a:xfrm>
            <a:custGeom>
              <a:avLst/>
              <a:gdLst/>
              <a:ahLst/>
              <a:cxnLst/>
              <a:rect l="l" t="t" r="r" b="b"/>
              <a:pathLst>
                <a:path w="2311" h="1565" extrusionOk="0">
                  <a:moveTo>
                    <a:pt x="2249" y="1"/>
                  </a:moveTo>
                  <a:cubicBezTo>
                    <a:pt x="2236" y="1"/>
                    <a:pt x="2223" y="6"/>
                    <a:pt x="2213" y="16"/>
                  </a:cubicBezTo>
                  <a:cubicBezTo>
                    <a:pt x="1535" y="577"/>
                    <a:pt x="801" y="1062"/>
                    <a:pt x="40" y="1458"/>
                  </a:cubicBezTo>
                  <a:cubicBezTo>
                    <a:pt x="12" y="1469"/>
                    <a:pt x="1" y="1503"/>
                    <a:pt x="15" y="1531"/>
                  </a:cubicBezTo>
                  <a:cubicBezTo>
                    <a:pt x="26" y="1553"/>
                    <a:pt x="42" y="1564"/>
                    <a:pt x="62" y="1564"/>
                  </a:cubicBezTo>
                  <a:cubicBezTo>
                    <a:pt x="73" y="1564"/>
                    <a:pt x="81" y="1559"/>
                    <a:pt x="87" y="1556"/>
                  </a:cubicBezTo>
                  <a:cubicBezTo>
                    <a:pt x="860" y="1154"/>
                    <a:pt x="1596" y="663"/>
                    <a:pt x="2283" y="100"/>
                  </a:cubicBezTo>
                  <a:cubicBezTo>
                    <a:pt x="2305" y="80"/>
                    <a:pt x="2311" y="47"/>
                    <a:pt x="2288" y="22"/>
                  </a:cubicBezTo>
                  <a:cubicBezTo>
                    <a:pt x="2279" y="8"/>
                    <a:pt x="2264" y="1"/>
                    <a:pt x="224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3" name="Google Shape;6423;p52"/>
            <p:cNvSpPr/>
            <p:nvPr/>
          </p:nvSpPr>
          <p:spPr>
            <a:xfrm>
              <a:off x="2289312" y="3329607"/>
              <a:ext cx="266783" cy="27577"/>
            </a:xfrm>
            <a:custGeom>
              <a:avLst/>
              <a:gdLst/>
              <a:ahLst/>
              <a:cxnLst/>
              <a:rect l="l" t="t" r="r" b="b"/>
              <a:pathLst>
                <a:path w="2612" h="270" extrusionOk="0">
                  <a:moveTo>
                    <a:pt x="2540" y="0"/>
                  </a:moveTo>
                  <a:cubicBezTo>
                    <a:pt x="2513" y="0"/>
                    <a:pt x="2488" y="20"/>
                    <a:pt x="2481" y="44"/>
                  </a:cubicBezTo>
                  <a:cubicBezTo>
                    <a:pt x="2252" y="94"/>
                    <a:pt x="2020" y="108"/>
                    <a:pt x="1803" y="122"/>
                  </a:cubicBezTo>
                  <a:cubicBezTo>
                    <a:pt x="1404" y="145"/>
                    <a:pt x="1001" y="158"/>
                    <a:pt x="599" y="158"/>
                  </a:cubicBezTo>
                  <a:cubicBezTo>
                    <a:pt x="419" y="158"/>
                    <a:pt x="239" y="155"/>
                    <a:pt x="59" y="150"/>
                  </a:cubicBezTo>
                  <a:cubicBezTo>
                    <a:pt x="26" y="150"/>
                    <a:pt x="3" y="172"/>
                    <a:pt x="0" y="203"/>
                  </a:cubicBezTo>
                  <a:cubicBezTo>
                    <a:pt x="0" y="236"/>
                    <a:pt x="26" y="264"/>
                    <a:pt x="56" y="264"/>
                  </a:cubicBezTo>
                  <a:cubicBezTo>
                    <a:pt x="238" y="267"/>
                    <a:pt x="419" y="270"/>
                    <a:pt x="603" y="270"/>
                  </a:cubicBezTo>
                  <a:cubicBezTo>
                    <a:pt x="1005" y="270"/>
                    <a:pt x="1407" y="256"/>
                    <a:pt x="1811" y="234"/>
                  </a:cubicBezTo>
                  <a:cubicBezTo>
                    <a:pt x="2040" y="220"/>
                    <a:pt x="2288" y="200"/>
                    <a:pt x="2534" y="144"/>
                  </a:cubicBezTo>
                  <a:cubicBezTo>
                    <a:pt x="2581" y="133"/>
                    <a:pt x="2612" y="100"/>
                    <a:pt x="2609" y="61"/>
                  </a:cubicBezTo>
                  <a:cubicBezTo>
                    <a:pt x="2606" y="38"/>
                    <a:pt x="2581" y="5"/>
                    <a:pt x="2553" y="2"/>
                  </a:cubicBezTo>
                  <a:cubicBezTo>
                    <a:pt x="2549" y="1"/>
                    <a:pt x="2544" y="0"/>
                    <a:pt x="254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4" name="Google Shape;6424;p52"/>
            <p:cNvSpPr/>
            <p:nvPr/>
          </p:nvSpPr>
          <p:spPr>
            <a:xfrm>
              <a:off x="2277668" y="3265057"/>
              <a:ext cx="292113" cy="63632"/>
            </a:xfrm>
            <a:custGeom>
              <a:avLst/>
              <a:gdLst/>
              <a:ahLst/>
              <a:cxnLst/>
              <a:rect l="l" t="t" r="r" b="b"/>
              <a:pathLst>
                <a:path w="2860" h="623" extrusionOk="0">
                  <a:moveTo>
                    <a:pt x="2798" y="0"/>
                  </a:moveTo>
                  <a:cubicBezTo>
                    <a:pt x="2790" y="0"/>
                    <a:pt x="2781" y="2"/>
                    <a:pt x="2773" y="6"/>
                  </a:cubicBezTo>
                  <a:cubicBezTo>
                    <a:pt x="2089" y="341"/>
                    <a:pt x="1350" y="511"/>
                    <a:pt x="608" y="511"/>
                  </a:cubicBezTo>
                  <a:cubicBezTo>
                    <a:pt x="428" y="511"/>
                    <a:pt x="247" y="501"/>
                    <a:pt x="67" y="481"/>
                  </a:cubicBezTo>
                  <a:cubicBezTo>
                    <a:pt x="65" y="480"/>
                    <a:pt x="63" y="480"/>
                    <a:pt x="60" y="480"/>
                  </a:cubicBezTo>
                  <a:cubicBezTo>
                    <a:pt x="28" y="480"/>
                    <a:pt x="6" y="499"/>
                    <a:pt x="3" y="531"/>
                  </a:cubicBezTo>
                  <a:cubicBezTo>
                    <a:pt x="0" y="561"/>
                    <a:pt x="20" y="589"/>
                    <a:pt x="53" y="592"/>
                  </a:cubicBezTo>
                  <a:cubicBezTo>
                    <a:pt x="237" y="614"/>
                    <a:pt x="421" y="623"/>
                    <a:pt x="605" y="623"/>
                  </a:cubicBezTo>
                  <a:cubicBezTo>
                    <a:pt x="1367" y="623"/>
                    <a:pt x="2120" y="447"/>
                    <a:pt x="2821" y="104"/>
                  </a:cubicBezTo>
                  <a:cubicBezTo>
                    <a:pt x="2848" y="93"/>
                    <a:pt x="2860" y="59"/>
                    <a:pt x="2846" y="31"/>
                  </a:cubicBezTo>
                  <a:cubicBezTo>
                    <a:pt x="2838" y="12"/>
                    <a:pt x="2819" y="0"/>
                    <a:pt x="27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5" name="Google Shape;6425;p52"/>
            <p:cNvSpPr/>
            <p:nvPr/>
          </p:nvSpPr>
          <p:spPr>
            <a:xfrm>
              <a:off x="1944500" y="3353609"/>
              <a:ext cx="264025" cy="51784"/>
            </a:xfrm>
            <a:custGeom>
              <a:avLst/>
              <a:gdLst/>
              <a:ahLst/>
              <a:cxnLst/>
              <a:rect l="l" t="t" r="r" b="b"/>
              <a:pathLst>
                <a:path w="2585" h="507" extrusionOk="0">
                  <a:moveTo>
                    <a:pt x="2521" y="1"/>
                  </a:moveTo>
                  <a:cubicBezTo>
                    <a:pt x="2515" y="1"/>
                    <a:pt x="2509" y="2"/>
                    <a:pt x="2503" y="4"/>
                  </a:cubicBezTo>
                  <a:cubicBezTo>
                    <a:pt x="1912" y="189"/>
                    <a:pt x="1256" y="394"/>
                    <a:pt x="602" y="394"/>
                  </a:cubicBezTo>
                  <a:cubicBezTo>
                    <a:pt x="425" y="394"/>
                    <a:pt x="248" y="379"/>
                    <a:pt x="73" y="344"/>
                  </a:cubicBezTo>
                  <a:cubicBezTo>
                    <a:pt x="69" y="343"/>
                    <a:pt x="64" y="343"/>
                    <a:pt x="59" y="343"/>
                  </a:cubicBezTo>
                  <a:cubicBezTo>
                    <a:pt x="34" y="343"/>
                    <a:pt x="14" y="360"/>
                    <a:pt x="9" y="386"/>
                  </a:cubicBezTo>
                  <a:cubicBezTo>
                    <a:pt x="1" y="420"/>
                    <a:pt x="23" y="448"/>
                    <a:pt x="54" y="453"/>
                  </a:cubicBezTo>
                  <a:cubicBezTo>
                    <a:pt x="235" y="492"/>
                    <a:pt x="419" y="506"/>
                    <a:pt x="601" y="506"/>
                  </a:cubicBezTo>
                  <a:cubicBezTo>
                    <a:pt x="1273" y="506"/>
                    <a:pt x="1940" y="297"/>
                    <a:pt x="2540" y="107"/>
                  </a:cubicBezTo>
                  <a:cubicBezTo>
                    <a:pt x="2567" y="99"/>
                    <a:pt x="2584" y="65"/>
                    <a:pt x="2573" y="38"/>
                  </a:cubicBezTo>
                  <a:cubicBezTo>
                    <a:pt x="2566" y="17"/>
                    <a:pt x="2545" y="1"/>
                    <a:pt x="252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6" name="Google Shape;6426;p52"/>
            <p:cNvSpPr/>
            <p:nvPr/>
          </p:nvSpPr>
          <p:spPr>
            <a:xfrm>
              <a:off x="1935409" y="3282829"/>
              <a:ext cx="292726" cy="57299"/>
            </a:xfrm>
            <a:custGeom>
              <a:avLst/>
              <a:gdLst/>
              <a:ahLst/>
              <a:cxnLst/>
              <a:rect l="l" t="t" r="r" b="b"/>
              <a:pathLst>
                <a:path w="2866" h="561" extrusionOk="0">
                  <a:moveTo>
                    <a:pt x="59" y="1"/>
                  </a:moveTo>
                  <a:cubicBezTo>
                    <a:pt x="39" y="1"/>
                    <a:pt x="21" y="9"/>
                    <a:pt x="12" y="28"/>
                  </a:cubicBezTo>
                  <a:cubicBezTo>
                    <a:pt x="1" y="55"/>
                    <a:pt x="6" y="92"/>
                    <a:pt x="34" y="106"/>
                  </a:cubicBezTo>
                  <a:cubicBezTo>
                    <a:pt x="589" y="404"/>
                    <a:pt x="1214" y="560"/>
                    <a:pt x="1833" y="560"/>
                  </a:cubicBezTo>
                  <a:cubicBezTo>
                    <a:pt x="2165" y="560"/>
                    <a:pt x="2492" y="519"/>
                    <a:pt x="2815" y="432"/>
                  </a:cubicBezTo>
                  <a:cubicBezTo>
                    <a:pt x="2843" y="421"/>
                    <a:pt x="2866" y="390"/>
                    <a:pt x="2855" y="362"/>
                  </a:cubicBezTo>
                  <a:cubicBezTo>
                    <a:pt x="2845" y="339"/>
                    <a:pt x="2822" y="321"/>
                    <a:pt x="2798" y="321"/>
                  </a:cubicBezTo>
                  <a:cubicBezTo>
                    <a:pt x="2794" y="321"/>
                    <a:pt x="2789" y="322"/>
                    <a:pt x="2785" y="323"/>
                  </a:cubicBezTo>
                  <a:cubicBezTo>
                    <a:pt x="2476" y="409"/>
                    <a:pt x="2156" y="452"/>
                    <a:pt x="1836" y="452"/>
                  </a:cubicBezTo>
                  <a:cubicBezTo>
                    <a:pt x="1233" y="452"/>
                    <a:pt x="627" y="301"/>
                    <a:pt x="90" y="8"/>
                  </a:cubicBezTo>
                  <a:cubicBezTo>
                    <a:pt x="80" y="3"/>
                    <a:pt x="69" y="1"/>
                    <a:pt x="5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7" name="Google Shape;6427;p52"/>
            <p:cNvSpPr/>
            <p:nvPr/>
          </p:nvSpPr>
          <p:spPr>
            <a:xfrm>
              <a:off x="1985252" y="3113691"/>
              <a:ext cx="246049" cy="197942"/>
            </a:xfrm>
            <a:custGeom>
              <a:avLst/>
              <a:gdLst/>
              <a:ahLst/>
              <a:cxnLst/>
              <a:rect l="l" t="t" r="r" b="b"/>
              <a:pathLst>
                <a:path w="2409" h="1938" extrusionOk="0">
                  <a:moveTo>
                    <a:pt x="61" y="0"/>
                  </a:moveTo>
                  <a:cubicBezTo>
                    <a:pt x="51" y="0"/>
                    <a:pt x="40" y="3"/>
                    <a:pt x="31" y="10"/>
                  </a:cubicBezTo>
                  <a:cubicBezTo>
                    <a:pt x="6" y="26"/>
                    <a:pt x="1" y="63"/>
                    <a:pt x="18" y="88"/>
                  </a:cubicBezTo>
                  <a:cubicBezTo>
                    <a:pt x="606" y="928"/>
                    <a:pt x="1426" y="1583"/>
                    <a:pt x="2325" y="1935"/>
                  </a:cubicBezTo>
                  <a:cubicBezTo>
                    <a:pt x="2333" y="1935"/>
                    <a:pt x="2339" y="1937"/>
                    <a:pt x="2347" y="1937"/>
                  </a:cubicBezTo>
                  <a:cubicBezTo>
                    <a:pt x="2372" y="1937"/>
                    <a:pt x="2392" y="1929"/>
                    <a:pt x="2394" y="1904"/>
                  </a:cubicBezTo>
                  <a:cubicBezTo>
                    <a:pt x="2408" y="1873"/>
                    <a:pt x="2392" y="1840"/>
                    <a:pt x="2364" y="1831"/>
                  </a:cubicBezTo>
                  <a:cubicBezTo>
                    <a:pt x="1485" y="1485"/>
                    <a:pt x="681" y="844"/>
                    <a:pt x="107" y="24"/>
                  </a:cubicBezTo>
                  <a:cubicBezTo>
                    <a:pt x="96" y="8"/>
                    <a:pt x="79" y="0"/>
                    <a:pt x="6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8" name="Google Shape;6428;p52"/>
            <p:cNvSpPr/>
            <p:nvPr/>
          </p:nvSpPr>
          <p:spPr>
            <a:xfrm>
              <a:off x="2050211" y="3108584"/>
              <a:ext cx="179047" cy="184767"/>
            </a:xfrm>
            <a:custGeom>
              <a:avLst/>
              <a:gdLst/>
              <a:ahLst/>
              <a:cxnLst/>
              <a:rect l="l" t="t" r="r" b="b"/>
              <a:pathLst>
                <a:path w="1753" h="1809" extrusionOk="0">
                  <a:moveTo>
                    <a:pt x="64" y="0"/>
                  </a:moveTo>
                  <a:cubicBezTo>
                    <a:pt x="55" y="0"/>
                    <a:pt x="46" y="2"/>
                    <a:pt x="37" y="7"/>
                  </a:cubicBezTo>
                  <a:cubicBezTo>
                    <a:pt x="9" y="21"/>
                    <a:pt x="1" y="57"/>
                    <a:pt x="15" y="85"/>
                  </a:cubicBezTo>
                  <a:cubicBezTo>
                    <a:pt x="419" y="807"/>
                    <a:pt x="988" y="1399"/>
                    <a:pt x="1658" y="1803"/>
                  </a:cubicBezTo>
                  <a:cubicBezTo>
                    <a:pt x="1666" y="1806"/>
                    <a:pt x="1675" y="1809"/>
                    <a:pt x="1686" y="1809"/>
                  </a:cubicBezTo>
                  <a:cubicBezTo>
                    <a:pt x="1703" y="1809"/>
                    <a:pt x="1725" y="1803"/>
                    <a:pt x="1736" y="1781"/>
                  </a:cubicBezTo>
                  <a:cubicBezTo>
                    <a:pt x="1753" y="1759"/>
                    <a:pt x="1744" y="1722"/>
                    <a:pt x="1717" y="1706"/>
                  </a:cubicBezTo>
                  <a:cubicBezTo>
                    <a:pt x="1067" y="1312"/>
                    <a:pt x="511" y="732"/>
                    <a:pt x="112" y="29"/>
                  </a:cubicBezTo>
                  <a:cubicBezTo>
                    <a:pt x="101" y="10"/>
                    <a:pt x="83" y="0"/>
                    <a:pt x="6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29" name="Google Shape;6429;p52"/>
            <p:cNvSpPr/>
            <p:nvPr/>
          </p:nvSpPr>
          <p:spPr>
            <a:xfrm>
              <a:off x="2145095" y="3039029"/>
              <a:ext cx="115518" cy="290581"/>
            </a:xfrm>
            <a:custGeom>
              <a:avLst/>
              <a:gdLst/>
              <a:ahLst/>
              <a:cxnLst/>
              <a:rect l="l" t="t" r="r" b="b"/>
              <a:pathLst>
                <a:path w="1131" h="2845" extrusionOk="0">
                  <a:moveTo>
                    <a:pt x="64" y="0"/>
                  </a:moveTo>
                  <a:cubicBezTo>
                    <a:pt x="61" y="0"/>
                    <a:pt x="57" y="1"/>
                    <a:pt x="54" y="1"/>
                  </a:cubicBezTo>
                  <a:cubicBezTo>
                    <a:pt x="20" y="4"/>
                    <a:pt x="1" y="32"/>
                    <a:pt x="6" y="66"/>
                  </a:cubicBezTo>
                  <a:cubicBezTo>
                    <a:pt x="179" y="1042"/>
                    <a:pt x="528" y="1993"/>
                    <a:pt x="1022" y="2816"/>
                  </a:cubicBezTo>
                  <a:cubicBezTo>
                    <a:pt x="1033" y="2833"/>
                    <a:pt x="1053" y="2844"/>
                    <a:pt x="1072" y="2844"/>
                  </a:cubicBezTo>
                  <a:cubicBezTo>
                    <a:pt x="1081" y="2844"/>
                    <a:pt x="1092" y="2839"/>
                    <a:pt x="1092" y="2836"/>
                  </a:cubicBezTo>
                  <a:cubicBezTo>
                    <a:pt x="1120" y="2819"/>
                    <a:pt x="1131" y="2788"/>
                    <a:pt x="1114" y="2760"/>
                  </a:cubicBezTo>
                  <a:cubicBezTo>
                    <a:pt x="626" y="1949"/>
                    <a:pt x="280" y="1009"/>
                    <a:pt x="115" y="46"/>
                  </a:cubicBezTo>
                  <a:cubicBezTo>
                    <a:pt x="113" y="19"/>
                    <a:pt x="91" y="0"/>
                    <a:pt x="6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0" name="Google Shape;6430;p52"/>
            <p:cNvSpPr/>
            <p:nvPr/>
          </p:nvSpPr>
          <p:spPr>
            <a:xfrm>
              <a:off x="2276749" y="3033105"/>
              <a:ext cx="180171" cy="282512"/>
            </a:xfrm>
            <a:custGeom>
              <a:avLst/>
              <a:gdLst/>
              <a:ahLst/>
              <a:cxnLst/>
              <a:rect l="l" t="t" r="r" b="b"/>
              <a:pathLst>
                <a:path w="1764" h="2766" extrusionOk="0">
                  <a:moveTo>
                    <a:pt x="581" y="0"/>
                  </a:moveTo>
                  <a:cubicBezTo>
                    <a:pt x="558" y="0"/>
                    <a:pt x="537" y="17"/>
                    <a:pt x="528" y="37"/>
                  </a:cubicBezTo>
                  <a:cubicBezTo>
                    <a:pt x="235" y="896"/>
                    <a:pt x="57" y="1792"/>
                    <a:pt x="1" y="2704"/>
                  </a:cubicBezTo>
                  <a:cubicBezTo>
                    <a:pt x="1" y="2732"/>
                    <a:pt x="20" y="2754"/>
                    <a:pt x="48" y="2763"/>
                  </a:cubicBezTo>
                  <a:cubicBezTo>
                    <a:pt x="51" y="2765"/>
                    <a:pt x="57" y="2765"/>
                    <a:pt x="62" y="2765"/>
                  </a:cubicBezTo>
                  <a:cubicBezTo>
                    <a:pt x="84" y="2765"/>
                    <a:pt x="104" y="2752"/>
                    <a:pt x="107" y="2721"/>
                  </a:cubicBezTo>
                  <a:cubicBezTo>
                    <a:pt x="461" y="1856"/>
                    <a:pt x="1027" y="1005"/>
                    <a:pt x="1742" y="252"/>
                  </a:cubicBezTo>
                  <a:cubicBezTo>
                    <a:pt x="1764" y="230"/>
                    <a:pt x="1758" y="196"/>
                    <a:pt x="1739" y="174"/>
                  </a:cubicBezTo>
                  <a:cubicBezTo>
                    <a:pt x="1728" y="165"/>
                    <a:pt x="1716" y="160"/>
                    <a:pt x="1703" y="160"/>
                  </a:cubicBezTo>
                  <a:cubicBezTo>
                    <a:pt x="1688" y="160"/>
                    <a:pt x="1673" y="166"/>
                    <a:pt x="1661" y="177"/>
                  </a:cubicBezTo>
                  <a:cubicBezTo>
                    <a:pt x="1019" y="852"/>
                    <a:pt x="500" y="1608"/>
                    <a:pt x="137" y="2378"/>
                  </a:cubicBezTo>
                  <a:cubicBezTo>
                    <a:pt x="216" y="1591"/>
                    <a:pt x="377" y="815"/>
                    <a:pt x="634" y="73"/>
                  </a:cubicBezTo>
                  <a:cubicBezTo>
                    <a:pt x="642" y="45"/>
                    <a:pt x="626" y="15"/>
                    <a:pt x="598" y="4"/>
                  </a:cubicBezTo>
                  <a:cubicBezTo>
                    <a:pt x="592" y="1"/>
                    <a:pt x="587" y="0"/>
                    <a:pt x="58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1" name="Google Shape;6431;p52"/>
            <p:cNvSpPr/>
            <p:nvPr/>
          </p:nvSpPr>
          <p:spPr>
            <a:xfrm>
              <a:off x="2202394" y="3044136"/>
              <a:ext cx="69045" cy="279448"/>
            </a:xfrm>
            <a:custGeom>
              <a:avLst/>
              <a:gdLst/>
              <a:ahLst/>
              <a:cxnLst/>
              <a:rect l="l" t="t" r="r" b="b"/>
              <a:pathLst>
                <a:path w="676" h="2736" extrusionOk="0">
                  <a:moveTo>
                    <a:pt x="63" y="1"/>
                  </a:moveTo>
                  <a:cubicBezTo>
                    <a:pt x="60" y="1"/>
                    <a:pt x="57" y="1"/>
                    <a:pt x="54" y="2"/>
                  </a:cubicBezTo>
                  <a:cubicBezTo>
                    <a:pt x="23" y="4"/>
                    <a:pt x="1" y="32"/>
                    <a:pt x="3" y="63"/>
                  </a:cubicBezTo>
                  <a:cubicBezTo>
                    <a:pt x="29" y="281"/>
                    <a:pt x="42" y="495"/>
                    <a:pt x="56" y="707"/>
                  </a:cubicBezTo>
                  <a:cubicBezTo>
                    <a:pt x="70" y="945"/>
                    <a:pt x="84" y="1190"/>
                    <a:pt x="115" y="1430"/>
                  </a:cubicBezTo>
                  <a:cubicBezTo>
                    <a:pt x="185" y="1982"/>
                    <a:pt x="335" y="2401"/>
                    <a:pt x="570" y="2713"/>
                  </a:cubicBezTo>
                  <a:cubicBezTo>
                    <a:pt x="581" y="2727"/>
                    <a:pt x="598" y="2736"/>
                    <a:pt x="614" y="2736"/>
                  </a:cubicBezTo>
                  <a:cubicBezTo>
                    <a:pt x="628" y="2736"/>
                    <a:pt x="639" y="2730"/>
                    <a:pt x="648" y="2722"/>
                  </a:cubicBezTo>
                  <a:cubicBezTo>
                    <a:pt x="673" y="2702"/>
                    <a:pt x="676" y="2669"/>
                    <a:pt x="659" y="2644"/>
                  </a:cubicBezTo>
                  <a:cubicBezTo>
                    <a:pt x="436" y="2348"/>
                    <a:pt x="296" y="1946"/>
                    <a:pt x="227" y="1413"/>
                  </a:cubicBezTo>
                  <a:cubicBezTo>
                    <a:pt x="196" y="1176"/>
                    <a:pt x="182" y="931"/>
                    <a:pt x="168" y="699"/>
                  </a:cubicBezTo>
                  <a:cubicBezTo>
                    <a:pt x="154" y="490"/>
                    <a:pt x="140" y="267"/>
                    <a:pt x="115" y="49"/>
                  </a:cubicBezTo>
                  <a:cubicBezTo>
                    <a:pt x="112" y="22"/>
                    <a:pt x="90" y="1"/>
                    <a:pt x="6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2" name="Google Shape;6432;p52"/>
            <p:cNvSpPr/>
            <p:nvPr/>
          </p:nvSpPr>
          <p:spPr>
            <a:xfrm>
              <a:off x="2133758" y="3237991"/>
              <a:ext cx="232056" cy="281389"/>
            </a:xfrm>
            <a:custGeom>
              <a:avLst/>
              <a:gdLst/>
              <a:ahLst/>
              <a:cxnLst/>
              <a:rect l="l" t="t" r="r" b="b"/>
              <a:pathLst>
                <a:path w="2272" h="2755" extrusionOk="0">
                  <a:moveTo>
                    <a:pt x="8" y="1757"/>
                  </a:moveTo>
                  <a:cubicBezTo>
                    <a:pt x="5" y="1758"/>
                    <a:pt x="3" y="1760"/>
                    <a:pt x="0" y="1761"/>
                  </a:cubicBezTo>
                  <a:cubicBezTo>
                    <a:pt x="3" y="1760"/>
                    <a:pt x="5" y="1758"/>
                    <a:pt x="8" y="1757"/>
                  </a:cubicBezTo>
                  <a:close/>
                  <a:moveTo>
                    <a:pt x="1325" y="1"/>
                  </a:moveTo>
                  <a:cubicBezTo>
                    <a:pt x="1278" y="160"/>
                    <a:pt x="1200" y="341"/>
                    <a:pt x="1049" y="383"/>
                  </a:cubicBezTo>
                  <a:cubicBezTo>
                    <a:pt x="1029" y="388"/>
                    <a:pt x="1010" y="390"/>
                    <a:pt x="990" y="390"/>
                  </a:cubicBezTo>
                  <a:cubicBezTo>
                    <a:pt x="889" y="390"/>
                    <a:pt x="792" y="329"/>
                    <a:pt x="703" y="266"/>
                  </a:cubicBezTo>
                  <a:cubicBezTo>
                    <a:pt x="656" y="229"/>
                    <a:pt x="603" y="196"/>
                    <a:pt x="555" y="160"/>
                  </a:cubicBezTo>
                  <a:lnTo>
                    <a:pt x="555" y="160"/>
                  </a:lnTo>
                  <a:cubicBezTo>
                    <a:pt x="572" y="280"/>
                    <a:pt x="541" y="383"/>
                    <a:pt x="461" y="464"/>
                  </a:cubicBezTo>
                  <a:cubicBezTo>
                    <a:pt x="382" y="542"/>
                    <a:pt x="349" y="592"/>
                    <a:pt x="243" y="623"/>
                  </a:cubicBezTo>
                  <a:cubicBezTo>
                    <a:pt x="433" y="743"/>
                    <a:pt x="500" y="1027"/>
                    <a:pt x="433" y="1256"/>
                  </a:cubicBezTo>
                  <a:cubicBezTo>
                    <a:pt x="367" y="1482"/>
                    <a:pt x="197" y="1653"/>
                    <a:pt x="8" y="1757"/>
                  </a:cubicBezTo>
                  <a:lnTo>
                    <a:pt x="8" y="1757"/>
                  </a:lnTo>
                  <a:cubicBezTo>
                    <a:pt x="25" y="1749"/>
                    <a:pt x="43" y="1745"/>
                    <a:pt x="63" y="1745"/>
                  </a:cubicBezTo>
                  <a:cubicBezTo>
                    <a:pt x="128" y="1745"/>
                    <a:pt x="202" y="1785"/>
                    <a:pt x="263" y="1814"/>
                  </a:cubicBezTo>
                  <a:cubicBezTo>
                    <a:pt x="355" y="1856"/>
                    <a:pt x="449" y="1903"/>
                    <a:pt x="516" y="1987"/>
                  </a:cubicBezTo>
                  <a:cubicBezTo>
                    <a:pt x="642" y="2143"/>
                    <a:pt x="647" y="2405"/>
                    <a:pt x="530" y="2570"/>
                  </a:cubicBezTo>
                  <a:cubicBezTo>
                    <a:pt x="631" y="2498"/>
                    <a:pt x="712" y="2456"/>
                    <a:pt x="829" y="2428"/>
                  </a:cubicBezTo>
                  <a:cubicBezTo>
                    <a:pt x="862" y="2420"/>
                    <a:pt x="895" y="2416"/>
                    <a:pt x="929" y="2416"/>
                  </a:cubicBezTo>
                  <a:cubicBezTo>
                    <a:pt x="1018" y="2416"/>
                    <a:pt x="1105" y="2445"/>
                    <a:pt x="1172" y="2511"/>
                  </a:cubicBezTo>
                  <a:cubicBezTo>
                    <a:pt x="1233" y="2573"/>
                    <a:pt x="1270" y="2665"/>
                    <a:pt x="1289" y="2754"/>
                  </a:cubicBezTo>
                  <a:cubicBezTo>
                    <a:pt x="1289" y="2598"/>
                    <a:pt x="1415" y="2442"/>
                    <a:pt x="1535" y="2361"/>
                  </a:cubicBezTo>
                  <a:cubicBezTo>
                    <a:pt x="1596" y="2319"/>
                    <a:pt x="1668" y="2298"/>
                    <a:pt x="1741" y="2298"/>
                  </a:cubicBezTo>
                  <a:cubicBezTo>
                    <a:pt x="1808" y="2298"/>
                    <a:pt x="1875" y="2315"/>
                    <a:pt x="1936" y="2350"/>
                  </a:cubicBezTo>
                  <a:cubicBezTo>
                    <a:pt x="1825" y="2213"/>
                    <a:pt x="1772" y="1962"/>
                    <a:pt x="1825" y="1789"/>
                  </a:cubicBezTo>
                  <a:cubicBezTo>
                    <a:pt x="1872" y="1637"/>
                    <a:pt x="2006" y="1509"/>
                    <a:pt x="2144" y="1509"/>
                  </a:cubicBezTo>
                  <a:cubicBezTo>
                    <a:pt x="2171" y="1509"/>
                    <a:pt x="2197" y="1513"/>
                    <a:pt x="2224" y="1524"/>
                  </a:cubicBezTo>
                  <a:cubicBezTo>
                    <a:pt x="2121" y="1457"/>
                    <a:pt x="1987" y="1345"/>
                    <a:pt x="1950" y="1223"/>
                  </a:cubicBezTo>
                  <a:cubicBezTo>
                    <a:pt x="1914" y="1108"/>
                    <a:pt x="1942" y="980"/>
                    <a:pt x="1984" y="866"/>
                  </a:cubicBezTo>
                  <a:cubicBezTo>
                    <a:pt x="2051" y="698"/>
                    <a:pt x="2148" y="545"/>
                    <a:pt x="2271" y="422"/>
                  </a:cubicBezTo>
                  <a:lnTo>
                    <a:pt x="2271" y="422"/>
                  </a:lnTo>
                  <a:cubicBezTo>
                    <a:pt x="2190" y="491"/>
                    <a:pt x="2068" y="524"/>
                    <a:pt x="1948" y="524"/>
                  </a:cubicBezTo>
                  <a:cubicBezTo>
                    <a:pt x="1850" y="524"/>
                    <a:pt x="1752" y="502"/>
                    <a:pt x="1677" y="461"/>
                  </a:cubicBezTo>
                  <a:cubicBezTo>
                    <a:pt x="1512" y="369"/>
                    <a:pt x="1392" y="196"/>
                    <a:pt x="13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3" name="Google Shape;6433;p52"/>
            <p:cNvSpPr/>
            <p:nvPr/>
          </p:nvSpPr>
          <p:spPr>
            <a:xfrm>
              <a:off x="889125" y="1671424"/>
              <a:ext cx="3034709" cy="3034709"/>
            </a:xfrm>
            <a:custGeom>
              <a:avLst/>
              <a:gdLst/>
              <a:ahLst/>
              <a:cxnLst/>
              <a:rect l="l" t="t" r="r" b="b"/>
              <a:pathLst>
                <a:path w="29712" h="29712" extrusionOk="0">
                  <a:moveTo>
                    <a:pt x="14856" y="1524"/>
                  </a:moveTo>
                  <a:cubicBezTo>
                    <a:pt x="22218" y="1524"/>
                    <a:pt x="28189" y="7491"/>
                    <a:pt x="28189" y="14856"/>
                  </a:cubicBezTo>
                  <a:cubicBezTo>
                    <a:pt x="28189" y="22218"/>
                    <a:pt x="22218" y="28188"/>
                    <a:pt x="14856" y="28188"/>
                  </a:cubicBezTo>
                  <a:cubicBezTo>
                    <a:pt x="7497" y="28188"/>
                    <a:pt x="1526" y="22221"/>
                    <a:pt x="1526" y="14856"/>
                  </a:cubicBezTo>
                  <a:cubicBezTo>
                    <a:pt x="1526" y="7491"/>
                    <a:pt x="7491" y="1524"/>
                    <a:pt x="14856" y="1524"/>
                  </a:cubicBezTo>
                  <a:close/>
                  <a:moveTo>
                    <a:pt x="14856" y="0"/>
                  </a:moveTo>
                  <a:cubicBezTo>
                    <a:pt x="6651" y="0"/>
                    <a:pt x="0" y="6651"/>
                    <a:pt x="0" y="14856"/>
                  </a:cubicBezTo>
                  <a:cubicBezTo>
                    <a:pt x="0" y="23061"/>
                    <a:pt x="6651" y="29712"/>
                    <a:pt x="14856" y="29712"/>
                  </a:cubicBezTo>
                  <a:cubicBezTo>
                    <a:pt x="23064" y="29712"/>
                    <a:pt x="29712" y="23061"/>
                    <a:pt x="29712" y="14856"/>
                  </a:cubicBezTo>
                  <a:cubicBezTo>
                    <a:pt x="29712" y="6651"/>
                    <a:pt x="23058" y="0"/>
                    <a:pt x="148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4" name="Google Shape;6434;p52"/>
            <p:cNvSpPr/>
            <p:nvPr/>
          </p:nvSpPr>
          <p:spPr>
            <a:xfrm>
              <a:off x="966953" y="1749252"/>
              <a:ext cx="2879358" cy="2879358"/>
            </a:xfrm>
            <a:custGeom>
              <a:avLst/>
              <a:gdLst/>
              <a:ahLst/>
              <a:cxnLst/>
              <a:rect l="l" t="t" r="r" b="b"/>
              <a:pathLst>
                <a:path w="28191" h="28191" extrusionOk="0">
                  <a:moveTo>
                    <a:pt x="14094" y="762"/>
                  </a:moveTo>
                  <a:cubicBezTo>
                    <a:pt x="21456" y="762"/>
                    <a:pt x="27427" y="6729"/>
                    <a:pt x="27427" y="14094"/>
                  </a:cubicBezTo>
                  <a:cubicBezTo>
                    <a:pt x="27427" y="21456"/>
                    <a:pt x="21456" y="27426"/>
                    <a:pt x="14094" y="27426"/>
                  </a:cubicBezTo>
                  <a:cubicBezTo>
                    <a:pt x="6735" y="27426"/>
                    <a:pt x="764" y="21459"/>
                    <a:pt x="764" y="14094"/>
                  </a:cubicBezTo>
                  <a:cubicBezTo>
                    <a:pt x="764" y="6729"/>
                    <a:pt x="6729" y="762"/>
                    <a:pt x="14094" y="762"/>
                  </a:cubicBezTo>
                  <a:close/>
                  <a:moveTo>
                    <a:pt x="14094" y="0"/>
                  </a:moveTo>
                  <a:cubicBezTo>
                    <a:pt x="6311" y="0"/>
                    <a:pt x="0" y="6308"/>
                    <a:pt x="0" y="14094"/>
                  </a:cubicBezTo>
                  <a:cubicBezTo>
                    <a:pt x="0" y="21880"/>
                    <a:pt x="6308" y="28191"/>
                    <a:pt x="14094" y="28191"/>
                  </a:cubicBezTo>
                  <a:cubicBezTo>
                    <a:pt x="21878" y="28191"/>
                    <a:pt x="28191" y="21880"/>
                    <a:pt x="28191" y="14094"/>
                  </a:cubicBezTo>
                  <a:cubicBezTo>
                    <a:pt x="28191" y="6311"/>
                    <a:pt x="21878" y="0"/>
                    <a:pt x="1409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5" name="Google Shape;6435;p52"/>
            <p:cNvSpPr/>
            <p:nvPr/>
          </p:nvSpPr>
          <p:spPr>
            <a:xfrm>
              <a:off x="931001" y="3543991"/>
              <a:ext cx="170263" cy="35442"/>
            </a:xfrm>
            <a:custGeom>
              <a:avLst/>
              <a:gdLst/>
              <a:ahLst/>
              <a:cxnLst/>
              <a:rect l="l" t="t" r="r" b="b"/>
              <a:pathLst>
                <a:path w="1667" h="347" extrusionOk="0">
                  <a:moveTo>
                    <a:pt x="1" y="1"/>
                  </a:moveTo>
                  <a:cubicBezTo>
                    <a:pt x="15" y="62"/>
                    <a:pt x="28" y="124"/>
                    <a:pt x="45" y="182"/>
                  </a:cubicBezTo>
                  <a:cubicBezTo>
                    <a:pt x="210" y="224"/>
                    <a:pt x="377" y="260"/>
                    <a:pt x="547" y="288"/>
                  </a:cubicBezTo>
                  <a:cubicBezTo>
                    <a:pt x="796" y="327"/>
                    <a:pt x="1036" y="347"/>
                    <a:pt x="1270" y="347"/>
                  </a:cubicBezTo>
                  <a:cubicBezTo>
                    <a:pt x="1404" y="347"/>
                    <a:pt x="1538" y="341"/>
                    <a:pt x="1666" y="327"/>
                  </a:cubicBezTo>
                  <a:cubicBezTo>
                    <a:pt x="1649" y="272"/>
                    <a:pt x="1635" y="218"/>
                    <a:pt x="1619" y="165"/>
                  </a:cubicBezTo>
                  <a:cubicBezTo>
                    <a:pt x="1505" y="176"/>
                    <a:pt x="1388" y="181"/>
                    <a:pt x="1270" y="181"/>
                  </a:cubicBezTo>
                  <a:cubicBezTo>
                    <a:pt x="1045" y="181"/>
                    <a:pt x="812" y="162"/>
                    <a:pt x="572" y="124"/>
                  </a:cubicBezTo>
                  <a:cubicBezTo>
                    <a:pt x="380" y="93"/>
                    <a:pt x="187" y="51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6" name="Google Shape;6436;p52"/>
            <p:cNvSpPr/>
            <p:nvPr/>
          </p:nvSpPr>
          <p:spPr>
            <a:xfrm>
              <a:off x="908224" y="3428373"/>
              <a:ext cx="168527" cy="53316"/>
            </a:xfrm>
            <a:custGeom>
              <a:avLst/>
              <a:gdLst/>
              <a:ahLst/>
              <a:cxnLst/>
              <a:rect l="l" t="t" r="r" b="b"/>
              <a:pathLst>
                <a:path w="1650" h="522" extrusionOk="0">
                  <a:moveTo>
                    <a:pt x="0" y="0"/>
                  </a:moveTo>
                  <a:lnTo>
                    <a:pt x="31" y="190"/>
                  </a:lnTo>
                  <a:cubicBezTo>
                    <a:pt x="550" y="374"/>
                    <a:pt x="1097" y="486"/>
                    <a:pt x="1649" y="522"/>
                  </a:cubicBezTo>
                  <a:cubicBezTo>
                    <a:pt x="1635" y="466"/>
                    <a:pt x="1621" y="410"/>
                    <a:pt x="1613" y="349"/>
                  </a:cubicBezTo>
                  <a:cubicBezTo>
                    <a:pt x="1063" y="313"/>
                    <a:pt x="519" y="193"/>
                    <a:pt x="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7" name="Google Shape;6437;p52"/>
            <p:cNvSpPr/>
            <p:nvPr/>
          </p:nvSpPr>
          <p:spPr>
            <a:xfrm>
              <a:off x="895355" y="3326952"/>
              <a:ext cx="165667" cy="71292"/>
            </a:xfrm>
            <a:custGeom>
              <a:avLst/>
              <a:gdLst/>
              <a:ahLst/>
              <a:cxnLst/>
              <a:rect l="l" t="t" r="r" b="b"/>
              <a:pathLst>
                <a:path w="1622" h="698" extrusionOk="0">
                  <a:moveTo>
                    <a:pt x="1" y="0"/>
                  </a:moveTo>
                  <a:lnTo>
                    <a:pt x="1" y="0"/>
                  </a:lnTo>
                  <a:cubicBezTo>
                    <a:pt x="4" y="64"/>
                    <a:pt x="9" y="126"/>
                    <a:pt x="18" y="190"/>
                  </a:cubicBezTo>
                  <a:cubicBezTo>
                    <a:pt x="534" y="416"/>
                    <a:pt x="1069" y="586"/>
                    <a:pt x="1622" y="698"/>
                  </a:cubicBezTo>
                  <a:cubicBezTo>
                    <a:pt x="1611" y="639"/>
                    <a:pt x="1605" y="583"/>
                    <a:pt x="1597" y="525"/>
                  </a:cubicBezTo>
                  <a:cubicBezTo>
                    <a:pt x="1050" y="407"/>
                    <a:pt x="511" y="229"/>
                    <a:pt x="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8" name="Google Shape;6438;p52"/>
            <p:cNvSpPr/>
            <p:nvPr/>
          </p:nvSpPr>
          <p:spPr>
            <a:xfrm>
              <a:off x="889942" y="3236867"/>
              <a:ext cx="161173" cy="80178"/>
            </a:xfrm>
            <a:custGeom>
              <a:avLst/>
              <a:gdLst/>
              <a:ahLst/>
              <a:cxnLst/>
              <a:rect l="l" t="t" r="r" b="b"/>
              <a:pathLst>
                <a:path w="1578" h="785" extrusionOk="0">
                  <a:moveTo>
                    <a:pt x="1" y="1"/>
                  </a:moveTo>
                  <a:cubicBezTo>
                    <a:pt x="1" y="65"/>
                    <a:pt x="4" y="132"/>
                    <a:pt x="6" y="196"/>
                  </a:cubicBezTo>
                  <a:cubicBezTo>
                    <a:pt x="503" y="458"/>
                    <a:pt x="1033" y="659"/>
                    <a:pt x="1577" y="784"/>
                  </a:cubicBezTo>
                  <a:cubicBezTo>
                    <a:pt x="1569" y="726"/>
                    <a:pt x="1566" y="670"/>
                    <a:pt x="1563" y="606"/>
                  </a:cubicBezTo>
                  <a:cubicBezTo>
                    <a:pt x="1019" y="478"/>
                    <a:pt x="492" y="271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39" name="Google Shape;6439;p52"/>
            <p:cNvSpPr/>
            <p:nvPr/>
          </p:nvSpPr>
          <p:spPr>
            <a:xfrm>
              <a:off x="889125" y="3131156"/>
              <a:ext cx="156577" cy="107244"/>
            </a:xfrm>
            <a:custGeom>
              <a:avLst/>
              <a:gdLst/>
              <a:ahLst/>
              <a:cxnLst/>
              <a:rect l="l" t="t" r="r" b="b"/>
              <a:pathLst>
                <a:path w="1533" h="1050" extrusionOk="0">
                  <a:moveTo>
                    <a:pt x="9" y="0"/>
                  </a:moveTo>
                  <a:cubicBezTo>
                    <a:pt x="6" y="65"/>
                    <a:pt x="0" y="129"/>
                    <a:pt x="0" y="193"/>
                  </a:cubicBezTo>
                  <a:cubicBezTo>
                    <a:pt x="489" y="519"/>
                    <a:pt x="1002" y="804"/>
                    <a:pt x="1532" y="1049"/>
                  </a:cubicBezTo>
                  <a:cubicBezTo>
                    <a:pt x="1532" y="991"/>
                    <a:pt x="1529" y="927"/>
                    <a:pt x="1526" y="865"/>
                  </a:cubicBezTo>
                  <a:cubicBezTo>
                    <a:pt x="999" y="617"/>
                    <a:pt x="491" y="327"/>
                    <a:pt x="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0" name="Google Shape;6440;p52"/>
            <p:cNvSpPr/>
            <p:nvPr/>
          </p:nvSpPr>
          <p:spPr>
            <a:xfrm>
              <a:off x="894844" y="3037702"/>
              <a:ext cx="151981" cy="101831"/>
            </a:xfrm>
            <a:custGeom>
              <a:avLst/>
              <a:gdLst/>
              <a:ahLst/>
              <a:cxnLst/>
              <a:rect l="l" t="t" r="r" b="b"/>
              <a:pathLst>
                <a:path w="1488" h="997" extrusionOk="0">
                  <a:moveTo>
                    <a:pt x="20" y="0"/>
                  </a:moveTo>
                  <a:cubicBezTo>
                    <a:pt x="11" y="62"/>
                    <a:pt x="6" y="126"/>
                    <a:pt x="0" y="187"/>
                  </a:cubicBezTo>
                  <a:cubicBezTo>
                    <a:pt x="480" y="503"/>
                    <a:pt x="988" y="765"/>
                    <a:pt x="1479" y="996"/>
                  </a:cubicBezTo>
                  <a:cubicBezTo>
                    <a:pt x="1479" y="938"/>
                    <a:pt x="1482" y="879"/>
                    <a:pt x="1487" y="821"/>
                  </a:cubicBezTo>
                  <a:cubicBezTo>
                    <a:pt x="993" y="586"/>
                    <a:pt x="488" y="321"/>
                    <a:pt x="2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1" name="Google Shape;6441;p52"/>
            <p:cNvSpPr/>
            <p:nvPr/>
          </p:nvSpPr>
          <p:spPr>
            <a:xfrm>
              <a:off x="910471" y="2912585"/>
              <a:ext cx="146567" cy="111841"/>
            </a:xfrm>
            <a:custGeom>
              <a:avLst/>
              <a:gdLst/>
              <a:ahLst/>
              <a:cxnLst/>
              <a:rect l="l" t="t" r="r" b="b"/>
              <a:pathLst>
                <a:path w="1435" h="1095" extrusionOk="0">
                  <a:moveTo>
                    <a:pt x="37" y="1"/>
                  </a:moveTo>
                  <a:cubicBezTo>
                    <a:pt x="23" y="68"/>
                    <a:pt x="12" y="132"/>
                    <a:pt x="1" y="193"/>
                  </a:cubicBezTo>
                  <a:cubicBezTo>
                    <a:pt x="428" y="559"/>
                    <a:pt x="902" y="863"/>
                    <a:pt x="1412" y="1094"/>
                  </a:cubicBezTo>
                  <a:cubicBezTo>
                    <a:pt x="1421" y="1036"/>
                    <a:pt x="1429" y="977"/>
                    <a:pt x="1435" y="921"/>
                  </a:cubicBezTo>
                  <a:cubicBezTo>
                    <a:pt x="927" y="690"/>
                    <a:pt x="453" y="375"/>
                    <a:pt x="3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2" name="Google Shape;6442;p52"/>
            <p:cNvSpPr/>
            <p:nvPr/>
          </p:nvSpPr>
          <p:spPr>
            <a:xfrm>
              <a:off x="930388" y="2814329"/>
              <a:ext cx="138090" cy="138805"/>
            </a:xfrm>
            <a:custGeom>
              <a:avLst/>
              <a:gdLst/>
              <a:ahLst/>
              <a:cxnLst/>
              <a:rect l="l" t="t" r="r" b="b"/>
              <a:pathLst>
                <a:path w="1352" h="1359" extrusionOk="0">
                  <a:moveTo>
                    <a:pt x="51" y="0"/>
                  </a:moveTo>
                  <a:cubicBezTo>
                    <a:pt x="34" y="64"/>
                    <a:pt x="15" y="126"/>
                    <a:pt x="1" y="193"/>
                  </a:cubicBezTo>
                  <a:cubicBezTo>
                    <a:pt x="405" y="622"/>
                    <a:pt x="849" y="1013"/>
                    <a:pt x="1321" y="1359"/>
                  </a:cubicBezTo>
                  <a:cubicBezTo>
                    <a:pt x="1332" y="1298"/>
                    <a:pt x="1340" y="1236"/>
                    <a:pt x="1351" y="1178"/>
                  </a:cubicBezTo>
                  <a:cubicBezTo>
                    <a:pt x="885" y="829"/>
                    <a:pt x="447" y="433"/>
                    <a:pt x="5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3" name="Google Shape;6443;p52"/>
            <p:cNvSpPr/>
            <p:nvPr/>
          </p:nvSpPr>
          <p:spPr>
            <a:xfrm>
              <a:off x="960314" y="2708312"/>
              <a:ext cx="132677" cy="138294"/>
            </a:xfrm>
            <a:custGeom>
              <a:avLst/>
              <a:gdLst/>
              <a:ahLst/>
              <a:cxnLst/>
              <a:rect l="l" t="t" r="r" b="b"/>
              <a:pathLst>
                <a:path w="1299" h="1354" extrusionOk="0">
                  <a:moveTo>
                    <a:pt x="62" y="0"/>
                  </a:moveTo>
                  <a:cubicBezTo>
                    <a:pt x="40" y="62"/>
                    <a:pt x="23" y="123"/>
                    <a:pt x="1" y="185"/>
                  </a:cubicBezTo>
                  <a:cubicBezTo>
                    <a:pt x="372" y="625"/>
                    <a:pt x="790" y="1019"/>
                    <a:pt x="1254" y="1354"/>
                  </a:cubicBezTo>
                  <a:cubicBezTo>
                    <a:pt x="1267" y="1295"/>
                    <a:pt x="1281" y="1239"/>
                    <a:pt x="1298" y="1183"/>
                  </a:cubicBezTo>
                  <a:cubicBezTo>
                    <a:pt x="838" y="840"/>
                    <a:pt x="422" y="444"/>
                    <a:pt x="6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4" name="Google Shape;6444;p52"/>
            <p:cNvSpPr/>
            <p:nvPr/>
          </p:nvSpPr>
          <p:spPr>
            <a:xfrm>
              <a:off x="1011688" y="2571858"/>
              <a:ext cx="118888" cy="159335"/>
            </a:xfrm>
            <a:custGeom>
              <a:avLst/>
              <a:gdLst/>
              <a:ahLst/>
              <a:cxnLst/>
              <a:rect l="l" t="t" r="r" b="b"/>
              <a:pathLst>
                <a:path w="1164" h="1560" extrusionOk="0">
                  <a:moveTo>
                    <a:pt x="81" y="0"/>
                  </a:moveTo>
                  <a:cubicBezTo>
                    <a:pt x="53" y="64"/>
                    <a:pt x="25" y="123"/>
                    <a:pt x="0" y="184"/>
                  </a:cubicBezTo>
                  <a:cubicBezTo>
                    <a:pt x="290" y="631"/>
                    <a:pt x="653" y="1085"/>
                    <a:pt x="1099" y="1560"/>
                  </a:cubicBezTo>
                  <a:cubicBezTo>
                    <a:pt x="1122" y="1501"/>
                    <a:pt x="1141" y="1445"/>
                    <a:pt x="1163" y="1384"/>
                  </a:cubicBezTo>
                  <a:cubicBezTo>
                    <a:pt x="717" y="907"/>
                    <a:pt x="357" y="449"/>
                    <a:pt x="8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5" name="Google Shape;6445;p52"/>
            <p:cNvSpPr/>
            <p:nvPr/>
          </p:nvSpPr>
          <p:spPr>
            <a:xfrm>
              <a:off x="1078281" y="2437344"/>
              <a:ext cx="107244" cy="165361"/>
            </a:xfrm>
            <a:custGeom>
              <a:avLst/>
              <a:gdLst/>
              <a:ahLst/>
              <a:cxnLst/>
              <a:rect l="l" t="t" r="r" b="b"/>
              <a:pathLst>
                <a:path w="1050" h="1619" extrusionOk="0">
                  <a:moveTo>
                    <a:pt x="99" y="0"/>
                  </a:moveTo>
                  <a:cubicBezTo>
                    <a:pt x="65" y="56"/>
                    <a:pt x="32" y="112"/>
                    <a:pt x="1" y="171"/>
                  </a:cubicBezTo>
                  <a:cubicBezTo>
                    <a:pt x="252" y="650"/>
                    <a:pt x="576" y="1133"/>
                    <a:pt x="972" y="1618"/>
                  </a:cubicBezTo>
                  <a:cubicBezTo>
                    <a:pt x="1000" y="1563"/>
                    <a:pt x="1022" y="1510"/>
                    <a:pt x="1050" y="1454"/>
                  </a:cubicBezTo>
                  <a:cubicBezTo>
                    <a:pt x="656" y="966"/>
                    <a:pt x="338" y="477"/>
                    <a:pt x="9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6" name="Google Shape;6446;p52"/>
            <p:cNvSpPr/>
            <p:nvPr/>
          </p:nvSpPr>
          <p:spPr>
            <a:xfrm>
              <a:off x="1149879" y="2321930"/>
              <a:ext cx="100401" cy="163420"/>
            </a:xfrm>
            <a:custGeom>
              <a:avLst/>
              <a:gdLst/>
              <a:ahLst/>
              <a:cxnLst/>
              <a:rect l="l" t="t" r="r" b="b"/>
              <a:pathLst>
                <a:path w="983" h="1600" extrusionOk="0">
                  <a:moveTo>
                    <a:pt x="109" y="1"/>
                  </a:moveTo>
                  <a:cubicBezTo>
                    <a:pt x="70" y="51"/>
                    <a:pt x="36" y="104"/>
                    <a:pt x="0" y="157"/>
                  </a:cubicBezTo>
                  <a:cubicBezTo>
                    <a:pt x="251" y="662"/>
                    <a:pt x="550" y="1147"/>
                    <a:pt x="887" y="1599"/>
                  </a:cubicBezTo>
                  <a:cubicBezTo>
                    <a:pt x="918" y="1549"/>
                    <a:pt x="949" y="1499"/>
                    <a:pt x="982" y="1446"/>
                  </a:cubicBezTo>
                  <a:cubicBezTo>
                    <a:pt x="647" y="994"/>
                    <a:pt x="354" y="508"/>
                    <a:pt x="10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7" name="Google Shape;6447;p52"/>
            <p:cNvSpPr/>
            <p:nvPr/>
          </p:nvSpPr>
          <p:spPr>
            <a:xfrm>
              <a:off x="1235571" y="2207946"/>
              <a:ext cx="77624" cy="184767"/>
            </a:xfrm>
            <a:custGeom>
              <a:avLst/>
              <a:gdLst/>
              <a:ahLst/>
              <a:cxnLst/>
              <a:rect l="l" t="t" r="r" b="b"/>
              <a:pathLst>
                <a:path w="760" h="1809" extrusionOk="0">
                  <a:moveTo>
                    <a:pt x="132" y="1"/>
                  </a:moveTo>
                  <a:cubicBezTo>
                    <a:pt x="90" y="48"/>
                    <a:pt x="43" y="101"/>
                    <a:pt x="1" y="154"/>
                  </a:cubicBezTo>
                  <a:cubicBezTo>
                    <a:pt x="129" y="589"/>
                    <a:pt x="297" y="1041"/>
                    <a:pt x="511" y="1524"/>
                  </a:cubicBezTo>
                  <a:cubicBezTo>
                    <a:pt x="553" y="1621"/>
                    <a:pt x="598" y="1719"/>
                    <a:pt x="651" y="1808"/>
                  </a:cubicBezTo>
                  <a:cubicBezTo>
                    <a:pt x="687" y="1758"/>
                    <a:pt x="721" y="1708"/>
                    <a:pt x="760" y="1661"/>
                  </a:cubicBezTo>
                  <a:cubicBezTo>
                    <a:pt x="723" y="1594"/>
                    <a:pt x="693" y="1524"/>
                    <a:pt x="662" y="1457"/>
                  </a:cubicBezTo>
                  <a:cubicBezTo>
                    <a:pt x="430" y="944"/>
                    <a:pt x="252" y="461"/>
                    <a:pt x="13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8" name="Google Shape;6448;p52"/>
            <p:cNvSpPr/>
            <p:nvPr/>
          </p:nvSpPr>
          <p:spPr>
            <a:xfrm>
              <a:off x="1337912" y="2097434"/>
              <a:ext cx="66798" cy="183235"/>
            </a:xfrm>
            <a:custGeom>
              <a:avLst/>
              <a:gdLst/>
              <a:ahLst/>
              <a:cxnLst/>
              <a:rect l="l" t="t" r="r" b="b"/>
              <a:pathLst>
                <a:path w="654" h="1794" extrusionOk="0">
                  <a:moveTo>
                    <a:pt x="140" y="0"/>
                  </a:moveTo>
                  <a:cubicBezTo>
                    <a:pt x="92" y="45"/>
                    <a:pt x="48" y="92"/>
                    <a:pt x="0" y="137"/>
                  </a:cubicBezTo>
                  <a:cubicBezTo>
                    <a:pt x="118" y="667"/>
                    <a:pt x="293" y="1222"/>
                    <a:pt x="530" y="1794"/>
                  </a:cubicBezTo>
                  <a:cubicBezTo>
                    <a:pt x="569" y="1747"/>
                    <a:pt x="611" y="1702"/>
                    <a:pt x="653" y="1657"/>
                  </a:cubicBezTo>
                  <a:cubicBezTo>
                    <a:pt x="419" y="1083"/>
                    <a:pt x="249" y="527"/>
                    <a:pt x="14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49" name="Google Shape;6449;p52"/>
            <p:cNvSpPr/>
            <p:nvPr/>
          </p:nvSpPr>
          <p:spPr>
            <a:xfrm>
              <a:off x="1451283" y="1996524"/>
              <a:ext cx="49128" cy="188137"/>
            </a:xfrm>
            <a:custGeom>
              <a:avLst/>
              <a:gdLst/>
              <a:ahLst/>
              <a:cxnLst/>
              <a:rect l="l" t="t" r="r" b="b"/>
              <a:pathLst>
                <a:path w="481" h="1842" extrusionOk="0">
                  <a:moveTo>
                    <a:pt x="157" y="1"/>
                  </a:moveTo>
                  <a:lnTo>
                    <a:pt x="1" y="126"/>
                  </a:lnTo>
                  <a:cubicBezTo>
                    <a:pt x="43" y="712"/>
                    <a:pt x="157" y="1292"/>
                    <a:pt x="347" y="1842"/>
                  </a:cubicBezTo>
                  <a:cubicBezTo>
                    <a:pt x="391" y="1800"/>
                    <a:pt x="436" y="1758"/>
                    <a:pt x="481" y="1722"/>
                  </a:cubicBezTo>
                  <a:cubicBezTo>
                    <a:pt x="299" y="1167"/>
                    <a:pt x="193" y="586"/>
                    <a:pt x="15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0" name="Google Shape;6450;p52"/>
            <p:cNvSpPr/>
            <p:nvPr/>
          </p:nvSpPr>
          <p:spPr>
            <a:xfrm>
              <a:off x="1547904" y="1926152"/>
              <a:ext cx="35952" cy="188444"/>
            </a:xfrm>
            <a:custGeom>
              <a:avLst/>
              <a:gdLst/>
              <a:ahLst/>
              <a:cxnLst/>
              <a:rect l="l" t="t" r="r" b="b"/>
              <a:pathLst>
                <a:path w="352" h="1845" extrusionOk="0">
                  <a:moveTo>
                    <a:pt x="159" y="1"/>
                  </a:moveTo>
                  <a:cubicBezTo>
                    <a:pt x="106" y="34"/>
                    <a:pt x="51" y="70"/>
                    <a:pt x="0" y="109"/>
                  </a:cubicBezTo>
                  <a:cubicBezTo>
                    <a:pt x="9" y="411"/>
                    <a:pt x="31" y="723"/>
                    <a:pt x="65" y="1049"/>
                  </a:cubicBezTo>
                  <a:cubicBezTo>
                    <a:pt x="93" y="1323"/>
                    <a:pt x="132" y="1593"/>
                    <a:pt x="212" y="1845"/>
                  </a:cubicBezTo>
                  <a:cubicBezTo>
                    <a:pt x="257" y="1805"/>
                    <a:pt x="307" y="1772"/>
                    <a:pt x="352" y="1736"/>
                  </a:cubicBezTo>
                  <a:cubicBezTo>
                    <a:pt x="285" y="1510"/>
                    <a:pt x="254" y="1267"/>
                    <a:pt x="229" y="1033"/>
                  </a:cubicBezTo>
                  <a:cubicBezTo>
                    <a:pt x="190" y="673"/>
                    <a:pt x="171" y="327"/>
                    <a:pt x="15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1" name="Google Shape;6451;p52"/>
            <p:cNvSpPr/>
            <p:nvPr/>
          </p:nvSpPr>
          <p:spPr>
            <a:xfrm>
              <a:off x="1653309" y="1859763"/>
              <a:ext cx="24309" cy="189261"/>
            </a:xfrm>
            <a:custGeom>
              <a:avLst/>
              <a:gdLst/>
              <a:ahLst/>
              <a:cxnLst/>
              <a:rect l="l" t="t" r="r" b="b"/>
              <a:pathLst>
                <a:path w="238" h="1853" extrusionOk="0">
                  <a:moveTo>
                    <a:pt x="202" y="0"/>
                  </a:moveTo>
                  <a:lnTo>
                    <a:pt x="202" y="0"/>
                  </a:lnTo>
                  <a:cubicBezTo>
                    <a:pt x="146" y="34"/>
                    <a:pt x="87" y="65"/>
                    <a:pt x="31" y="95"/>
                  </a:cubicBezTo>
                  <a:cubicBezTo>
                    <a:pt x="1" y="681"/>
                    <a:pt x="17" y="1270"/>
                    <a:pt x="84" y="1853"/>
                  </a:cubicBezTo>
                  <a:cubicBezTo>
                    <a:pt x="132" y="1819"/>
                    <a:pt x="185" y="1783"/>
                    <a:pt x="238" y="1752"/>
                  </a:cubicBezTo>
                  <a:cubicBezTo>
                    <a:pt x="176" y="1169"/>
                    <a:pt x="162" y="584"/>
                    <a:pt x="20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2" name="Google Shape;6452;p52"/>
            <p:cNvSpPr/>
            <p:nvPr/>
          </p:nvSpPr>
          <p:spPr>
            <a:xfrm>
              <a:off x="1756160" y="1803895"/>
              <a:ext cx="28905" cy="187014"/>
            </a:xfrm>
            <a:custGeom>
              <a:avLst/>
              <a:gdLst/>
              <a:ahLst/>
              <a:cxnLst/>
              <a:rect l="l" t="t" r="r" b="b"/>
              <a:pathLst>
                <a:path w="283" h="1831" extrusionOk="0">
                  <a:moveTo>
                    <a:pt x="283" y="1"/>
                  </a:moveTo>
                  <a:lnTo>
                    <a:pt x="283" y="1"/>
                  </a:lnTo>
                  <a:cubicBezTo>
                    <a:pt x="221" y="29"/>
                    <a:pt x="160" y="56"/>
                    <a:pt x="101" y="84"/>
                  </a:cubicBezTo>
                  <a:cubicBezTo>
                    <a:pt x="26" y="665"/>
                    <a:pt x="1" y="1245"/>
                    <a:pt x="20" y="1831"/>
                  </a:cubicBezTo>
                  <a:cubicBezTo>
                    <a:pt x="76" y="1800"/>
                    <a:pt x="129" y="1772"/>
                    <a:pt x="185" y="1744"/>
                  </a:cubicBezTo>
                  <a:cubicBezTo>
                    <a:pt x="168" y="1161"/>
                    <a:pt x="202" y="581"/>
                    <a:pt x="28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3" name="Google Shape;6453;p52"/>
            <p:cNvSpPr/>
            <p:nvPr/>
          </p:nvSpPr>
          <p:spPr>
            <a:xfrm>
              <a:off x="1895270" y="1741489"/>
              <a:ext cx="53316" cy="184767"/>
            </a:xfrm>
            <a:custGeom>
              <a:avLst/>
              <a:gdLst/>
              <a:ahLst/>
              <a:cxnLst/>
              <a:rect l="l" t="t" r="r" b="b"/>
              <a:pathLst>
                <a:path w="522" h="1809" extrusionOk="0">
                  <a:moveTo>
                    <a:pt x="522" y="1"/>
                  </a:moveTo>
                  <a:lnTo>
                    <a:pt x="522" y="1"/>
                  </a:lnTo>
                  <a:cubicBezTo>
                    <a:pt x="458" y="23"/>
                    <a:pt x="396" y="40"/>
                    <a:pt x="335" y="59"/>
                  </a:cubicBezTo>
                  <a:cubicBezTo>
                    <a:pt x="207" y="640"/>
                    <a:pt x="92" y="1223"/>
                    <a:pt x="0" y="1809"/>
                  </a:cubicBezTo>
                  <a:cubicBezTo>
                    <a:pt x="62" y="1783"/>
                    <a:pt x="120" y="1764"/>
                    <a:pt x="179" y="1739"/>
                  </a:cubicBezTo>
                  <a:cubicBezTo>
                    <a:pt x="274" y="1156"/>
                    <a:pt x="388" y="578"/>
                    <a:pt x="52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4" name="Google Shape;6454;p52"/>
            <p:cNvSpPr/>
            <p:nvPr/>
          </p:nvSpPr>
          <p:spPr>
            <a:xfrm>
              <a:off x="2011195" y="1710746"/>
              <a:ext cx="50558" cy="174757"/>
            </a:xfrm>
            <a:custGeom>
              <a:avLst/>
              <a:gdLst/>
              <a:ahLst/>
              <a:cxnLst/>
              <a:rect l="l" t="t" r="r" b="b"/>
              <a:pathLst>
                <a:path w="495" h="1711" extrusionOk="0">
                  <a:moveTo>
                    <a:pt x="494" y="0"/>
                  </a:moveTo>
                  <a:lnTo>
                    <a:pt x="494" y="0"/>
                  </a:lnTo>
                  <a:cubicBezTo>
                    <a:pt x="436" y="14"/>
                    <a:pt x="377" y="28"/>
                    <a:pt x="316" y="45"/>
                  </a:cubicBezTo>
                  <a:cubicBezTo>
                    <a:pt x="204" y="600"/>
                    <a:pt x="98" y="1153"/>
                    <a:pt x="1" y="1711"/>
                  </a:cubicBezTo>
                  <a:lnTo>
                    <a:pt x="176" y="1660"/>
                  </a:lnTo>
                  <a:cubicBezTo>
                    <a:pt x="280" y="1105"/>
                    <a:pt x="383" y="550"/>
                    <a:pt x="494" y="0"/>
                  </a:cubicBezTo>
                  <a:close/>
                </a:path>
              </a:pathLst>
            </a:custGeom>
            <a:solidFill>
              <a:srgbClr val="E9B38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5" name="Google Shape;6455;p52"/>
            <p:cNvSpPr/>
            <p:nvPr/>
          </p:nvSpPr>
          <p:spPr>
            <a:xfrm>
              <a:off x="2146832" y="1685927"/>
              <a:ext cx="47392" cy="165973"/>
            </a:xfrm>
            <a:custGeom>
              <a:avLst/>
              <a:gdLst/>
              <a:ahLst/>
              <a:cxnLst/>
              <a:rect l="l" t="t" r="r" b="b"/>
              <a:pathLst>
                <a:path w="464" h="1625" extrusionOk="0">
                  <a:moveTo>
                    <a:pt x="464" y="1"/>
                  </a:moveTo>
                  <a:cubicBezTo>
                    <a:pt x="405" y="9"/>
                    <a:pt x="349" y="20"/>
                    <a:pt x="294" y="23"/>
                  </a:cubicBezTo>
                  <a:cubicBezTo>
                    <a:pt x="224" y="497"/>
                    <a:pt x="129" y="969"/>
                    <a:pt x="40" y="1432"/>
                  </a:cubicBezTo>
                  <a:lnTo>
                    <a:pt x="1" y="1624"/>
                  </a:lnTo>
                  <a:lnTo>
                    <a:pt x="179" y="1591"/>
                  </a:lnTo>
                  <a:lnTo>
                    <a:pt x="204" y="1465"/>
                  </a:lnTo>
                  <a:cubicBezTo>
                    <a:pt x="296" y="986"/>
                    <a:pt x="394" y="497"/>
                    <a:pt x="464" y="1"/>
                  </a:cubicBezTo>
                  <a:close/>
                </a:path>
              </a:pathLst>
            </a:custGeom>
            <a:solidFill>
              <a:srgbClr val="E9B38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6" name="Google Shape;6456;p52"/>
            <p:cNvSpPr/>
            <p:nvPr/>
          </p:nvSpPr>
          <p:spPr>
            <a:xfrm>
              <a:off x="2309228" y="1672241"/>
              <a:ext cx="49945" cy="158517"/>
            </a:xfrm>
            <a:custGeom>
              <a:avLst/>
              <a:gdLst/>
              <a:ahLst/>
              <a:cxnLst/>
              <a:rect l="l" t="t" r="r" b="b"/>
              <a:pathLst>
                <a:path w="489" h="1552" extrusionOk="0">
                  <a:moveTo>
                    <a:pt x="489" y="1"/>
                  </a:moveTo>
                  <a:cubicBezTo>
                    <a:pt x="433" y="1"/>
                    <a:pt x="377" y="4"/>
                    <a:pt x="322" y="6"/>
                  </a:cubicBezTo>
                  <a:cubicBezTo>
                    <a:pt x="277" y="531"/>
                    <a:pt x="168" y="1050"/>
                    <a:pt x="1" y="1552"/>
                  </a:cubicBezTo>
                  <a:lnTo>
                    <a:pt x="179" y="1541"/>
                  </a:lnTo>
                  <a:cubicBezTo>
                    <a:pt x="338" y="1041"/>
                    <a:pt x="444" y="522"/>
                    <a:pt x="48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7" name="Google Shape;6457;p52"/>
            <p:cNvSpPr/>
            <p:nvPr/>
          </p:nvSpPr>
          <p:spPr>
            <a:xfrm>
              <a:off x="2443129" y="1672854"/>
              <a:ext cx="54031" cy="155351"/>
            </a:xfrm>
            <a:custGeom>
              <a:avLst/>
              <a:gdLst/>
              <a:ahLst/>
              <a:cxnLst/>
              <a:rect l="l" t="t" r="r" b="b"/>
              <a:pathLst>
                <a:path w="529" h="1521" extrusionOk="0">
                  <a:moveTo>
                    <a:pt x="364" y="0"/>
                  </a:moveTo>
                  <a:cubicBezTo>
                    <a:pt x="288" y="514"/>
                    <a:pt x="157" y="1019"/>
                    <a:pt x="1" y="1512"/>
                  </a:cubicBezTo>
                  <a:cubicBezTo>
                    <a:pt x="57" y="1518"/>
                    <a:pt x="115" y="1518"/>
                    <a:pt x="171" y="1521"/>
                  </a:cubicBezTo>
                  <a:cubicBezTo>
                    <a:pt x="330" y="1030"/>
                    <a:pt x="453" y="525"/>
                    <a:pt x="528" y="12"/>
                  </a:cubicBezTo>
                  <a:cubicBezTo>
                    <a:pt x="472" y="9"/>
                    <a:pt x="417" y="3"/>
                    <a:pt x="364" y="0"/>
                  </a:cubicBezTo>
                  <a:close/>
                </a:path>
              </a:pathLst>
            </a:custGeom>
            <a:solidFill>
              <a:srgbClr val="E9B38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8" name="Google Shape;6458;p52"/>
            <p:cNvSpPr/>
            <p:nvPr/>
          </p:nvSpPr>
          <p:spPr>
            <a:xfrm>
              <a:off x="2592452" y="1688787"/>
              <a:ext cx="62508" cy="153717"/>
            </a:xfrm>
            <a:custGeom>
              <a:avLst/>
              <a:gdLst/>
              <a:ahLst/>
              <a:cxnLst/>
              <a:rect l="l" t="t" r="r" b="b"/>
              <a:pathLst>
                <a:path w="612" h="1505" extrusionOk="0">
                  <a:moveTo>
                    <a:pt x="447" y="1"/>
                  </a:moveTo>
                  <a:cubicBezTo>
                    <a:pt x="364" y="511"/>
                    <a:pt x="210" y="1008"/>
                    <a:pt x="1" y="1479"/>
                  </a:cubicBezTo>
                  <a:cubicBezTo>
                    <a:pt x="57" y="1488"/>
                    <a:pt x="115" y="1496"/>
                    <a:pt x="171" y="1504"/>
                  </a:cubicBezTo>
                  <a:cubicBezTo>
                    <a:pt x="377" y="1033"/>
                    <a:pt x="528" y="536"/>
                    <a:pt x="612" y="29"/>
                  </a:cubicBezTo>
                  <a:cubicBezTo>
                    <a:pt x="553" y="20"/>
                    <a:pt x="500" y="9"/>
                    <a:pt x="447" y="1"/>
                  </a:cubicBezTo>
                  <a:close/>
                </a:path>
              </a:pathLst>
            </a:custGeom>
            <a:solidFill>
              <a:srgbClr val="E9B38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59" name="Google Shape;6459;p52"/>
            <p:cNvSpPr/>
            <p:nvPr/>
          </p:nvSpPr>
          <p:spPr>
            <a:xfrm>
              <a:off x="2725536" y="1720960"/>
              <a:ext cx="82731" cy="148304"/>
            </a:xfrm>
            <a:custGeom>
              <a:avLst/>
              <a:gdLst/>
              <a:ahLst/>
              <a:cxnLst/>
              <a:rect l="l" t="t" r="r" b="b"/>
              <a:pathLst>
                <a:path w="810" h="1452" extrusionOk="0">
                  <a:moveTo>
                    <a:pt x="651" y="1"/>
                  </a:moveTo>
                  <a:cubicBezTo>
                    <a:pt x="481" y="489"/>
                    <a:pt x="260" y="958"/>
                    <a:pt x="1" y="1410"/>
                  </a:cubicBezTo>
                  <a:lnTo>
                    <a:pt x="168" y="1452"/>
                  </a:lnTo>
                  <a:cubicBezTo>
                    <a:pt x="428" y="1002"/>
                    <a:pt x="640" y="531"/>
                    <a:pt x="810" y="43"/>
                  </a:cubicBezTo>
                  <a:cubicBezTo>
                    <a:pt x="759" y="29"/>
                    <a:pt x="706" y="15"/>
                    <a:pt x="651" y="1"/>
                  </a:cubicBezTo>
                  <a:close/>
                </a:path>
              </a:pathLst>
            </a:custGeom>
            <a:solidFill>
              <a:srgbClr val="E9B38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0" name="Google Shape;6460;p52"/>
            <p:cNvSpPr/>
            <p:nvPr/>
          </p:nvSpPr>
          <p:spPr>
            <a:xfrm>
              <a:off x="2835230" y="1766309"/>
              <a:ext cx="116947" cy="135741"/>
            </a:xfrm>
            <a:custGeom>
              <a:avLst/>
              <a:gdLst/>
              <a:ahLst/>
              <a:cxnLst/>
              <a:rect l="l" t="t" r="r" b="b"/>
              <a:pathLst>
                <a:path w="1145" h="1329" extrusionOk="0">
                  <a:moveTo>
                    <a:pt x="991" y="0"/>
                  </a:moveTo>
                  <a:cubicBezTo>
                    <a:pt x="737" y="450"/>
                    <a:pt x="391" y="868"/>
                    <a:pt x="1" y="1270"/>
                  </a:cubicBezTo>
                  <a:cubicBezTo>
                    <a:pt x="62" y="1287"/>
                    <a:pt x="121" y="1306"/>
                    <a:pt x="179" y="1328"/>
                  </a:cubicBezTo>
                  <a:cubicBezTo>
                    <a:pt x="539" y="952"/>
                    <a:pt x="888" y="530"/>
                    <a:pt x="1145" y="59"/>
                  </a:cubicBezTo>
                  <a:cubicBezTo>
                    <a:pt x="1094" y="42"/>
                    <a:pt x="1041" y="20"/>
                    <a:pt x="99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1" name="Google Shape;6461;p52"/>
            <p:cNvSpPr/>
            <p:nvPr/>
          </p:nvSpPr>
          <p:spPr>
            <a:xfrm>
              <a:off x="2952687" y="1815640"/>
              <a:ext cx="116335" cy="132574"/>
            </a:xfrm>
            <a:custGeom>
              <a:avLst/>
              <a:gdLst/>
              <a:ahLst/>
              <a:cxnLst/>
              <a:rect l="l" t="t" r="r" b="b"/>
              <a:pathLst>
                <a:path w="1139" h="1298" extrusionOk="0">
                  <a:moveTo>
                    <a:pt x="991" y="0"/>
                  </a:moveTo>
                  <a:cubicBezTo>
                    <a:pt x="823" y="262"/>
                    <a:pt x="633" y="499"/>
                    <a:pt x="449" y="720"/>
                  </a:cubicBezTo>
                  <a:cubicBezTo>
                    <a:pt x="301" y="890"/>
                    <a:pt x="154" y="1060"/>
                    <a:pt x="0" y="1225"/>
                  </a:cubicBezTo>
                  <a:cubicBezTo>
                    <a:pt x="50" y="1250"/>
                    <a:pt x="106" y="1275"/>
                    <a:pt x="159" y="1297"/>
                  </a:cubicBezTo>
                  <a:cubicBezTo>
                    <a:pt x="301" y="1144"/>
                    <a:pt x="438" y="988"/>
                    <a:pt x="575" y="829"/>
                  </a:cubicBezTo>
                  <a:cubicBezTo>
                    <a:pt x="767" y="600"/>
                    <a:pt x="965" y="349"/>
                    <a:pt x="1138" y="75"/>
                  </a:cubicBezTo>
                  <a:cubicBezTo>
                    <a:pt x="1088" y="50"/>
                    <a:pt x="1038" y="25"/>
                    <a:pt x="99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2" name="Google Shape;6462;p52"/>
            <p:cNvSpPr/>
            <p:nvPr/>
          </p:nvSpPr>
          <p:spPr>
            <a:xfrm>
              <a:off x="3103645" y="1899086"/>
              <a:ext cx="117560" cy="128591"/>
            </a:xfrm>
            <a:custGeom>
              <a:avLst/>
              <a:gdLst/>
              <a:ahLst/>
              <a:cxnLst/>
              <a:rect l="l" t="t" r="r" b="b"/>
              <a:pathLst>
                <a:path w="1151" h="1259" extrusionOk="0">
                  <a:moveTo>
                    <a:pt x="1013" y="0"/>
                  </a:moveTo>
                  <a:cubicBezTo>
                    <a:pt x="729" y="433"/>
                    <a:pt x="386" y="826"/>
                    <a:pt x="1" y="1169"/>
                  </a:cubicBezTo>
                  <a:cubicBezTo>
                    <a:pt x="48" y="1200"/>
                    <a:pt x="98" y="1228"/>
                    <a:pt x="146" y="1259"/>
                  </a:cubicBezTo>
                  <a:cubicBezTo>
                    <a:pt x="531" y="913"/>
                    <a:pt x="868" y="519"/>
                    <a:pt x="1150" y="90"/>
                  </a:cubicBezTo>
                  <a:cubicBezTo>
                    <a:pt x="1103" y="62"/>
                    <a:pt x="1055" y="31"/>
                    <a:pt x="101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3" name="Google Shape;6463;p52"/>
            <p:cNvSpPr/>
            <p:nvPr/>
          </p:nvSpPr>
          <p:spPr>
            <a:xfrm>
              <a:off x="3191176" y="1968845"/>
              <a:ext cx="131451" cy="117560"/>
            </a:xfrm>
            <a:custGeom>
              <a:avLst/>
              <a:gdLst/>
              <a:ahLst/>
              <a:cxnLst/>
              <a:rect l="l" t="t" r="r" b="b"/>
              <a:pathLst>
                <a:path w="1287" h="1151" extrusionOk="0">
                  <a:moveTo>
                    <a:pt x="1155" y="1"/>
                  </a:moveTo>
                  <a:cubicBezTo>
                    <a:pt x="965" y="277"/>
                    <a:pt x="739" y="495"/>
                    <a:pt x="547" y="657"/>
                  </a:cubicBezTo>
                  <a:cubicBezTo>
                    <a:pt x="377" y="799"/>
                    <a:pt x="193" y="927"/>
                    <a:pt x="0" y="1047"/>
                  </a:cubicBezTo>
                  <a:cubicBezTo>
                    <a:pt x="45" y="1081"/>
                    <a:pt x="95" y="1117"/>
                    <a:pt x="142" y="1150"/>
                  </a:cubicBezTo>
                  <a:cubicBezTo>
                    <a:pt x="321" y="1039"/>
                    <a:pt x="491" y="919"/>
                    <a:pt x="653" y="785"/>
                  </a:cubicBezTo>
                  <a:cubicBezTo>
                    <a:pt x="854" y="618"/>
                    <a:pt x="1088" y="389"/>
                    <a:pt x="1286" y="101"/>
                  </a:cubicBezTo>
                  <a:cubicBezTo>
                    <a:pt x="1242" y="68"/>
                    <a:pt x="1200" y="34"/>
                    <a:pt x="115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4" name="Google Shape;6464;p52"/>
            <p:cNvSpPr/>
            <p:nvPr/>
          </p:nvSpPr>
          <p:spPr>
            <a:xfrm>
              <a:off x="3265837" y="2026450"/>
              <a:ext cx="128898" cy="117765"/>
            </a:xfrm>
            <a:custGeom>
              <a:avLst/>
              <a:gdLst/>
              <a:ahLst/>
              <a:cxnLst/>
              <a:rect l="l" t="t" r="r" b="b"/>
              <a:pathLst>
                <a:path w="1262" h="1153" extrusionOk="0">
                  <a:moveTo>
                    <a:pt x="1130" y="1"/>
                  </a:moveTo>
                  <a:cubicBezTo>
                    <a:pt x="795" y="388"/>
                    <a:pt x="416" y="740"/>
                    <a:pt x="0" y="1044"/>
                  </a:cubicBezTo>
                  <a:cubicBezTo>
                    <a:pt x="48" y="1080"/>
                    <a:pt x="92" y="1114"/>
                    <a:pt x="134" y="1153"/>
                  </a:cubicBezTo>
                  <a:cubicBezTo>
                    <a:pt x="550" y="846"/>
                    <a:pt x="926" y="494"/>
                    <a:pt x="1261" y="107"/>
                  </a:cubicBezTo>
                  <a:cubicBezTo>
                    <a:pt x="1219" y="67"/>
                    <a:pt x="1177" y="34"/>
                    <a:pt x="113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5" name="Google Shape;6465;p52"/>
            <p:cNvSpPr/>
            <p:nvPr/>
          </p:nvSpPr>
          <p:spPr>
            <a:xfrm>
              <a:off x="3338763" y="2093451"/>
              <a:ext cx="130021" cy="115211"/>
            </a:xfrm>
            <a:custGeom>
              <a:avLst/>
              <a:gdLst/>
              <a:ahLst/>
              <a:cxnLst/>
              <a:rect l="l" t="t" r="r" b="b"/>
              <a:pathLst>
                <a:path w="1273" h="1128" extrusionOk="0">
                  <a:moveTo>
                    <a:pt x="1150" y="0"/>
                  </a:moveTo>
                  <a:cubicBezTo>
                    <a:pt x="854" y="405"/>
                    <a:pt x="452" y="731"/>
                    <a:pt x="0" y="1010"/>
                  </a:cubicBezTo>
                  <a:cubicBezTo>
                    <a:pt x="42" y="1046"/>
                    <a:pt x="84" y="1088"/>
                    <a:pt x="126" y="1127"/>
                  </a:cubicBezTo>
                  <a:cubicBezTo>
                    <a:pt x="569" y="848"/>
                    <a:pt x="971" y="522"/>
                    <a:pt x="1272" y="117"/>
                  </a:cubicBezTo>
                  <a:cubicBezTo>
                    <a:pt x="1233" y="78"/>
                    <a:pt x="1192" y="39"/>
                    <a:pt x="115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6" name="Google Shape;6466;p52"/>
            <p:cNvSpPr/>
            <p:nvPr/>
          </p:nvSpPr>
          <p:spPr>
            <a:xfrm>
              <a:off x="3446210" y="2188847"/>
              <a:ext cx="113781" cy="134004"/>
            </a:xfrm>
            <a:custGeom>
              <a:avLst/>
              <a:gdLst/>
              <a:ahLst/>
              <a:cxnLst/>
              <a:rect l="l" t="t" r="r" b="b"/>
              <a:pathLst>
                <a:path w="1114" h="1312" extrusionOk="0">
                  <a:moveTo>
                    <a:pt x="993" y="1"/>
                  </a:moveTo>
                  <a:cubicBezTo>
                    <a:pt x="770" y="469"/>
                    <a:pt x="421" y="877"/>
                    <a:pt x="0" y="1184"/>
                  </a:cubicBezTo>
                  <a:cubicBezTo>
                    <a:pt x="39" y="1225"/>
                    <a:pt x="73" y="1270"/>
                    <a:pt x="109" y="1312"/>
                  </a:cubicBezTo>
                  <a:cubicBezTo>
                    <a:pt x="530" y="1005"/>
                    <a:pt x="879" y="600"/>
                    <a:pt x="1113" y="137"/>
                  </a:cubicBezTo>
                  <a:cubicBezTo>
                    <a:pt x="1074" y="93"/>
                    <a:pt x="1035" y="48"/>
                    <a:pt x="99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7" name="Google Shape;6467;p52"/>
            <p:cNvSpPr/>
            <p:nvPr/>
          </p:nvSpPr>
          <p:spPr>
            <a:xfrm>
              <a:off x="3509943" y="2300584"/>
              <a:ext cx="137477" cy="104691"/>
            </a:xfrm>
            <a:custGeom>
              <a:avLst/>
              <a:gdLst/>
              <a:ahLst/>
              <a:cxnLst/>
              <a:rect l="l" t="t" r="r" b="b"/>
              <a:pathLst>
                <a:path w="1346" h="1025" extrusionOk="0">
                  <a:moveTo>
                    <a:pt x="1242" y="0"/>
                  </a:moveTo>
                  <a:cubicBezTo>
                    <a:pt x="1005" y="343"/>
                    <a:pt x="631" y="583"/>
                    <a:pt x="319" y="742"/>
                  </a:cubicBezTo>
                  <a:cubicBezTo>
                    <a:pt x="213" y="790"/>
                    <a:pt x="110" y="840"/>
                    <a:pt x="1" y="885"/>
                  </a:cubicBezTo>
                  <a:cubicBezTo>
                    <a:pt x="34" y="929"/>
                    <a:pt x="71" y="979"/>
                    <a:pt x="101" y="1024"/>
                  </a:cubicBezTo>
                  <a:cubicBezTo>
                    <a:pt x="199" y="982"/>
                    <a:pt x="297" y="940"/>
                    <a:pt x="394" y="893"/>
                  </a:cubicBezTo>
                  <a:cubicBezTo>
                    <a:pt x="715" y="734"/>
                    <a:pt x="1092" y="491"/>
                    <a:pt x="1346" y="145"/>
                  </a:cubicBezTo>
                  <a:cubicBezTo>
                    <a:pt x="1312" y="98"/>
                    <a:pt x="1281" y="50"/>
                    <a:pt x="124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8" name="Google Shape;6468;p52"/>
            <p:cNvSpPr/>
            <p:nvPr/>
          </p:nvSpPr>
          <p:spPr>
            <a:xfrm>
              <a:off x="3583175" y="2398022"/>
              <a:ext cx="128080" cy="120012"/>
            </a:xfrm>
            <a:custGeom>
              <a:avLst/>
              <a:gdLst/>
              <a:ahLst/>
              <a:cxnLst/>
              <a:rect l="l" t="t" r="r" b="b"/>
              <a:pathLst>
                <a:path w="1254" h="1175" extrusionOk="0">
                  <a:moveTo>
                    <a:pt x="1159" y="0"/>
                  </a:moveTo>
                  <a:cubicBezTo>
                    <a:pt x="846" y="413"/>
                    <a:pt x="447" y="765"/>
                    <a:pt x="1" y="1033"/>
                  </a:cubicBezTo>
                  <a:cubicBezTo>
                    <a:pt x="29" y="1083"/>
                    <a:pt x="57" y="1127"/>
                    <a:pt x="85" y="1175"/>
                  </a:cubicBezTo>
                  <a:cubicBezTo>
                    <a:pt x="537" y="907"/>
                    <a:pt x="933" y="558"/>
                    <a:pt x="1254" y="151"/>
                  </a:cubicBezTo>
                  <a:cubicBezTo>
                    <a:pt x="1223" y="101"/>
                    <a:pt x="1192" y="51"/>
                    <a:pt x="115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69" name="Google Shape;6469;p52"/>
            <p:cNvSpPr/>
            <p:nvPr/>
          </p:nvSpPr>
          <p:spPr>
            <a:xfrm>
              <a:off x="3638737" y="2532740"/>
              <a:ext cx="143707" cy="91617"/>
            </a:xfrm>
            <a:custGeom>
              <a:avLst/>
              <a:gdLst/>
              <a:ahLst/>
              <a:cxnLst/>
              <a:rect l="l" t="t" r="r" b="b"/>
              <a:pathLst>
                <a:path w="1407" h="897" extrusionOk="0">
                  <a:moveTo>
                    <a:pt x="1334" y="1"/>
                  </a:moveTo>
                  <a:cubicBezTo>
                    <a:pt x="944" y="330"/>
                    <a:pt x="489" y="587"/>
                    <a:pt x="1" y="746"/>
                  </a:cubicBezTo>
                  <a:cubicBezTo>
                    <a:pt x="26" y="796"/>
                    <a:pt x="51" y="843"/>
                    <a:pt x="71" y="896"/>
                  </a:cubicBezTo>
                  <a:cubicBezTo>
                    <a:pt x="556" y="732"/>
                    <a:pt x="1014" y="481"/>
                    <a:pt x="1407" y="154"/>
                  </a:cubicBezTo>
                  <a:cubicBezTo>
                    <a:pt x="1382" y="101"/>
                    <a:pt x="1360" y="51"/>
                    <a:pt x="133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0" name="Google Shape;6470;p52"/>
            <p:cNvSpPr/>
            <p:nvPr/>
          </p:nvSpPr>
          <p:spPr>
            <a:xfrm>
              <a:off x="3690112" y="2655916"/>
              <a:ext cx="143912" cy="93558"/>
            </a:xfrm>
            <a:custGeom>
              <a:avLst/>
              <a:gdLst/>
              <a:ahLst/>
              <a:cxnLst/>
              <a:rect l="l" t="t" r="r" b="b"/>
              <a:pathLst>
                <a:path w="1409" h="916" extrusionOk="0">
                  <a:moveTo>
                    <a:pt x="1350" y="0"/>
                  </a:moveTo>
                  <a:cubicBezTo>
                    <a:pt x="1197" y="162"/>
                    <a:pt x="996" y="282"/>
                    <a:pt x="798" y="388"/>
                  </a:cubicBezTo>
                  <a:cubicBezTo>
                    <a:pt x="539" y="527"/>
                    <a:pt x="274" y="650"/>
                    <a:pt x="0" y="756"/>
                  </a:cubicBezTo>
                  <a:cubicBezTo>
                    <a:pt x="22" y="809"/>
                    <a:pt x="39" y="862"/>
                    <a:pt x="56" y="915"/>
                  </a:cubicBezTo>
                  <a:cubicBezTo>
                    <a:pt x="335" y="804"/>
                    <a:pt x="611" y="678"/>
                    <a:pt x="876" y="533"/>
                  </a:cubicBezTo>
                  <a:cubicBezTo>
                    <a:pt x="1052" y="444"/>
                    <a:pt x="1247" y="324"/>
                    <a:pt x="1409" y="170"/>
                  </a:cubicBezTo>
                  <a:cubicBezTo>
                    <a:pt x="1389" y="112"/>
                    <a:pt x="1367" y="56"/>
                    <a:pt x="135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1" name="Google Shape;6471;p52"/>
            <p:cNvSpPr/>
            <p:nvPr/>
          </p:nvSpPr>
          <p:spPr>
            <a:xfrm>
              <a:off x="3725451" y="2767040"/>
              <a:ext cx="143912" cy="99482"/>
            </a:xfrm>
            <a:custGeom>
              <a:avLst/>
              <a:gdLst/>
              <a:ahLst/>
              <a:cxnLst/>
              <a:rect l="l" t="t" r="r" b="b"/>
              <a:pathLst>
                <a:path w="1409" h="974" extrusionOk="0">
                  <a:moveTo>
                    <a:pt x="1361" y="0"/>
                  </a:moveTo>
                  <a:cubicBezTo>
                    <a:pt x="937" y="321"/>
                    <a:pt x="483" y="589"/>
                    <a:pt x="0" y="809"/>
                  </a:cubicBezTo>
                  <a:cubicBezTo>
                    <a:pt x="14" y="865"/>
                    <a:pt x="28" y="918"/>
                    <a:pt x="42" y="974"/>
                  </a:cubicBezTo>
                  <a:cubicBezTo>
                    <a:pt x="525" y="756"/>
                    <a:pt x="985" y="488"/>
                    <a:pt x="1409" y="170"/>
                  </a:cubicBezTo>
                  <a:cubicBezTo>
                    <a:pt x="1395" y="112"/>
                    <a:pt x="1378" y="56"/>
                    <a:pt x="136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2" name="Google Shape;6472;p52"/>
            <p:cNvSpPr/>
            <p:nvPr/>
          </p:nvSpPr>
          <p:spPr>
            <a:xfrm>
              <a:off x="3746797" y="2877041"/>
              <a:ext cx="148508" cy="88145"/>
            </a:xfrm>
            <a:custGeom>
              <a:avLst/>
              <a:gdLst/>
              <a:ahLst/>
              <a:cxnLst/>
              <a:rect l="l" t="t" r="r" b="b"/>
              <a:pathLst>
                <a:path w="1454" h="863" extrusionOk="0">
                  <a:moveTo>
                    <a:pt x="1420" y="0"/>
                  </a:moveTo>
                  <a:cubicBezTo>
                    <a:pt x="963" y="262"/>
                    <a:pt x="488" y="497"/>
                    <a:pt x="0" y="695"/>
                  </a:cubicBezTo>
                  <a:cubicBezTo>
                    <a:pt x="11" y="750"/>
                    <a:pt x="17" y="806"/>
                    <a:pt x="28" y="862"/>
                  </a:cubicBezTo>
                  <a:cubicBezTo>
                    <a:pt x="519" y="664"/>
                    <a:pt x="993" y="432"/>
                    <a:pt x="1454" y="170"/>
                  </a:cubicBezTo>
                  <a:cubicBezTo>
                    <a:pt x="1445" y="117"/>
                    <a:pt x="1434" y="61"/>
                    <a:pt x="142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3" name="Google Shape;6473;p52"/>
            <p:cNvSpPr/>
            <p:nvPr/>
          </p:nvSpPr>
          <p:spPr>
            <a:xfrm>
              <a:off x="3764160" y="3020849"/>
              <a:ext cx="152491" cy="79667"/>
            </a:xfrm>
            <a:custGeom>
              <a:avLst/>
              <a:gdLst/>
              <a:ahLst/>
              <a:cxnLst/>
              <a:rect l="l" t="t" r="r" b="b"/>
              <a:pathLst>
                <a:path w="1493" h="780" extrusionOk="0">
                  <a:moveTo>
                    <a:pt x="1476" y="1"/>
                  </a:moveTo>
                  <a:cubicBezTo>
                    <a:pt x="999" y="238"/>
                    <a:pt x="508" y="442"/>
                    <a:pt x="0" y="609"/>
                  </a:cubicBezTo>
                  <a:cubicBezTo>
                    <a:pt x="6" y="665"/>
                    <a:pt x="9" y="723"/>
                    <a:pt x="12" y="779"/>
                  </a:cubicBezTo>
                  <a:cubicBezTo>
                    <a:pt x="522" y="615"/>
                    <a:pt x="1016" y="414"/>
                    <a:pt x="1493" y="177"/>
                  </a:cubicBezTo>
                  <a:cubicBezTo>
                    <a:pt x="1487" y="118"/>
                    <a:pt x="1479" y="57"/>
                    <a:pt x="1476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4" name="Google Shape;6474;p52"/>
            <p:cNvSpPr/>
            <p:nvPr/>
          </p:nvSpPr>
          <p:spPr>
            <a:xfrm>
              <a:off x="3767837" y="3144230"/>
              <a:ext cx="155964" cy="78748"/>
            </a:xfrm>
            <a:custGeom>
              <a:avLst/>
              <a:gdLst/>
              <a:ahLst/>
              <a:cxnLst/>
              <a:rect l="l" t="t" r="r" b="b"/>
              <a:pathLst>
                <a:path w="1527" h="771" extrusionOk="0">
                  <a:moveTo>
                    <a:pt x="1524" y="1"/>
                  </a:moveTo>
                  <a:cubicBezTo>
                    <a:pt x="1033" y="232"/>
                    <a:pt x="522" y="433"/>
                    <a:pt x="4" y="598"/>
                  </a:cubicBezTo>
                  <a:cubicBezTo>
                    <a:pt x="4" y="656"/>
                    <a:pt x="1" y="712"/>
                    <a:pt x="1" y="771"/>
                  </a:cubicBezTo>
                  <a:cubicBezTo>
                    <a:pt x="522" y="606"/>
                    <a:pt x="1033" y="408"/>
                    <a:pt x="1527" y="179"/>
                  </a:cubicBezTo>
                  <a:cubicBezTo>
                    <a:pt x="1524" y="118"/>
                    <a:pt x="1524" y="59"/>
                    <a:pt x="152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5" name="Google Shape;6475;p52"/>
            <p:cNvSpPr/>
            <p:nvPr/>
          </p:nvSpPr>
          <p:spPr>
            <a:xfrm>
              <a:off x="3761913" y="3264751"/>
              <a:ext cx="160152" cy="56278"/>
            </a:xfrm>
            <a:custGeom>
              <a:avLst/>
              <a:gdLst/>
              <a:ahLst/>
              <a:cxnLst/>
              <a:rect l="l" t="t" r="r" b="b"/>
              <a:pathLst>
                <a:path w="1568" h="551" extrusionOk="0">
                  <a:moveTo>
                    <a:pt x="1568" y="1"/>
                  </a:moveTo>
                  <a:cubicBezTo>
                    <a:pt x="1055" y="146"/>
                    <a:pt x="536" y="272"/>
                    <a:pt x="14" y="378"/>
                  </a:cubicBezTo>
                  <a:cubicBezTo>
                    <a:pt x="9" y="436"/>
                    <a:pt x="6" y="495"/>
                    <a:pt x="0" y="550"/>
                  </a:cubicBezTo>
                  <a:cubicBezTo>
                    <a:pt x="522" y="444"/>
                    <a:pt x="1046" y="319"/>
                    <a:pt x="1557" y="177"/>
                  </a:cubicBezTo>
                  <a:cubicBezTo>
                    <a:pt x="1562" y="121"/>
                    <a:pt x="1565" y="62"/>
                    <a:pt x="15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6" name="Google Shape;6476;p52"/>
            <p:cNvSpPr/>
            <p:nvPr/>
          </p:nvSpPr>
          <p:spPr>
            <a:xfrm>
              <a:off x="3742814" y="3415504"/>
              <a:ext cx="164441" cy="35442"/>
            </a:xfrm>
            <a:custGeom>
              <a:avLst/>
              <a:gdLst/>
              <a:ahLst/>
              <a:cxnLst/>
              <a:rect l="l" t="t" r="r" b="b"/>
              <a:pathLst>
                <a:path w="1610" h="347" extrusionOk="0">
                  <a:moveTo>
                    <a:pt x="1610" y="1"/>
                  </a:moveTo>
                  <a:lnTo>
                    <a:pt x="31" y="176"/>
                  </a:lnTo>
                  <a:cubicBezTo>
                    <a:pt x="23" y="235"/>
                    <a:pt x="11" y="291"/>
                    <a:pt x="0" y="347"/>
                  </a:cubicBezTo>
                  <a:lnTo>
                    <a:pt x="1582" y="168"/>
                  </a:lnTo>
                  <a:cubicBezTo>
                    <a:pt x="1590" y="112"/>
                    <a:pt x="1602" y="56"/>
                    <a:pt x="161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7" name="Google Shape;6477;p52"/>
            <p:cNvSpPr/>
            <p:nvPr/>
          </p:nvSpPr>
          <p:spPr>
            <a:xfrm>
              <a:off x="3715748" y="3528365"/>
              <a:ext cx="170161" cy="35135"/>
            </a:xfrm>
            <a:custGeom>
              <a:avLst/>
              <a:gdLst/>
              <a:ahLst/>
              <a:cxnLst/>
              <a:rect l="l" t="t" r="r" b="b"/>
              <a:pathLst>
                <a:path w="1666" h="344" extrusionOk="0">
                  <a:moveTo>
                    <a:pt x="1666" y="0"/>
                  </a:moveTo>
                  <a:lnTo>
                    <a:pt x="1666" y="0"/>
                  </a:lnTo>
                  <a:cubicBezTo>
                    <a:pt x="1549" y="40"/>
                    <a:pt x="1417" y="59"/>
                    <a:pt x="1289" y="76"/>
                  </a:cubicBezTo>
                  <a:cubicBezTo>
                    <a:pt x="879" y="123"/>
                    <a:pt x="466" y="159"/>
                    <a:pt x="50" y="176"/>
                  </a:cubicBezTo>
                  <a:cubicBezTo>
                    <a:pt x="34" y="232"/>
                    <a:pt x="20" y="288"/>
                    <a:pt x="0" y="344"/>
                  </a:cubicBezTo>
                  <a:cubicBezTo>
                    <a:pt x="438" y="327"/>
                    <a:pt x="873" y="291"/>
                    <a:pt x="1306" y="238"/>
                  </a:cubicBezTo>
                  <a:cubicBezTo>
                    <a:pt x="1415" y="229"/>
                    <a:pt x="1521" y="210"/>
                    <a:pt x="1624" y="187"/>
                  </a:cubicBezTo>
                  <a:cubicBezTo>
                    <a:pt x="1638" y="126"/>
                    <a:pt x="1652" y="65"/>
                    <a:pt x="166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8" name="Google Shape;6478;p52"/>
            <p:cNvSpPr/>
            <p:nvPr/>
          </p:nvSpPr>
          <p:spPr>
            <a:xfrm>
              <a:off x="3691235" y="3610686"/>
              <a:ext cx="173327" cy="30028"/>
            </a:xfrm>
            <a:custGeom>
              <a:avLst/>
              <a:gdLst/>
              <a:ahLst/>
              <a:cxnLst/>
              <a:rect l="l" t="t" r="r" b="b"/>
              <a:pathLst>
                <a:path w="1697" h="294" extrusionOk="0">
                  <a:moveTo>
                    <a:pt x="1696" y="1"/>
                  </a:moveTo>
                  <a:lnTo>
                    <a:pt x="1696" y="1"/>
                  </a:lnTo>
                  <a:cubicBezTo>
                    <a:pt x="1152" y="76"/>
                    <a:pt x="606" y="118"/>
                    <a:pt x="56" y="126"/>
                  </a:cubicBezTo>
                  <a:cubicBezTo>
                    <a:pt x="39" y="182"/>
                    <a:pt x="23" y="238"/>
                    <a:pt x="0" y="294"/>
                  </a:cubicBezTo>
                  <a:cubicBezTo>
                    <a:pt x="547" y="285"/>
                    <a:pt x="1099" y="246"/>
                    <a:pt x="1643" y="176"/>
                  </a:cubicBezTo>
                  <a:cubicBezTo>
                    <a:pt x="1660" y="118"/>
                    <a:pt x="1677" y="62"/>
                    <a:pt x="1696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79" name="Google Shape;6479;p52"/>
            <p:cNvSpPr/>
            <p:nvPr/>
          </p:nvSpPr>
          <p:spPr>
            <a:xfrm>
              <a:off x="952654" y="3958869"/>
              <a:ext cx="2893658" cy="758065"/>
            </a:xfrm>
            <a:custGeom>
              <a:avLst/>
              <a:gdLst/>
              <a:ahLst/>
              <a:cxnLst/>
              <a:rect l="l" t="t" r="r" b="b"/>
              <a:pathLst>
                <a:path w="28331" h="7422" extrusionOk="0">
                  <a:moveTo>
                    <a:pt x="1" y="1"/>
                  </a:moveTo>
                  <a:lnTo>
                    <a:pt x="1" y="96"/>
                  </a:lnTo>
                  <a:cubicBezTo>
                    <a:pt x="3" y="121"/>
                    <a:pt x="3" y="149"/>
                    <a:pt x="3" y="174"/>
                  </a:cubicBezTo>
                  <a:lnTo>
                    <a:pt x="3" y="246"/>
                  </a:lnTo>
                  <a:cubicBezTo>
                    <a:pt x="23" y="891"/>
                    <a:pt x="129" y="1518"/>
                    <a:pt x="302" y="2113"/>
                  </a:cubicBezTo>
                  <a:cubicBezTo>
                    <a:pt x="673" y="3365"/>
                    <a:pt x="1362" y="4476"/>
                    <a:pt x="2280" y="5354"/>
                  </a:cubicBezTo>
                  <a:cubicBezTo>
                    <a:pt x="2659" y="5720"/>
                    <a:pt x="3078" y="6043"/>
                    <a:pt x="3530" y="6322"/>
                  </a:cubicBezTo>
                  <a:cubicBezTo>
                    <a:pt x="3669" y="6406"/>
                    <a:pt x="3809" y="6487"/>
                    <a:pt x="3951" y="6562"/>
                  </a:cubicBezTo>
                  <a:cubicBezTo>
                    <a:pt x="4498" y="6853"/>
                    <a:pt x="5081" y="7076"/>
                    <a:pt x="5697" y="7221"/>
                  </a:cubicBezTo>
                  <a:cubicBezTo>
                    <a:pt x="5775" y="7240"/>
                    <a:pt x="5856" y="7257"/>
                    <a:pt x="5934" y="7274"/>
                  </a:cubicBezTo>
                  <a:cubicBezTo>
                    <a:pt x="6386" y="7366"/>
                    <a:pt x="6844" y="7413"/>
                    <a:pt x="7321" y="7422"/>
                  </a:cubicBezTo>
                  <a:lnTo>
                    <a:pt x="20927" y="7422"/>
                  </a:lnTo>
                  <a:cubicBezTo>
                    <a:pt x="21384" y="7422"/>
                    <a:pt x="21833" y="7374"/>
                    <a:pt x="22269" y="7296"/>
                  </a:cubicBezTo>
                  <a:cubicBezTo>
                    <a:pt x="22347" y="7282"/>
                    <a:pt x="22422" y="7268"/>
                    <a:pt x="22500" y="7249"/>
                  </a:cubicBezTo>
                  <a:cubicBezTo>
                    <a:pt x="23100" y="7118"/>
                    <a:pt x="23672" y="6914"/>
                    <a:pt x="24208" y="6646"/>
                  </a:cubicBezTo>
                  <a:cubicBezTo>
                    <a:pt x="24328" y="6588"/>
                    <a:pt x="24442" y="6529"/>
                    <a:pt x="24556" y="6462"/>
                  </a:cubicBezTo>
                  <a:cubicBezTo>
                    <a:pt x="25148" y="6127"/>
                    <a:pt x="25683" y="5720"/>
                    <a:pt x="26158" y="5246"/>
                  </a:cubicBezTo>
                  <a:cubicBezTo>
                    <a:pt x="27466" y="3934"/>
                    <a:pt x="28292" y="2135"/>
                    <a:pt x="28331" y="146"/>
                  </a:cubicBezTo>
                  <a:lnTo>
                    <a:pt x="28331" y="71"/>
                  </a:lnTo>
                  <a:lnTo>
                    <a:pt x="283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0" name="Google Shape;6480;p52"/>
            <p:cNvSpPr/>
            <p:nvPr/>
          </p:nvSpPr>
          <p:spPr>
            <a:xfrm>
              <a:off x="1015365" y="3958358"/>
              <a:ext cx="340629" cy="670533"/>
            </a:xfrm>
            <a:custGeom>
              <a:avLst/>
              <a:gdLst/>
              <a:ahLst/>
              <a:cxnLst/>
              <a:rect l="l" t="t" r="r" b="b"/>
              <a:pathLst>
                <a:path w="3335" h="6565" extrusionOk="0">
                  <a:moveTo>
                    <a:pt x="0" y="0"/>
                  </a:moveTo>
                  <a:cubicBezTo>
                    <a:pt x="17" y="106"/>
                    <a:pt x="37" y="215"/>
                    <a:pt x="59" y="321"/>
                  </a:cubicBezTo>
                  <a:cubicBezTo>
                    <a:pt x="182" y="929"/>
                    <a:pt x="346" y="1529"/>
                    <a:pt x="550" y="2115"/>
                  </a:cubicBezTo>
                  <a:cubicBezTo>
                    <a:pt x="980" y="3331"/>
                    <a:pt x="1577" y="4489"/>
                    <a:pt x="2321" y="5546"/>
                  </a:cubicBezTo>
                  <a:cubicBezTo>
                    <a:pt x="2511" y="5811"/>
                    <a:pt x="2706" y="6074"/>
                    <a:pt x="2913" y="6325"/>
                  </a:cubicBezTo>
                  <a:cubicBezTo>
                    <a:pt x="3052" y="6408"/>
                    <a:pt x="3192" y="6486"/>
                    <a:pt x="3334" y="6565"/>
                  </a:cubicBezTo>
                  <a:cubicBezTo>
                    <a:pt x="3066" y="6258"/>
                    <a:pt x="2812" y="5937"/>
                    <a:pt x="2573" y="5616"/>
                  </a:cubicBezTo>
                  <a:cubicBezTo>
                    <a:pt x="1797" y="4545"/>
                    <a:pt x="1172" y="3365"/>
                    <a:pt x="728" y="2118"/>
                  </a:cubicBezTo>
                  <a:cubicBezTo>
                    <a:pt x="516" y="1521"/>
                    <a:pt x="349" y="910"/>
                    <a:pt x="224" y="290"/>
                  </a:cubicBezTo>
                  <a:cubicBezTo>
                    <a:pt x="201" y="193"/>
                    <a:pt x="184" y="95"/>
                    <a:pt x="16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1" name="Google Shape;6481;p52"/>
            <p:cNvSpPr/>
            <p:nvPr/>
          </p:nvSpPr>
          <p:spPr>
            <a:xfrm>
              <a:off x="1153556" y="3958358"/>
              <a:ext cx="404464" cy="743152"/>
            </a:xfrm>
            <a:custGeom>
              <a:avLst/>
              <a:gdLst/>
              <a:ahLst/>
              <a:cxnLst/>
              <a:rect l="l" t="t" r="r" b="b"/>
              <a:pathLst>
                <a:path w="3960" h="7276" extrusionOk="0">
                  <a:moveTo>
                    <a:pt x="0" y="0"/>
                  </a:moveTo>
                  <a:cubicBezTo>
                    <a:pt x="159" y="731"/>
                    <a:pt x="416" y="1434"/>
                    <a:pt x="729" y="2115"/>
                  </a:cubicBezTo>
                  <a:cubicBezTo>
                    <a:pt x="1247" y="3256"/>
                    <a:pt x="1923" y="4336"/>
                    <a:pt x="2581" y="5396"/>
                  </a:cubicBezTo>
                  <a:cubicBezTo>
                    <a:pt x="2695" y="5577"/>
                    <a:pt x="2807" y="5761"/>
                    <a:pt x="2919" y="5942"/>
                  </a:cubicBezTo>
                  <a:cubicBezTo>
                    <a:pt x="2946" y="5990"/>
                    <a:pt x="2977" y="6037"/>
                    <a:pt x="3005" y="6082"/>
                  </a:cubicBezTo>
                  <a:lnTo>
                    <a:pt x="3103" y="6244"/>
                  </a:lnTo>
                  <a:cubicBezTo>
                    <a:pt x="3306" y="6570"/>
                    <a:pt x="3507" y="6902"/>
                    <a:pt x="3722" y="7223"/>
                  </a:cubicBezTo>
                  <a:cubicBezTo>
                    <a:pt x="3800" y="7240"/>
                    <a:pt x="3878" y="7262"/>
                    <a:pt x="3959" y="7276"/>
                  </a:cubicBezTo>
                  <a:cubicBezTo>
                    <a:pt x="3716" y="6911"/>
                    <a:pt x="3482" y="6528"/>
                    <a:pt x="3253" y="6152"/>
                  </a:cubicBezTo>
                  <a:lnTo>
                    <a:pt x="3153" y="5993"/>
                  </a:lnTo>
                  <a:cubicBezTo>
                    <a:pt x="3150" y="5984"/>
                    <a:pt x="3144" y="5979"/>
                    <a:pt x="3139" y="5970"/>
                  </a:cubicBezTo>
                  <a:cubicBezTo>
                    <a:pt x="3002" y="5747"/>
                    <a:pt x="2863" y="5530"/>
                    <a:pt x="2723" y="5306"/>
                  </a:cubicBezTo>
                  <a:cubicBezTo>
                    <a:pt x="2079" y="4274"/>
                    <a:pt x="1423" y="3220"/>
                    <a:pt x="910" y="2115"/>
                  </a:cubicBezTo>
                  <a:cubicBezTo>
                    <a:pt x="597" y="1431"/>
                    <a:pt x="338" y="731"/>
                    <a:pt x="17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2" name="Google Shape;6482;p52"/>
            <p:cNvSpPr/>
            <p:nvPr/>
          </p:nvSpPr>
          <p:spPr>
            <a:xfrm>
              <a:off x="1313706" y="3958358"/>
              <a:ext cx="408959" cy="758065"/>
            </a:xfrm>
            <a:custGeom>
              <a:avLst/>
              <a:gdLst/>
              <a:ahLst/>
              <a:cxnLst/>
              <a:rect l="l" t="t" r="r" b="b"/>
              <a:pathLst>
                <a:path w="4004" h="7422" extrusionOk="0">
                  <a:moveTo>
                    <a:pt x="0" y="0"/>
                  </a:moveTo>
                  <a:cubicBezTo>
                    <a:pt x="151" y="720"/>
                    <a:pt x="355" y="1426"/>
                    <a:pt x="600" y="2115"/>
                  </a:cubicBezTo>
                  <a:cubicBezTo>
                    <a:pt x="1113" y="3538"/>
                    <a:pt x="1828" y="4882"/>
                    <a:pt x="2718" y="6107"/>
                  </a:cubicBezTo>
                  <a:cubicBezTo>
                    <a:pt x="3049" y="6565"/>
                    <a:pt x="3404" y="7003"/>
                    <a:pt x="3780" y="7421"/>
                  </a:cubicBezTo>
                  <a:lnTo>
                    <a:pt x="4004" y="7421"/>
                  </a:lnTo>
                  <a:cubicBezTo>
                    <a:pt x="3627" y="7011"/>
                    <a:pt x="3270" y="6579"/>
                    <a:pt x="2938" y="6132"/>
                  </a:cubicBezTo>
                  <a:cubicBezTo>
                    <a:pt x="2031" y="4905"/>
                    <a:pt x="1297" y="3546"/>
                    <a:pt x="776" y="2115"/>
                  </a:cubicBezTo>
                  <a:cubicBezTo>
                    <a:pt x="525" y="1429"/>
                    <a:pt x="321" y="720"/>
                    <a:pt x="16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3" name="Google Shape;6483;p52"/>
            <p:cNvSpPr/>
            <p:nvPr/>
          </p:nvSpPr>
          <p:spPr>
            <a:xfrm>
              <a:off x="1481516" y="3958052"/>
              <a:ext cx="392719" cy="758371"/>
            </a:xfrm>
            <a:custGeom>
              <a:avLst/>
              <a:gdLst/>
              <a:ahLst/>
              <a:cxnLst/>
              <a:rect l="l" t="t" r="r" b="b"/>
              <a:pathLst>
                <a:path w="3845" h="7425" extrusionOk="0">
                  <a:moveTo>
                    <a:pt x="0" y="0"/>
                  </a:moveTo>
                  <a:cubicBezTo>
                    <a:pt x="486" y="2734"/>
                    <a:pt x="1769" y="5343"/>
                    <a:pt x="3622" y="7424"/>
                  </a:cubicBezTo>
                  <a:lnTo>
                    <a:pt x="3845" y="7424"/>
                  </a:lnTo>
                  <a:cubicBezTo>
                    <a:pt x="1964" y="5357"/>
                    <a:pt x="659" y="2746"/>
                    <a:pt x="17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4" name="Google Shape;6484;p52"/>
            <p:cNvSpPr/>
            <p:nvPr/>
          </p:nvSpPr>
          <p:spPr>
            <a:xfrm>
              <a:off x="1603773" y="3958052"/>
              <a:ext cx="428058" cy="758371"/>
            </a:xfrm>
            <a:custGeom>
              <a:avLst/>
              <a:gdLst/>
              <a:ahLst/>
              <a:cxnLst/>
              <a:rect l="l" t="t" r="r" b="b"/>
              <a:pathLst>
                <a:path w="4191" h="7425" extrusionOk="0">
                  <a:moveTo>
                    <a:pt x="0" y="0"/>
                  </a:moveTo>
                  <a:cubicBezTo>
                    <a:pt x="801" y="2695"/>
                    <a:pt x="2176" y="5245"/>
                    <a:pt x="3976" y="7424"/>
                  </a:cubicBezTo>
                  <a:lnTo>
                    <a:pt x="4191" y="7424"/>
                  </a:lnTo>
                  <a:cubicBezTo>
                    <a:pt x="2372" y="5254"/>
                    <a:pt x="988" y="2704"/>
                    <a:pt x="17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5" name="Google Shape;6485;p52"/>
            <p:cNvSpPr/>
            <p:nvPr/>
          </p:nvSpPr>
          <p:spPr>
            <a:xfrm>
              <a:off x="1834805" y="3958052"/>
              <a:ext cx="354315" cy="758371"/>
            </a:xfrm>
            <a:custGeom>
              <a:avLst/>
              <a:gdLst/>
              <a:ahLst/>
              <a:cxnLst/>
              <a:rect l="l" t="t" r="r" b="b"/>
              <a:pathLst>
                <a:path w="3469" h="7425" extrusionOk="0">
                  <a:moveTo>
                    <a:pt x="1" y="0"/>
                  </a:moveTo>
                  <a:cubicBezTo>
                    <a:pt x="534" y="2673"/>
                    <a:pt x="1795" y="5122"/>
                    <a:pt x="3270" y="7424"/>
                  </a:cubicBezTo>
                  <a:lnTo>
                    <a:pt x="3468" y="7424"/>
                  </a:lnTo>
                  <a:cubicBezTo>
                    <a:pt x="1982" y="5120"/>
                    <a:pt x="709" y="2667"/>
                    <a:pt x="17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6" name="Google Shape;6486;p52"/>
            <p:cNvSpPr/>
            <p:nvPr/>
          </p:nvSpPr>
          <p:spPr>
            <a:xfrm>
              <a:off x="2090963" y="3977458"/>
              <a:ext cx="197023" cy="738965"/>
            </a:xfrm>
            <a:custGeom>
              <a:avLst/>
              <a:gdLst/>
              <a:ahLst/>
              <a:cxnLst/>
              <a:rect l="l" t="t" r="r" b="b"/>
              <a:pathLst>
                <a:path w="1929" h="7235" extrusionOk="0">
                  <a:moveTo>
                    <a:pt x="163" y="0"/>
                  </a:moveTo>
                  <a:lnTo>
                    <a:pt x="1" y="17"/>
                  </a:lnTo>
                  <a:cubicBezTo>
                    <a:pt x="274" y="2491"/>
                    <a:pt x="866" y="4913"/>
                    <a:pt x="1750" y="7234"/>
                  </a:cubicBezTo>
                  <a:lnTo>
                    <a:pt x="1929" y="7234"/>
                  </a:lnTo>
                  <a:cubicBezTo>
                    <a:pt x="1036" y="4910"/>
                    <a:pt x="442" y="2483"/>
                    <a:pt x="16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7" name="Google Shape;6487;p52"/>
            <p:cNvSpPr/>
            <p:nvPr/>
          </p:nvSpPr>
          <p:spPr>
            <a:xfrm>
              <a:off x="2241716" y="3958052"/>
              <a:ext cx="114088" cy="758371"/>
            </a:xfrm>
            <a:custGeom>
              <a:avLst/>
              <a:gdLst/>
              <a:ahLst/>
              <a:cxnLst/>
              <a:rect l="l" t="t" r="r" b="b"/>
              <a:pathLst>
                <a:path w="1117" h="7425" extrusionOk="0">
                  <a:moveTo>
                    <a:pt x="1" y="0"/>
                  </a:moveTo>
                  <a:cubicBezTo>
                    <a:pt x="330" y="2458"/>
                    <a:pt x="648" y="4947"/>
                    <a:pt x="949" y="7424"/>
                  </a:cubicBezTo>
                  <a:lnTo>
                    <a:pt x="1117" y="7424"/>
                  </a:lnTo>
                  <a:cubicBezTo>
                    <a:pt x="815" y="4947"/>
                    <a:pt x="497" y="2458"/>
                    <a:pt x="16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8" name="Google Shape;6488;p52"/>
            <p:cNvSpPr/>
            <p:nvPr/>
          </p:nvSpPr>
          <p:spPr>
            <a:xfrm>
              <a:off x="2407279" y="3981952"/>
              <a:ext cx="37689" cy="734471"/>
            </a:xfrm>
            <a:custGeom>
              <a:avLst/>
              <a:gdLst/>
              <a:ahLst/>
              <a:cxnLst/>
              <a:rect l="l" t="t" r="r" b="b"/>
              <a:pathLst>
                <a:path w="369" h="7191" extrusionOk="0">
                  <a:moveTo>
                    <a:pt x="165" y="1"/>
                  </a:moveTo>
                  <a:lnTo>
                    <a:pt x="0" y="9"/>
                  </a:lnTo>
                  <a:cubicBezTo>
                    <a:pt x="118" y="2389"/>
                    <a:pt x="187" y="4796"/>
                    <a:pt x="201" y="7190"/>
                  </a:cubicBezTo>
                  <a:lnTo>
                    <a:pt x="369" y="7190"/>
                  </a:lnTo>
                  <a:cubicBezTo>
                    <a:pt x="355" y="4791"/>
                    <a:pt x="291" y="2383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89" name="Google Shape;6489;p52"/>
            <p:cNvSpPr/>
            <p:nvPr/>
          </p:nvSpPr>
          <p:spPr>
            <a:xfrm>
              <a:off x="2554560" y="3992268"/>
              <a:ext cx="54235" cy="724155"/>
            </a:xfrm>
            <a:custGeom>
              <a:avLst/>
              <a:gdLst/>
              <a:ahLst/>
              <a:cxnLst/>
              <a:rect l="l" t="t" r="r" b="b"/>
              <a:pathLst>
                <a:path w="531" h="7090" extrusionOk="0">
                  <a:moveTo>
                    <a:pt x="366" y="0"/>
                  </a:moveTo>
                  <a:lnTo>
                    <a:pt x="1" y="7089"/>
                  </a:lnTo>
                  <a:lnTo>
                    <a:pt x="165" y="7089"/>
                  </a:lnTo>
                  <a:lnTo>
                    <a:pt x="531" y="11"/>
                  </a:lnTo>
                  <a:lnTo>
                    <a:pt x="36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0" name="Google Shape;6490;p52"/>
            <p:cNvSpPr/>
            <p:nvPr/>
          </p:nvSpPr>
          <p:spPr>
            <a:xfrm>
              <a:off x="2648321" y="3961218"/>
              <a:ext cx="212650" cy="755205"/>
            </a:xfrm>
            <a:custGeom>
              <a:avLst/>
              <a:gdLst/>
              <a:ahLst/>
              <a:cxnLst/>
              <a:rect l="l" t="t" r="r" b="b"/>
              <a:pathLst>
                <a:path w="2082" h="7394" extrusionOk="0">
                  <a:moveTo>
                    <a:pt x="1923" y="0"/>
                  </a:moveTo>
                  <a:cubicBezTo>
                    <a:pt x="1370" y="2477"/>
                    <a:pt x="729" y="4952"/>
                    <a:pt x="1" y="7393"/>
                  </a:cubicBezTo>
                  <a:lnTo>
                    <a:pt x="171" y="7393"/>
                  </a:lnTo>
                  <a:cubicBezTo>
                    <a:pt x="896" y="4963"/>
                    <a:pt x="1535" y="2503"/>
                    <a:pt x="2082" y="39"/>
                  </a:cubicBezTo>
                  <a:lnTo>
                    <a:pt x="192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1" name="Google Shape;6491;p52"/>
            <p:cNvSpPr/>
            <p:nvPr/>
          </p:nvSpPr>
          <p:spPr>
            <a:xfrm>
              <a:off x="2793355" y="3973475"/>
              <a:ext cx="220923" cy="743459"/>
            </a:xfrm>
            <a:custGeom>
              <a:avLst/>
              <a:gdLst/>
              <a:ahLst/>
              <a:cxnLst/>
              <a:rect l="l" t="t" r="r" b="b"/>
              <a:pathLst>
                <a:path w="2163" h="7279" extrusionOk="0">
                  <a:moveTo>
                    <a:pt x="1998" y="0"/>
                  </a:moveTo>
                  <a:cubicBezTo>
                    <a:pt x="1468" y="2455"/>
                    <a:pt x="799" y="4888"/>
                    <a:pt x="1" y="7279"/>
                  </a:cubicBezTo>
                  <a:lnTo>
                    <a:pt x="174" y="7279"/>
                  </a:lnTo>
                  <a:cubicBezTo>
                    <a:pt x="969" y="4899"/>
                    <a:pt x="1635" y="2475"/>
                    <a:pt x="2163" y="34"/>
                  </a:cubicBezTo>
                  <a:lnTo>
                    <a:pt x="1998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2" name="Google Shape;6492;p52"/>
            <p:cNvSpPr/>
            <p:nvPr/>
          </p:nvSpPr>
          <p:spPr>
            <a:xfrm>
              <a:off x="2996197" y="3972249"/>
              <a:ext cx="310192" cy="744174"/>
            </a:xfrm>
            <a:custGeom>
              <a:avLst/>
              <a:gdLst/>
              <a:ahLst/>
              <a:cxnLst/>
              <a:rect l="l" t="t" r="r" b="b"/>
              <a:pathLst>
                <a:path w="3037" h="7286" extrusionOk="0">
                  <a:moveTo>
                    <a:pt x="2874" y="1"/>
                  </a:moveTo>
                  <a:cubicBezTo>
                    <a:pt x="2177" y="2528"/>
                    <a:pt x="1215" y="4970"/>
                    <a:pt x="1" y="7285"/>
                  </a:cubicBezTo>
                  <a:lnTo>
                    <a:pt x="191" y="7285"/>
                  </a:lnTo>
                  <a:cubicBezTo>
                    <a:pt x="1390" y="4983"/>
                    <a:pt x="2342" y="2556"/>
                    <a:pt x="3036" y="46"/>
                  </a:cubicBezTo>
                  <a:lnTo>
                    <a:pt x="287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3" name="Google Shape;6493;p52"/>
            <p:cNvSpPr/>
            <p:nvPr/>
          </p:nvSpPr>
          <p:spPr>
            <a:xfrm>
              <a:off x="3068918" y="3958052"/>
              <a:ext cx="419479" cy="758371"/>
            </a:xfrm>
            <a:custGeom>
              <a:avLst/>
              <a:gdLst/>
              <a:ahLst/>
              <a:cxnLst/>
              <a:rect l="l" t="t" r="r" b="b"/>
              <a:pathLst>
                <a:path w="4107" h="7425" extrusionOk="0">
                  <a:moveTo>
                    <a:pt x="3934" y="0"/>
                  </a:moveTo>
                  <a:cubicBezTo>
                    <a:pt x="3794" y="779"/>
                    <a:pt x="3524" y="1529"/>
                    <a:pt x="3189" y="2249"/>
                  </a:cubicBezTo>
                  <a:cubicBezTo>
                    <a:pt x="2893" y="2888"/>
                    <a:pt x="2539" y="3502"/>
                    <a:pt x="2188" y="4096"/>
                  </a:cubicBezTo>
                  <a:cubicBezTo>
                    <a:pt x="1842" y="4673"/>
                    <a:pt x="1479" y="5245"/>
                    <a:pt x="1111" y="5812"/>
                  </a:cubicBezTo>
                  <a:cubicBezTo>
                    <a:pt x="751" y="6356"/>
                    <a:pt x="383" y="6894"/>
                    <a:pt x="0" y="7424"/>
                  </a:cubicBezTo>
                  <a:lnTo>
                    <a:pt x="207" y="7424"/>
                  </a:lnTo>
                  <a:cubicBezTo>
                    <a:pt x="606" y="6866"/>
                    <a:pt x="988" y="6303"/>
                    <a:pt x="1362" y="5731"/>
                  </a:cubicBezTo>
                  <a:cubicBezTo>
                    <a:pt x="1697" y="5217"/>
                    <a:pt x="2017" y="4701"/>
                    <a:pt x="2330" y="4182"/>
                  </a:cubicBezTo>
                  <a:cubicBezTo>
                    <a:pt x="2693" y="3580"/>
                    <a:pt x="3050" y="2946"/>
                    <a:pt x="3354" y="2296"/>
                  </a:cubicBezTo>
                  <a:cubicBezTo>
                    <a:pt x="3694" y="1563"/>
                    <a:pt x="3967" y="796"/>
                    <a:pt x="410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4" name="Google Shape;6494;p52"/>
            <p:cNvSpPr/>
            <p:nvPr/>
          </p:nvSpPr>
          <p:spPr>
            <a:xfrm>
              <a:off x="3227025" y="3958052"/>
              <a:ext cx="413861" cy="745502"/>
            </a:xfrm>
            <a:custGeom>
              <a:avLst/>
              <a:gdLst/>
              <a:ahLst/>
              <a:cxnLst/>
              <a:rect l="l" t="t" r="r" b="b"/>
              <a:pathLst>
                <a:path w="4052" h="7299" extrusionOk="0">
                  <a:moveTo>
                    <a:pt x="3876" y="0"/>
                  </a:moveTo>
                  <a:cubicBezTo>
                    <a:pt x="3507" y="910"/>
                    <a:pt x="3106" y="1805"/>
                    <a:pt x="2673" y="2684"/>
                  </a:cubicBezTo>
                  <a:cubicBezTo>
                    <a:pt x="2269" y="3504"/>
                    <a:pt x="1836" y="4311"/>
                    <a:pt x="1379" y="5100"/>
                  </a:cubicBezTo>
                  <a:cubicBezTo>
                    <a:pt x="944" y="5845"/>
                    <a:pt x="486" y="6582"/>
                    <a:pt x="1" y="7299"/>
                  </a:cubicBezTo>
                  <a:cubicBezTo>
                    <a:pt x="79" y="7285"/>
                    <a:pt x="154" y="7271"/>
                    <a:pt x="232" y="7254"/>
                  </a:cubicBezTo>
                  <a:cubicBezTo>
                    <a:pt x="734" y="6501"/>
                    <a:pt x="1209" y="5731"/>
                    <a:pt x="1658" y="4941"/>
                  </a:cubicBezTo>
                  <a:cubicBezTo>
                    <a:pt x="2062" y="4230"/>
                    <a:pt x="2447" y="3510"/>
                    <a:pt x="2810" y="2776"/>
                  </a:cubicBezTo>
                  <a:cubicBezTo>
                    <a:pt x="3259" y="1870"/>
                    <a:pt x="3669" y="943"/>
                    <a:pt x="405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5" name="Google Shape;6495;p52"/>
            <p:cNvSpPr/>
            <p:nvPr/>
          </p:nvSpPr>
          <p:spPr>
            <a:xfrm>
              <a:off x="3425068" y="3958052"/>
              <a:ext cx="356562" cy="679419"/>
            </a:xfrm>
            <a:custGeom>
              <a:avLst/>
              <a:gdLst/>
              <a:ahLst/>
              <a:cxnLst/>
              <a:rect l="l" t="t" r="r" b="b"/>
              <a:pathLst>
                <a:path w="3491" h="6652" extrusionOk="0">
                  <a:moveTo>
                    <a:pt x="3320" y="0"/>
                  </a:moveTo>
                  <a:cubicBezTo>
                    <a:pt x="2665" y="2400"/>
                    <a:pt x="1524" y="4673"/>
                    <a:pt x="1" y="6651"/>
                  </a:cubicBezTo>
                  <a:cubicBezTo>
                    <a:pt x="121" y="6593"/>
                    <a:pt x="235" y="6531"/>
                    <a:pt x="349" y="6467"/>
                  </a:cubicBezTo>
                  <a:cubicBezTo>
                    <a:pt x="1786" y="4531"/>
                    <a:pt x="2863" y="2324"/>
                    <a:pt x="349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6" name="Google Shape;6496;p52"/>
            <p:cNvSpPr/>
            <p:nvPr/>
          </p:nvSpPr>
          <p:spPr>
            <a:xfrm>
              <a:off x="951837" y="3958358"/>
              <a:ext cx="2893964" cy="758269"/>
            </a:xfrm>
            <a:custGeom>
              <a:avLst/>
              <a:gdLst/>
              <a:ahLst/>
              <a:cxnLst/>
              <a:rect l="l" t="t" r="r" b="b"/>
              <a:pathLst>
                <a:path w="28334" h="7424" extrusionOk="0">
                  <a:moveTo>
                    <a:pt x="0" y="0"/>
                  </a:moveTo>
                  <a:lnTo>
                    <a:pt x="0" y="6"/>
                  </a:lnTo>
                  <a:lnTo>
                    <a:pt x="0" y="103"/>
                  </a:lnTo>
                  <a:cubicBezTo>
                    <a:pt x="3" y="126"/>
                    <a:pt x="3" y="154"/>
                    <a:pt x="3" y="179"/>
                  </a:cubicBezTo>
                  <a:lnTo>
                    <a:pt x="3" y="251"/>
                  </a:lnTo>
                  <a:cubicBezTo>
                    <a:pt x="25" y="899"/>
                    <a:pt x="129" y="1526"/>
                    <a:pt x="304" y="2118"/>
                  </a:cubicBezTo>
                  <a:lnTo>
                    <a:pt x="22857" y="2118"/>
                  </a:lnTo>
                  <a:cubicBezTo>
                    <a:pt x="23211" y="2118"/>
                    <a:pt x="23571" y="2162"/>
                    <a:pt x="23912" y="2254"/>
                  </a:cubicBezTo>
                  <a:cubicBezTo>
                    <a:pt x="23965" y="2268"/>
                    <a:pt x="24020" y="2282"/>
                    <a:pt x="24073" y="2299"/>
                  </a:cubicBezTo>
                  <a:cubicBezTo>
                    <a:pt x="24380" y="2394"/>
                    <a:pt x="24670" y="2522"/>
                    <a:pt x="24941" y="2690"/>
                  </a:cubicBezTo>
                  <a:cubicBezTo>
                    <a:pt x="24986" y="2717"/>
                    <a:pt x="25036" y="2748"/>
                    <a:pt x="25080" y="2782"/>
                  </a:cubicBezTo>
                  <a:lnTo>
                    <a:pt x="25083" y="2784"/>
                  </a:lnTo>
                  <a:cubicBezTo>
                    <a:pt x="25200" y="2860"/>
                    <a:pt x="25318" y="2955"/>
                    <a:pt x="25376" y="3083"/>
                  </a:cubicBezTo>
                  <a:cubicBezTo>
                    <a:pt x="25499" y="3345"/>
                    <a:pt x="25348" y="3655"/>
                    <a:pt x="25167" y="3886"/>
                  </a:cubicBezTo>
                  <a:cubicBezTo>
                    <a:pt x="24829" y="4319"/>
                    <a:pt x="24400" y="4665"/>
                    <a:pt x="23925" y="4944"/>
                  </a:cubicBezTo>
                  <a:cubicBezTo>
                    <a:pt x="23833" y="5000"/>
                    <a:pt x="23739" y="5050"/>
                    <a:pt x="23644" y="5100"/>
                  </a:cubicBezTo>
                  <a:cubicBezTo>
                    <a:pt x="23261" y="5298"/>
                    <a:pt x="22857" y="5463"/>
                    <a:pt x="22452" y="5605"/>
                  </a:cubicBezTo>
                  <a:cubicBezTo>
                    <a:pt x="22327" y="5647"/>
                    <a:pt x="22204" y="5689"/>
                    <a:pt x="22079" y="5730"/>
                  </a:cubicBezTo>
                  <a:cubicBezTo>
                    <a:pt x="21995" y="5758"/>
                    <a:pt x="21911" y="5786"/>
                    <a:pt x="21828" y="5811"/>
                  </a:cubicBezTo>
                  <a:cubicBezTo>
                    <a:pt x="21507" y="5909"/>
                    <a:pt x="21186" y="5995"/>
                    <a:pt x="20865" y="6074"/>
                  </a:cubicBezTo>
                  <a:cubicBezTo>
                    <a:pt x="20795" y="6090"/>
                    <a:pt x="20728" y="6107"/>
                    <a:pt x="20659" y="6121"/>
                  </a:cubicBezTo>
                  <a:cubicBezTo>
                    <a:pt x="20352" y="6194"/>
                    <a:pt x="20042" y="6255"/>
                    <a:pt x="19732" y="6311"/>
                  </a:cubicBezTo>
                  <a:cubicBezTo>
                    <a:pt x="19665" y="6319"/>
                    <a:pt x="19601" y="6330"/>
                    <a:pt x="19537" y="6341"/>
                  </a:cubicBezTo>
                  <a:cubicBezTo>
                    <a:pt x="19191" y="6397"/>
                    <a:pt x="18845" y="6445"/>
                    <a:pt x="18499" y="6484"/>
                  </a:cubicBezTo>
                  <a:lnTo>
                    <a:pt x="18324" y="6506"/>
                  </a:lnTo>
                  <a:cubicBezTo>
                    <a:pt x="17891" y="6553"/>
                    <a:pt x="17453" y="6584"/>
                    <a:pt x="17015" y="6609"/>
                  </a:cubicBezTo>
                  <a:cubicBezTo>
                    <a:pt x="16957" y="6609"/>
                    <a:pt x="16901" y="6612"/>
                    <a:pt x="16839" y="6618"/>
                  </a:cubicBezTo>
                  <a:cubicBezTo>
                    <a:pt x="16527" y="6634"/>
                    <a:pt x="16209" y="6646"/>
                    <a:pt x="15891" y="6648"/>
                  </a:cubicBezTo>
                  <a:cubicBezTo>
                    <a:pt x="15841" y="6651"/>
                    <a:pt x="15785" y="6651"/>
                    <a:pt x="15729" y="6651"/>
                  </a:cubicBezTo>
                  <a:cubicBezTo>
                    <a:pt x="15592" y="6654"/>
                    <a:pt x="15454" y="6655"/>
                    <a:pt x="15317" y="6655"/>
                  </a:cubicBezTo>
                  <a:cubicBezTo>
                    <a:pt x="15080" y="6655"/>
                    <a:pt x="14844" y="6652"/>
                    <a:pt x="14608" y="6648"/>
                  </a:cubicBezTo>
                  <a:cubicBezTo>
                    <a:pt x="14552" y="6648"/>
                    <a:pt x="14496" y="6646"/>
                    <a:pt x="14440" y="6646"/>
                  </a:cubicBezTo>
                  <a:cubicBezTo>
                    <a:pt x="14175" y="6637"/>
                    <a:pt x="13907" y="6632"/>
                    <a:pt x="13640" y="6620"/>
                  </a:cubicBezTo>
                  <a:cubicBezTo>
                    <a:pt x="13584" y="6618"/>
                    <a:pt x="13528" y="6618"/>
                    <a:pt x="13472" y="6612"/>
                  </a:cubicBezTo>
                  <a:cubicBezTo>
                    <a:pt x="13238" y="6606"/>
                    <a:pt x="13001" y="6595"/>
                    <a:pt x="12766" y="6581"/>
                  </a:cubicBezTo>
                  <a:cubicBezTo>
                    <a:pt x="12705" y="6579"/>
                    <a:pt x="12646" y="6576"/>
                    <a:pt x="12585" y="6570"/>
                  </a:cubicBezTo>
                  <a:cubicBezTo>
                    <a:pt x="12236" y="6551"/>
                    <a:pt x="11885" y="6528"/>
                    <a:pt x="11533" y="6506"/>
                  </a:cubicBezTo>
                  <a:cubicBezTo>
                    <a:pt x="11463" y="6498"/>
                    <a:pt x="11397" y="6495"/>
                    <a:pt x="11330" y="6492"/>
                  </a:cubicBezTo>
                  <a:cubicBezTo>
                    <a:pt x="10799" y="6456"/>
                    <a:pt x="10275" y="6417"/>
                    <a:pt x="9748" y="6378"/>
                  </a:cubicBezTo>
                  <a:cubicBezTo>
                    <a:pt x="9678" y="6375"/>
                    <a:pt x="9605" y="6369"/>
                    <a:pt x="9530" y="6364"/>
                  </a:cubicBezTo>
                  <a:cubicBezTo>
                    <a:pt x="9357" y="6353"/>
                    <a:pt x="9181" y="6336"/>
                    <a:pt x="9008" y="6327"/>
                  </a:cubicBezTo>
                  <a:cubicBezTo>
                    <a:pt x="8699" y="6302"/>
                    <a:pt x="8384" y="6280"/>
                    <a:pt x="8071" y="6261"/>
                  </a:cubicBezTo>
                  <a:cubicBezTo>
                    <a:pt x="8001" y="6258"/>
                    <a:pt x="7926" y="6252"/>
                    <a:pt x="7853" y="6247"/>
                  </a:cubicBezTo>
                  <a:cubicBezTo>
                    <a:pt x="7393" y="6216"/>
                    <a:pt x="6936" y="6177"/>
                    <a:pt x="6481" y="6135"/>
                  </a:cubicBezTo>
                  <a:lnTo>
                    <a:pt x="6261" y="6113"/>
                  </a:lnTo>
                  <a:cubicBezTo>
                    <a:pt x="5881" y="6076"/>
                    <a:pt x="5496" y="6029"/>
                    <a:pt x="5117" y="5979"/>
                  </a:cubicBezTo>
                  <a:cubicBezTo>
                    <a:pt x="5047" y="5968"/>
                    <a:pt x="4974" y="5956"/>
                    <a:pt x="4905" y="5945"/>
                  </a:cubicBezTo>
                  <a:cubicBezTo>
                    <a:pt x="4564" y="5898"/>
                    <a:pt x="4227" y="5839"/>
                    <a:pt x="3892" y="5772"/>
                  </a:cubicBezTo>
                  <a:cubicBezTo>
                    <a:pt x="3658" y="5722"/>
                    <a:pt x="3426" y="5672"/>
                    <a:pt x="3195" y="5616"/>
                  </a:cubicBezTo>
                  <a:lnTo>
                    <a:pt x="2943" y="5552"/>
                  </a:lnTo>
                  <a:cubicBezTo>
                    <a:pt x="2720" y="5493"/>
                    <a:pt x="2500" y="5429"/>
                    <a:pt x="2285" y="5359"/>
                  </a:cubicBezTo>
                  <a:lnTo>
                    <a:pt x="2285" y="5359"/>
                  </a:lnTo>
                  <a:cubicBezTo>
                    <a:pt x="2664" y="5722"/>
                    <a:pt x="3083" y="6048"/>
                    <a:pt x="3532" y="6327"/>
                  </a:cubicBezTo>
                  <a:cubicBezTo>
                    <a:pt x="3672" y="6411"/>
                    <a:pt x="3811" y="6489"/>
                    <a:pt x="3956" y="6567"/>
                  </a:cubicBezTo>
                  <a:cubicBezTo>
                    <a:pt x="4503" y="6858"/>
                    <a:pt x="5086" y="7081"/>
                    <a:pt x="5703" y="7226"/>
                  </a:cubicBezTo>
                  <a:cubicBezTo>
                    <a:pt x="5778" y="7243"/>
                    <a:pt x="5859" y="7262"/>
                    <a:pt x="5940" y="7279"/>
                  </a:cubicBezTo>
                  <a:cubicBezTo>
                    <a:pt x="6389" y="7371"/>
                    <a:pt x="6849" y="7418"/>
                    <a:pt x="7323" y="7424"/>
                  </a:cubicBezTo>
                  <a:lnTo>
                    <a:pt x="20932" y="7424"/>
                  </a:lnTo>
                  <a:cubicBezTo>
                    <a:pt x="21390" y="7424"/>
                    <a:pt x="21839" y="7379"/>
                    <a:pt x="22274" y="7301"/>
                  </a:cubicBezTo>
                  <a:cubicBezTo>
                    <a:pt x="22352" y="7287"/>
                    <a:pt x="22427" y="7273"/>
                    <a:pt x="22505" y="7254"/>
                  </a:cubicBezTo>
                  <a:cubicBezTo>
                    <a:pt x="23102" y="7123"/>
                    <a:pt x="23677" y="6919"/>
                    <a:pt x="24213" y="6651"/>
                  </a:cubicBezTo>
                  <a:cubicBezTo>
                    <a:pt x="24330" y="6593"/>
                    <a:pt x="24447" y="6534"/>
                    <a:pt x="24562" y="6467"/>
                  </a:cubicBezTo>
                  <a:cubicBezTo>
                    <a:pt x="25150" y="6132"/>
                    <a:pt x="25689" y="5725"/>
                    <a:pt x="26163" y="5251"/>
                  </a:cubicBezTo>
                  <a:cubicBezTo>
                    <a:pt x="27469" y="3937"/>
                    <a:pt x="28297" y="2140"/>
                    <a:pt x="28333" y="151"/>
                  </a:cubicBezTo>
                  <a:lnTo>
                    <a:pt x="2833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7" name="Google Shape;6497;p52"/>
            <p:cNvSpPr/>
            <p:nvPr/>
          </p:nvSpPr>
          <p:spPr>
            <a:xfrm>
              <a:off x="842142" y="3691374"/>
              <a:ext cx="3118769" cy="396702"/>
            </a:xfrm>
            <a:custGeom>
              <a:avLst/>
              <a:gdLst/>
              <a:ahLst/>
              <a:cxnLst/>
              <a:rect l="l" t="t" r="r" b="b"/>
              <a:pathLst>
                <a:path w="30535" h="3884" extrusionOk="0">
                  <a:moveTo>
                    <a:pt x="1956" y="0"/>
                  </a:moveTo>
                  <a:cubicBezTo>
                    <a:pt x="1855" y="0"/>
                    <a:pt x="1758" y="6"/>
                    <a:pt x="1660" y="20"/>
                  </a:cubicBezTo>
                  <a:cubicBezTo>
                    <a:pt x="1643" y="20"/>
                    <a:pt x="1629" y="25"/>
                    <a:pt x="1613" y="28"/>
                  </a:cubicBezTo>
                  <a:cubicBezTo>
                    <a:pt x="1548" y="39"/>
                    <a:pt x="1490" y="53"/>
                    <a:pt x="1431" y="70"/>
                  </a:cubicBezTo>
                  <a:cubicBezTo>
                    <a:pt x="1420" y="73"/>
                    <a:pt x="1406" y="76"/>
                    <a:pt x="1395" y="81"/>
                  </a:cubicBezTo>
                  <a:cubicBezTo>
                    <a:pt x="1378" y="84"/>
                    <a:pt x="1356" y="89"/>
                    <a:pt x="1339" y="98"/>
                  </a:cubicBezTo>
                  <a:cubicBezTo>
                    <a:pt x="1328" y="101"/>
                    <a:pt x="1314" y="109"/>
                    <a:pt x="1300" y="112"/>
                  </a:cubicBezTo>
                  <a:cubicBezTo>
                    <a:pt x="1269" y="123"/>
                    <a:pt x="1239" y="131"/>
                    <a:pt x="1208" y="145"/>
                  </a:cubicBezTo>
                  <a:cubicBezTo>
                    <a:pt x="1208" y="145"/>
                    <a:pt x="1203" y="151"/>
                    <a:pt x="1200" y="151"/>
                  </a:cubicBezTo>
                  <a:cubicBezTo>
                    <a:pt x="1197" y="151"/>
                    <a:pt x="1197" y="154"/>
                    <a:pt x="1194" y="154"/>
                  </a:cubicBezTo>
                  <a:cubicBezTo>
                    <a:pt x="1189" y="154"/>
                    <a:pt x="1189" y="156"/>
                    <a:pt x="1186" y="156"/>
                  </a:cubicBezTo>
                  <a:cubicBezTo>
                    <a:pt x="1172" y="159"/>
                    <a:pt x="1161" y="168"/>
                    <a:pt x="1152" y="170"/>
                  </a:cubicBezTo>
                  <a:cubicBezTo>
                    <a:pt x="1138" y="173"/>
                    <a:pt x="1124" y="182"/>
                    <a:pt x="1110" y="187"/>
                  </a:cubicBezTo>
                  <a:cubicBezTo>
                    <a:pt x="1088" y="198"/>
                    <a:pt x="1071" y="207"/>
                    <a:pt x="1055" y="215"/>
                  </a:cubicBezTo>
                  <a:cubicBezTo>
                    <a:pt x="1041" y="223"/>
                    <a:pt x="1021" y="235"/>
                    <a:pt x="1007" y="240"/>
                  </a:cubicBezTo>
                  <a:cubicBezTo>
                    <a:pt x="988" y="251"/>
                    <a:pt x="971" y="265"/>
                    <a:pt x="949" y="276"/>
                  </a:cubicBezTo>
                  <a:cubicBezTo>
                    <a:pt x="946" y="276"/>
                    <a:pt x="946" y="279"/>
                    <a:pt x="943" y="279"/>
                  </a:cubicBezTo>
                  <a:cubicBezTo>
                    <a:pt x="929" y="290"/>
                    <a:pt x="910" y="299"/>
                    <a:pt x="893" y="310"/>
                  </a:cubicBezTo>
                  <a:cubicBezTo>
                    <a:pt x="882" y="318"/>
                    <a:pt x="868" y="327"/>
                    <a:pt x="859" y="335"/>
                  </a:cubicBezTo>
                  <a:lnTo>
                    <a:pt x="826" y="355"/>
                  </a:lnTo>
                  <a:cubicBezTo>
                    <a:pt x="812" y="366"/>
                    <a:pt x="795" y="377"/>
                    <a:pt x="781" y="388"/>
                  </a:cubicBezTo>
                  <a:cubicBezTo>
                    <a:pt x="765" y="396"/>
                    <a:pt x="748" y="410"/>
                    <a:pt x="728" y="424"/>
                  </a:cubicBezTo>
                  <a:cubicBezTo>
                    <a:pt x="725" y="424"/>
                    <a:pt x="725" y="424"/>
                    <a:pt x="723" y="430"/>
                  </a:cubicBezTo>
                  <a:cubicBezTo>
                    <a:pt x="709" y="438"/>
                    <a:pt x="692" y="452"/>
                    <a:pt x="678" y="466"/>
                  </a:cubicBezTo>
                  <a:lnTo>
                    <a:pt x="672" y="472"/>
                  </a:lnTo>
                  <a:cubicBezTo>
                    <a:pt x="656" y="486"/>
                    <a:pt x="642" y="500"/>
                    <a:pt x="625" y="514"/>
                  </a:cubicBezTo>
                  <a:lnTo>
                    <a:pt x="622" y="516"/>
                  </a:lnTo>
                  <a:cubicBezTo>
                    <a:pt x="603" y="530"/>
                    <a:pt x="586" y="547"/>
                    <a:pt x="572" y="561"/>
                  </a:cubicBezTo>
                  <a:cubicBezTo>
                    <a:pt x="505" y="628"/>
                    <a:pt x="444" y="698"/>
                    <a:pt x="388" y="773"/>
                  </a:cubicBezTo>
                  <a:cubicBezTo>
                    <a:pt x="363" y="809"/>
                    <a:pt x="335" y="848"/>
                    <a:pt x="310" y="885"/>
                  </a:cubicBezTo>
                  <a:cubicBezTo>
                    <a:pt x="307" y="885"/>
                    <a:pt x="307" y="890"/>
                    <a:pt x="307" y="890"/>
                  </a:cubicBezTo>
                  <a:cubicBezTo>
                    <a:pt x="290" y="915"/>
                    <a:pt x="276" y="940"/>
                    <a:pt x="260" y="968"/>
                  </a:cubicBezTo>
                  <a:cubicBezTo>
                    <a:pt x="195" y="1077"/>
                    <a:pt x="142" y="1191"/>
                    <a:pt x="101" y="1314"/>
                  </a:cubicBezTo>
                  <a:cubicBezTo>
                    <a:pt x="98" y="1328"/>
                    <a:pt x="92" y="1345"/>
                    <a:pt x="87" y="1359"/>
                  </a:cubicBezTo>
                  <a:cubicBezTo>
                    <a:pt x="31" y="1540"/>
                    <a:pt x="0" y="1735"/>
                    <a:pt x="0" y="1939"/>
                  </a:cubicBezTo>
                  <a:lnTo>
                    <a:pt x="0" y="1995"/>
                  </a:lnTo>
                  <a:lnTo>
                    <a:pt x="0" y="2017"/>
                  </a:lnTo>
                  <a:cubicBezTo>
                    <a:pt x="0" y="2037"/>
                    <a:pt x="3" y="2053"/>
                    <a:pt x="3" y="2070"/>
                  </a:cubicBezTo>
                  <a:cubicBezTo>
                    <a:pt x="3" y="2093"/>
                    <a:pt x="3" y="2112"/>
                    <a:pt x="9" y="2134"/>
                  </a:cubicBezTo>
                  <a:lnTo>
                    <a:pt x="9" y="2140"/>
                  </a:lnTo>
                  <a:cubicBezTo>
                    <a:pt x="11" y="2157"/>
                    <a:pt x="11" y="2179"/>
                    <a:pt x="14" y="2201"/>
                  </a:cubicBezTo>
                  <a:cubicBezTo>
                    <a:pt x="14" y="2218"/>
                    <a:pt x="17" y="2235"/>
                    <a:pt x="22" y="2252"/>
                  </a:cubicBezTo>
                  <a:cubicBezTo>
                    <a:pt x="22" y="2254"/>
                    <a:pt x="25" y="2263"/>
                    <a:pt x="25" y="2271"/>
                  </a:cubicBezTo>
                  <a:cubicBezTo>
                    <a:pt x="28" y="2279"/>
                    <a:pt x="28" y="2293"/>
                    <a:pt x="31" y="2307"/>
                  </a:cubicBezTo>
                  <a:cubicBezTo>
                    <a:pt x="31" y="2319"/>
                    <a:pt x="36" y="2332"/>
                    <a:pt x="39" y="2346"/>
                  </a:cubicBezTo>
                  <a:cubicBezTo>
                    <a:pt x="39" y="2360"/>
                    <a:pt x="42" y="2372"/>
                    <a:pt x="45" y="2385"/>
                  </a:cubicBezTo>
                  <a:cubicBezTo>
                    <a:pt x="50" y="2388"/>
                    <a:pt x="50" y="2391"/>
                    <a:pt x="50" y="2394"/>
                  </a:cubicBezTo>
                  <a:cubicBezTo>
                    <a:pt x="53" y="2408"/>
                    <a:pt x="56" y="2427"/>
                    <a:pt x="59" y="2441"/>
                  </a:cubicBezTo>
                  <a:cubicBezTo>
                    <a:pt x="59" y="2447"/>
                    <a:pt x="64" y="2450"/>
                    <a:pt x="64" y="2455"/>
                  </a:cubicBezTo>
                  <a:cubicBezTo>
                    <a:pt x="78" y="2497"/>
                    <a:pt x="87" y="2533"/>
                    <a:pt x="101" y="2572"/>
                  </a:cubicBezTo>
                  <a:cubicBezTo>
                    <a:pt x="106" y="2586"/>
                    <a:pt x="112" y="2603"/>
                    <a:pt x="120" y="2623"/>
                  </a:cubicBezTo>
                  <a:cubicBezTo>
                    <a:pt x="128" y="2645"/>
                    <a:pt x="137" y="2670"/>
                    <a:pt x="148" y="2692"/>
                  </a:cubicBezTo>
                  <a:cubicBezTo>
                    <a:pt x="154" y="2712"/>
                    <a:pt x="162" y="2734"/>
                    <a:pt x="170" y="2751"/>
                  </a:cubicBezTo>
                  <a:cubicBezTo>
                    <a:pt x="181" y="2768"/>
                    <a:pt x="190" y="2790"/>
                    <a:pt x="198" y="2807"/>
                  </a:cubicBezTo>
                  <a:cubicBezTo>
                    <a:pt x="198" y="2810"/>
                    <a:pt x="204" y="2810"/>
                    <a:pt x="204" y="2812"/>
                  </a:cubicBezTo>
                  <a:cubicBezTo>
                    <a:pt x="212" y="2832"/>
                    <a:pt x="223" y="2851"/>
                    <a:pt x="234" y="2868"/>
                  </a:cubicBezTo>
                  <a:cubicBezTo>
                    <a:pt x="237" y="2876"/>
                    <a:pt x="237" y="2879"/>
                    <a:pt x="240" y="2882"/>
                  </a:cubicBezTo>
                  <a:cubicBezTo>
                    <a:pt x="246" y="2890"/>
                    <a:pt x="246" y="2893"/>
                    <a:pt x="248" y="2899"/>
                  </a:cubicBezTo>
                  <a:cubicBezTo>
                    <a:pt x="248" y="2902"/>
                    <a:pt x="251" y="2902"/>
                    <a:pt x="251" y="2904"/>
                  </a:cubicBezTo>
                  <a:cubicBezTo>
                    <a:pt x="265" y="2929"/>
                    <a:pt x="279" y="2955"/>
                    <a:pt x="293" y="2974"/>
                  </a:cubicBezTo>
                  <a:cubicBezTo>
                    <a:pt x="307" y="2991"/>
                    <a:pt x="318" y="3010"/>
                    <a:pt x="329" y="3027"/>
                  </a:cubicBezTo>
                  <a:cubicBezTo>
                    <a:pt x="338" y="3041"/>
                    <a:pt x="346" y="3055"/>
                    <a:pt x="357" y="3069"/>
                  </a:cubicBezTo>
                  <a:cubicBezTo>
                    <a:pt x="363" y="3080"/>
                    <a:pt x="366" y="3086"/>
                    <a:pt x="374" y="3094"/>
                  </a:cubicBezTo>
                  <a:cubicBezTo>
                    <a:pt x="380" y="3108"/>
                    <a:pt x="391" y="3116"/>
                    <a:pt x="402" y="3130"/>
                  </a:cubicBezTo>
                  <a:cubicBezTo>
                    <a:pt x="416" y="3150"/>
                    <a:pt x="427" y="3167"/>
                    <a:pt x="441" y="3181"/>
                  </a:cubicBezTo>
                  <a:lnTo>
                    <a:pt x="525" y="3275"/>
                  </a:lnTo>
                  <a:cubicBezTo>
                    <a:pt x="539" y="3289"/>
                    <a:pt x="553" y="3306"/>
                    <a:pt x="566" y="3320"/>
                  </a:cubicBezTo>
                  <a:cubicBezTo>
                    <a:pt x="580" y="3334"/>
                    <a:pt x="597" y="3348"/>
                    <a:pt x="611" y="3362"/>
                  </a:cubicBezTo>
                  <a:cubicBezTo>
                    <a:pt x="622" y="3373"/>
                    <a:pt x="636" y="3381"/>
                    <a:pt x="645" y="3393"/>
                  </a:cubicBezTo>
                  <a:cubicBezTo>
                    <a:pt x="681" y="3423"/>
                    <a:pt x="714" y="3457"/>
                    <a:pt x="753" y="3485"/>
                  </a:cubicBezTo>
                  <a:cubicBezTo>
                    <a:pt x="770" y="3493"/>
                    <a:pt x="784" y="3507"/>
                    <a:pt x="804" y="3518"/>
                  </a:cubicBezTo>
                  <a:cubicBezTo>
                    <a:pt x="823" y="3532"/>
                    <a:pt x="840" y="3543"/>
                    <a:pt x="859" y="3557"/>
                  </a:cubicBezTo>
                  <a:cubicBezTo>
                    <a:pt x="890" y="3582"/>
                    <a:pt x="929" y="3602"/>
                    <a:pt x="963" y="3624"/>
                  </a:cubicBezTo>
                  <a:cubicBezTo>
                    <a:pt x="991" y="3638"/>
                    <a:pt x="1018" y="3655"/>
                    <a:pt x="1046" y="3669"/>
                  </a:cubicBezTo>
                  <a:cubicBezTo>
                    <a:pt x="1063" y="3680"/>
                    <a:pt x="1083" y="3688"/>
                    <a:pt x="1099" y="3697"/>
                  </a:cubicBezTo>
                  <a:cubicBezTo>
                    <a:pt x="1116" y="3702"/>
                    <a:pt x="1138" y="3713"/>
                    <a:pt x="1155" y="3722"/>
                  </a:cubicBezTo>
                  <a:lnTo>
                    <a:pt x="1158" y="3722"/>
                  </a:lnTo>
                  <a:cubicBezTo>
                    <a:pt x="1172" y="3727"/>
                    <a:pt x="1186" y="3730"/>
                    <a:pt x="1200" y="3739"/>
                  </a:cubicBezTo>
                  <a:cubicBezTo>
                    <a:pt x="1214" y="3741"/>
                    <a:pt x="1230" y="3750"/>
                    <a:pt x="1244" y="3755"/>
                  </a:cubicBezTo>
                  <a:cubicBezTo>
                    <a:pt x="1261" y="3764"/>
                    <a:pt x="1272" y="3766"/>
                    <a:pt x="1292" y="3772"/>
                  </a:cubicBezTo>
                  <a:cubicBezTo>
                    <a:pt x="1309" y="3780"/>
                    <a:pt x="1323" y="3783"/>
                    <a:pt x="1339" y="3792"/>
                  </a:cubicBezTo>
                  <a:cubicBezTo>
                    <a:pt x="1356" y="3794"/>
                    <a:pt x="1370" y="3800"/>
                    <a:pt x="1389" y="3805"/>
                  </a:cubicBezTo>
                  <a:cubicBezTo>
                    <a:pt x="1403" y="3811"/>
                    <a:pt x="1417" y="3814"/>
                    <a:pt x="1434" y="3819"/>
                  </a:cubicBezTo>
                  <a:cubicBezTo>
                    <a:pt x="1451" y="3825"/>
                    <a:pt x="1465" y="3828"/>
                    <a:pt x="1482" y="3833"/>
                  </a:cubicBezTo>
                  <a:cubicBezTo>
                    <a:pt x="1507" y="3839"/>
                    <a:pt x="1529" y="3847"/>
                    <a:pt x="1551" y="3850"/>
                  </a:cubicBezTo>
                  <a:cubicBezTo>
                    <a:pt x="1565" y="3850"/>
                    <a:pt x="1579" y="3853"/>
                    <a:pt x="1593" y="3856"/>
                  </a:cubicBezTo>
                  <a:cubicBezTo>
                    <a:pt x="1613" y="3861"/>
                    <a:pt x="1627" y="3861"/>
                    <a:pt x="1643" y="3864"/>
                  </a:cubicBezTo>
                  <a:cubicBezTo>
                    <a:pt x="1671" y="3867"/>
                    <a:pt x="1699" y="3870"/>
                    <a:pt x="1730" y="3875"/>
                  </a:cubicBezTo>
                  <a:cubicBezTo>
                    <a:pt x="1747" y="3875"/>
                    <a:pt x="1766" y="3878"/>
                    <a:pt x="1783" y="3878"/>
                  </a:cubicBezTo>
                  <a:cubicBezTo>
                    <a:pt x="1800" y="3878"/>
                    <a:pt x="1816" y="3881"/>
                    <a:pt x="1836" y="3881"/>
                  </a:cubicBezTo>
                  <a:cubicBezTo>
                    <a:pt x="1869" y="3884"/>
                    <a:pt x="1906" y="3884"/>
                    <a:pt x="1939" y="3884"/>
                  </a:cubicBezTo>
                  <a:lnTo>
                    <a:pt x="28609" y="3884"/>
                  </a:lnTo>
                  <a:cubicBezTo>
                    <a:pt x="28623" y="3881"/>
                    <a:pt x="28640" y="3881"/>
                    <a:pt x="28654" y="3881"/>
                  </a:cubicBezTo>
                  <a:cubicBezTo>
                    <a:pt x="28690" y="3881"/>
                    <a:pt x="28724" y="3878"/>
                    <a:pt x="28760" y="3875"/>
                  </a:cubicBezTo>
                  <a:cubicBezTo>
                    <a:pt x="28774" y="3870"/>
                    <a:pt x="28788" y="3870"/>
                    <a:pt x="28805" y="3867"/>
                  </a:cubicBezTo>
                  <a:cubicBezTo>
                    <a:pt x="28830" y="3864"/>
                    <a:pt x="28849" y="3861"/>
                    <a:pt x="28872" y="3856"/>
                  </a:cubicBezTo>
                  <a:cubicBezTo>
                    <a:pt x="28919" y="3850"/>
                    <a:pt x="28969" y="3839"/>
                    <a:pt x="29017" y="3828"/>
                  </a:cubicBezTo>
                  <a:cubicBezTo>
                    <a:pt x="29028" y="3825"/>
                    <a:pt x="29042" y="3822"/>
                    <a:pt x="29056" y="3819"/>
                  </a:cubicBezTo>
                  <a:cubicBezTo>
                    <a:pt x="29067" y="3814"/>
                    <a:pt x="29081" y="3811"/>
                    <a:pt x="29095" y="3808"/>
                  </a:cubicBezTo>
                  <a:cubicBezTo>
                    <a:pt x="29120" y="3800"/>
                    <a:pt x="29148" y="3792"/>
                    <a:pt x="29170" y="3783"/>
                  </a:cubicBezTo>
                  <a:cubicBezTo>
                    <a:pt x="29184" y="3780"/>
                    <a:pt x="29195" y="3772"/>
                    <a:pt x="29209" y="3769"/>
                  </a:cubicBezTo>
                  <a:cubicBezTo>
                    <a:pt x="29223" y="3766"/>
                    <a:pt x="29234" y="3758"/>
                    <a:pt x="29248" y="3755"/>
                  </a:cubicBezTo>
                  <a:cubicBezTo>
                    <a:pt x="29262" y="3752"/>
                    <a:pt x="29273" y="3744"/>
                    <a:pt x="29287" y="3741"/>
                  </a:cubicBezTo>
                  <a:lnTo>
                    <a:pt x="29360" y="3711"/>
                  </a:lnTo>
                  <a:cubicBezTo>
                    <a:pt x="29371" y="3702"/>
                    <a:pt x="29385" y="3699"/>
                    <a:pt x="29393" y="3691"/>
                  </a:cubicBezTo>
                  <a:cubicBezTo>
                    <a:pt x="29405" y="3686"/>
                    <a:pt x="29418" y="3683"/>
                    <a:pt x="29430" y="3674"/>
                  </a:cubicBezTo>
                  <a:cubicBezTo>
                    <a:pt x="29444" y="3669"/>
                    <a:pt x="29460" y="3658"/>
                    <a:pt x="29474" y="3649"/>
                  </a:cubicBezTo>
                  <a:cubicBezTo>
                    <a:pt x="29508" y="3633"/>
                    <a:pt x="29536" y="3616"/>
                    <a:pt x="29566" y="3599"/>
                  </a:cubicBezTo>
                  <a:cubicBezTo>
                    <a:pt x="29583" y="3588"/>
                    <a:pt x="29597" y="3580"/>
                    <a:pt x="29611" y="3571"/>
                  </a:cubicBezTo>
                  <a:cubicBezTo>
                    <a:pt x="29628" y="3557"/>
                    <a:pt x="29650" y="3546"/>
                    <a:pt x="29667" y="3532"/>
                  </a:cubicBezTo>
                  <a:cubicBezTo>
                    <a:pt x="29709" y="3504"/>
                    <a:pt x="29750" y="3473"/>
                    <a:pt x="29792" y="3437"/>
                  </a:cubicBezTo>
                  <a:cubicBezTo>
                    <a:pt x="29823" y="3412"/>
                    <a:pt x="29856" y="3387"/>
                    <a:pt x="29887" y="3359"/>
                  </a:cubicBezTo>
                  <a:cubicBezTo>
                    <a:pt x="29893" y="3348"/>
                    <a:pt x="29904" y="3340"/>
                    <a:pt x="29912" y="3334"/>
                  </a:cubicBezTo>
                  <a:lnTo>
                    <a:pt x="29940" y="3306"/>
                  </a:lnTo>
                  <a:lnTo>
                    <a:pt x="29990" y="3253"/>
                  </a:lnTo>
                  <a:cubicBezTo>
                    <a:pt x="29999" y="3242"/>
                    <a:pt x="30010" y="3231"/>
                    <a:pt x="30018" y="3222"/>
                  </a:cubicBezTo>
                  <a:cubicBezTo>
                    <a:pt x="30027" y="3211"/>
                    <a:pt x="30038" y="3200"/>
                    <a:pt x="30043" y="3189"/>
                  </a:cubicBezTo>
                  <a:cubicBezTo>
                    <a:pt x="30052" y="3181"/>
                    <a:pt x="30060" y="3169"/>
                    <a:pt x="30069" y="3158"/>
                  </a:cubicBezTo>
                  <a:lnTo>
                    <a:pt x="30163" y="3033"/>
                  </a:lnTo>
                  <a:cubicBezTo>
                    <a:pt x="30169" y="3022"/>
                    <a:pt x="30177" y="3016"/>
                    <a:pt x="30183" y="3005"/>
                  </a:cubicBezTo>
                  <a:cubicBezTo>
                    <a:pt x="30194" y="2991"/>
                    <a:pt x="30200" y="2982"/>
                    <a:pt x="30208" y="2969"/>
                  </a:cubicBezTo>
                  <a:cubicBezTo>
                    <a:pt x="30214" y="2957"/>
                    <a:pt x="30222" y="2943"/>
                    <a:pt x="30228" y="2932"/>
                  </a:cubicBezTo>
                  <a:cubicBezTo>
                    <a:pt x="30236" y="2918"/>
                    <a:pt x="30247" y="2904"/>
                    <a:pt x="30253" y="2890"/>
                  </a:cubicBezTo>
                  <a:cubicBezTo>
                    <a:pt x="30255" y="2882"/>
                    <a:pt x="30264" y="2874"/>
                    <a:pt x="30267" y="2865"/>
                  </a:cubicBezTo>
                  <a:cubicBezTo>
                    <a:pt x="30278" y="2846"/>
                    <a:pt x="30286" y="2826"/>
                    <a:pt x="30297" y="2807"/>
                  </a:cubicBezTo>
                  <a:cubicBezTo>
                    <a:pt x="30300" y="2804"/>
                    <a:pt x="30300" y="2798"/>
                    <a:pt x="30306" y="2796"/>
                  </a:cubicBezTo>
                  <a:cubicBezTo>
                    <a:pt x="30320" y="2773"/>
                    <a:pt x="30328" y="2748"/>
                    <a:pt x="30339" y="2723"/>
                  </a:cubicBezTo>
                  <a:cubicBezTo>
                    <a:pt x="30356" y="2684"/>
                    <a:pt x="30373" y="2651"/>
                    <a:pt x="30384" y="2611"/>
                  </a:cubicBezTo>
                  <a:cubicBezTo>
                    <a:pt x="30392" y="2598"/>
                    <a:pt x="30395" y="2586"/>
                    <a:pt x="30398" y="2572"/>
                  </a:cubicBezTo>
                  <a:cubicBezTo>
                    <a:pt x="30403" y="2558"/>
                    <a:pt x="30406" y="2550"/>
                    <a:pt x="30409" y="2539"/>
                  </a:cubicBezTo>
                  <a:cubicBezTo>
                    <a:pt x="30417" y="2522"/>
                    <a:pt x="30420" y="2500"/>
                    <a:pt x="30426" y="2483"/>
                  </a:cubicBezTo>
                  <a:cubicBezTo>
                    <a:pt x="30434" y="2458"/>
                    <a:pt x="30437" y="2436"/>
                    <a:pt x="30445" y="2416"/>
                  </a:cubicBezTo>
                  <a:cubicBezTo>
                    <a:pt x="30451" y="2391"/>
                    <a:pt x="30454" y="2366"/>
                    <a:pt x="30462" y="2341"/>
                  </a:cubicBezTo>
                  <a:cubicBezTo>
                    <a:pt x="30465" y="2332"/>
                    <a:pt x="30465" y="2321"/>
                    <a:pt x="30467" y="2313"/>
                  </a:cubicBezTo>
                  <a:cubicBezTo>
                    <a:pt x="30473" y="2299"/>
                    <a:pt x="30473" y="2288"/>
                    <a:pt x="30476" y="2274"/>
                  </a:cubicBezTo>
                  <a:cubicBezTo>
                    <a:pt x="30479" y="2257"/>
                    <a:pt x="30479" y="2243"/>
                    <a:pt x="30481" y="2224"/>
                  </a:cubicBezTo>
                  <a:cubicBezTo>
                    <a:pt x="30487" y="2215"/>
                    <a:pt x="30487" y="2201"/>
                    <a:pt x="30490" y="2187"/>
                  </a:cubicBezTo>
                  <a:cubicBezTo>
                    <a:pt x="30493" y="2160"/>
                    <a:pt x="30495" y="2132"/>
                    <a:pt x="30501" y="2098"/>
                  </a:cubicBezTo>
                  <a:cubicBezTo>
                    <a:pt x="30501" y="2084"/>
                    <a:pt x="30504" y="2070"/>
                    <a:pt x="30504" y="2056"/>
                  </a:cubicBezTo>
                  <a:cubicBezTo>
                    <a:pt x="30507" y="2048"/>
                    <a:pt x="30507" y="2034"/>
                    <a:pt x="30507" y="2023"/>
                  </a:cubicBezTo>
                  <a:lnTo>
                    <a:pt x="30507" y="1984"/>
                  </a:lnTo>
                  <a:lnTo>
                    <a:pt x="30507" y="1931"/>
                  </a:lnTo>
                  <a:cubicBezTo>
                    <a:pt x="30507" y="1910"/>
                    <a:pt x="30507" y="1886"/>
                    <a:pt x="30530" y="1886"/>
                  </a:cubicBezTo>
                  <a:cubicBezTo>
                    <a:pt x="30532" y="1886"/>
                    <a:pt x="30533" y="1886"/>
                    <a:pt x="30534" y="1886"/>
                  </a:cubicBezTo>
                  <a:cubicBezTo>
                    <a:pt x="30534" y="1867"/>
                    <a:pt x="30532" y="1847"/>
                    <a:pt x="30532" y="1828"/>
                  </a:cubicBezTo>
                  <a:cubicBezTo>
                    <a:pt x="30532" y="1797"/>
                    <a:pt x="30529" y="1763"/>
                    <a:pt x="30523" y="1733"/>
                  </a:cubicBezTo>
                  <a:cubicBezTo>
                    <a:pt x="30520" y="1722"/>
                    <a:pt x="30520" y="1708"/>
                    <a:pt x="30518" y="1694"/>
                  </a:cubicBezTo>
                  <a:cubicBezTo>
                    <a:pt x="30518" y="1688"/>
                    <a:pt x="30515" y="1677"/>
                    <a:pt x="30515" y="1671"/>
                  </a:cubicBezTo>
                  <a:cubicBezTo>
                    <a:pt x="30509" y="1652"/>
                    <a:pt x="30507" y="1632"/>
                    <a:pt x="30504" y="1615"/>
                  </a:cubicBezTo>
                  <a:cubicBezTo>
                    <a:pt x="30495" y="1593"/>
                    <a:pt x="30493" y="1574"/>
                    <a:pt x="30490" y="1551"/>
                  </a:cubicBezTo>
                  <a:lnTo>
                    <a:pt x="30490" y="1546"/>
                  </a:lnTo>
                  <a:cubicBezTo>
                    <a:pt x="30487" y="1523"/>
                    <a:pt x="30479" y="1504"/>
                    <a:pt x="30476" y="1482"/>
                  </a:cubicBezTo>
                  <a:cubicBezTo>
                    <a:pt x="30467" y="1462"/>
                    <a:pt x="30465" y="1440"/>
                    <a:pt x="30459" y="1420"/>
                  </a:cubicBezTo>
                  <a:cubicBezTo>
                    <a:pt x="30459" y="1412"/>
                    <a:pt x="30454" y="1409"/>
                    <a:pt x="30454" y="1406"/>
                  </a:cubicBezTo>
                  <a:cubicBezTo>
                    <a:pt x="30451" y="1398"/>
                    <a:pt x="30451" y="1387"/>
                    <a:pt x="30448" y="1381"/>
                  </a:cubicBezTo>
                  <a:cubicBezTo>
                    <a:pt x="30448" y="1373"/>
                    <a:pt x="30445" y="1370"/>
                    <a:pt x="30445" y="1367"/>
                  </a:cubicBezTo>
                  <a:cubicBezTo>
                    <a:pt x="30440" y="1359"/>
                    <a:pt x="30440" y="1356"/>
                    <a:pt x="30437" y="1350"/>
                  </a:cubicBezTo>
                  <a:cubicBezTo>
                    <a:pt x="30426" y="1311"/>
                    <a:pt x="30409" y="1272"/>
                    <a:pt x="30395" y="1233"/>
                  </a:cubicBezTo>
                  <a:cubicBezTo>
                    <a:pt x="30392" y="1228"/>
                    <a:pt x="30389" y="1217"/>
                    <a:pt x="30384" y="1211"/>
                  </a:cubicBezTo>
                  <a:cubicBezTo>
                    <a:pt x="30384" y="1203"/>
                    <a:pt x="30381" y="1200"/>
                    <a:pt x="30378" y="1191"/>
                  </a:cubicBezTo>
                  <a:cubicBezTo>
                    <a:pt x="30375" y="1183"/>
                    <a:pt x="30367" y="1172"/>
                    <a:pt x="30364" y="1161"/>
                  </a:cubicBezTo>
                  <a:cubicBezTo>
                    <a:pt x="30361" y="1158"/>
                    <a:pt x="30361" y="1155"/>
                    <a:pt x="30356" y="1150"/>
                  </a:cubicBezTo>
                  <a:lnTo>
                    <a:pt x="30336" y="1108"/>
                  </a:lnTo>
                  <a:cubicBezTo>
                    <a:pt x="30325" y="1088"/>
                    <a:pt x="30314" y="1071"/>
                    <a:pt x="30306" y="1049"/>
                  </a:cubicBezTo>
                  <a:cubicBezTo>
                    <a:pt x="30294" y="1030"/>
                    <a:pt x="30283" y="1010"/>
                    <a:pt x="30272" y="993"/>
                  </a:cubicBezTo>
                  <a:cubicBezTo>
                    <a:pt x="30264" y="968"/>
                    <a:pt x="30250" y="949"/>
                    <a:pt x="30236" y="926"/>
                  </a:cubicBezTo>
                  <a:cubicBezTo>
                    <a:pt x="30230" y="924"/>
                    <a:pt x="30230" y="921"/>
                    <a:pt x="30228" y="918"/>
                  </a:cubicBezTo>
                  <a:cubicBezTo>
                    <a:pt x="30225" y="912"/>
                    <a:pt x="30222" y="910"/>
                    <a:pt x="30222" y="907"/>
                  </a:cubicBezTo>
                  <a:cubicBezTo>
                    <a:pt x="30216" y="899"/>
                    <a:pt x="30214" y="893"/>
                    <a:pt x="30211" y="890"/>
                  </a:cubicBezTo>
                  <a:cubicBezTo>
                    <a:pt x="30208" y="882"/>
                    <a:pt x="30202" y="879"/>
                    <a:pt x="30200" y="871"/>
                  </a:cubicBezTo>
                  <a:cubicBezTo>
                    <a:pt x="30188" y="854"/>
                    <a:pt x="30175" y="834"/>
                    <a:pt x="30161" y="815"/>
                  </a:cubicBezTo>
                  <a:cubicBezTo>
                    <a:pt x="30147" y="798"/>
                    <a:pt x="30138" y="781"/>
                    <a:pt x="30124" y="765"/>
                  </a:cubicBezTo>
                  <a:cubicBezTo>
                    <a:pt x="30110" y="751"/>
                    <a:pt x="30099" y="731"/>
                    <a:pt x="30085" y="717"/>
                  </a:cubicBezTo>
                  <a:cubicBezTo>
                    <a:pt x="30085" y="717"/>
                    <a:pt x="30082" y="717"/>
                    <a:pt x="30082" y="714"/>
                  </a:cubicBezTo>
                  <a:cubicBezTo>
                    <a:pt x="30069" y="698"/>
                    <a:pt x="30055" y="684"/>
                    <a:pt x="30041" y="667"/>
                  </a:cubicBezTo>
                  <a:cubicBezTo>
                    <a:pt x="30027" y="647"/>
                    <a:pt x="30007" y="633"/>
                    <a:pt x="29993" y="617"/>
                  </a:cubicBezTo>
                  <a:lnTo>
                    <a:pt x="29993" y="614"/>
                  </a:lnTo>
                  <a:lnTo>
                    <a:pt x="29949" y="569"/>
                  </a:lnTo>
                  <a:cubicBezTo>
                    <a:pt x="29932" y="555"/>
                    <a:pt x="29918" y="536"/>
                    <a:pt x="29901" y="522"/>
                  </a:cubicBezTo>
                  <a:cubicBezTo>
                    <a:pt x="29865" y="491"/>
                    <a:pt x="29834" y="463"/>
                    <a:pt x="29798" y="435"/>
                  </a:cubicBezTo>
                  <a:cubicBezTo>
                    <a:pt x="29767" y="408"/>
                    <a:pt x="29734" y="382"/>
                    <a:pt x="29697" y="360"/>
                  </a:cubicBezTo>
                  <a:cubicBezTo>
                    <a:pt x="29678" y="346"/>
                    <a:pt x="29658" y="332"/>
                    <a:pt x="29639" y="318"/>
                  </a:cubicBezTo>
                  <a:cubicBezTo>
                    <a:pt x="29622" y="307"/>
                    <a:pt x="29608" y="296"/>
                    <a:pt x="29589" y="285"/>
                  </a:cubicBezTo>
                  <a:cubicBezTo>
                    <a:pt x="29583" y="279"/>
                    <a:pt x="29575" y="276"/>
                    <a:pt x="29569" y="271"/>
                  </a:cubicBezTo>
                  <a:cubicBezTo>
                    <a:pt x="29552" y="265"/>
                    <a:pt x="29538" y="254"/>
                    <a:pt x="29525" y="249"/>
                  </a:cubicBezTo>
                  <a:cubicBezTo>
                    <a:pt x="29502" y="237"/>
                    <a:pt x="29485" y="226"/>
                    <a:pt x="29463" y="215"/>
                  </a:cubicBezTo>
                  <a:cubicBezTo>
                    <a:pt x="29446" y="207"/>
                    <a:pt x="29427" y="195"/>
                    <a:pt x="29407" y="187"/>
                  </a:cubicBezTo>
                  <a:cubicBezTo>
                    <a:pt x="29399" y="182"/>
                    <a:pt x="29391" y="179"/>
                    <a:pt x="29379" y="173"/>
                  </a:cubicBezTo>
                  <a:cubicBezTo>
                    <a:pt x="29357" y="165"/>
                    <a:pt x="29332" y="154"/>
                    <a:pt x="29304" y="142"/>
                  </a:cubicBezTo>
                  <a:lnTo>
                    <a:pt x="29220" y="112"/>
                  </a:lnTo>
                  <a:cubicBezTo>
                    <a:pt x="29206" y="109"/>
                    <a:pt x="29193" y="101"/>
                    <a:pt x="29179" y="98"/>
                  </a:cubicBezTo>
                  <a:cubicBezTo>
                    <a:pt x="29165" y="89"/>
                    <a:pt x="29151" y="87"/>
                    <a:pt x="29137" y="84"/>
                  </a:cubicBezTo>
                  <a:cubicBezTo>
                    <a:pt x="29120" y="76"/>
                    <a:pt x="29106" y="73"/>
                    <a:pt x="29092" y="70"/>
                  </a:cubicBezTo>
                  <a:cubicBezTo>
                    <a:pt x="29073" y="67"/>
                    <a:pt x="29059" y="62"/>
                    <a:pt x="29045" y="59"/>
                  </a:cubicBezTo>
                  <a:cubicBezTo>
                    <a:pt x="29031" y="56"/>
                    <a:pt x="29014" y="53"/>
                    <a:pt x="29000" y="48"/>
                  </a:cubicBezTo>
                  <a:cubicBezTo>
                    <a:pt x="28986" y="45"/>
                    <a:pt x="28969" y="42"/>
                    <a:pt x="28955" y="39"/>
                  </a:cubicBezTo>
                  <a:cubicBezTo>
                    <a:pt x="28941" y="34"/>
                    <a:pt x="28927" y="34"/>
                    <a:pt x="28914" y="31"/>
                  </a:cubicBezTo>
                  <a:cubicBezTo>
                    <a:pt x="28891" y="28"/>
                    <a:pt x="28874" y="25"/>
                    <a:pt x="28855" y="20"/>
                  </a:cubicBezTo>
                  <a:cubicBezTo>
                    <a:pt x="28844" y="20"/>
                    <a:pt x="28830" y="17"/>
                    <a:pt x="28819" y="17"/>
                  </a:cubicBezTo>
                  <a:cubicBezTo>
                    <a:pt x="28794" y="14"/>
                    <a:pt x="28774" y="14"/>
                    <a:pt x="28752" y="11"/>
                  </a:cubicBezTo>
                  <a:cubicBezTo>
                    <a:pt x="28743" y="6"/>
                    <a:pt x="28732" y="6"/>
                    <a:pt x="28721" y="6"/>
                  </a:cubicBezTo>
                  <a:cubicBezTo>
                    <a:pt x="28704" y="3"/>
                    <a:pt x="28688" y="3"/>
                    <a:pt x="28674" y="3"/>
                  </a:cubicBezTo>
                  <a:cubicBezTo>
                    <a:pt x="28640" y="0"/>
                    <a:pt x="28609" y="0"/>
                    <a:pt x="285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8" name="Google Shape;6498;p52"/>
            <p:cNvSpPr/>
            <p:nvPr/>
          </p:nvSpPr>
          <p:spPr>
            <a:xfrm>
              <a:off x="840712" y="3829565"/>
              <a:ext cx="3117645" cy="100912"/>
            </a:xfrm>
            <a:custGeom>
              <a:avLst/>
              <a:gdLst/>
              <a:ahLst/>
              <a:cxnLst/>
              <a:rect l="l" t="t" r="r" b="b"/>
              <a:pathLst>
                <a:path w="30524" h="988" extrusionOk="0">
                  <a:moveTo>
                    <a:pt x="87" y="0"/>
                  </a:moveTo>
                  <a:cubicBezTo>
                    <a:pt x="31" y="182"/>
                    <a:pt x="0" y="377"/>
                    <a:pt x="0" y="578"/>
                  </a:cubicBezTo>
                  <a:lnTo>
                    <a:pt x="0" y="634"/>
                  </a:lnTo>
                  <a:lnTo>
                    <a:pt x="0" y="659"/>
                  </a:lnTo>
                  <a:cubicBezTo>
                    <a:pt x="0" y="675"/>
                    <a:pt x="3" y="695"/>
                    <a:pt x="3" y="712"/>
                  </a:cubicBezTo>
                  <a:cubicBezTo>
                    <a:pt x="3" y="731"/>
                    <a:pt x="3" y="754"/>
                    <a:pt x="9" y="773"/>
                  </a:cubicBezTo>
                  <a:lnTo>
                    <a:pt x="9" y="781"/>
                  </a:lnTo>
                  <a:cubicBezTo>
                    <a:pt x="11" y="798"/>
                    <a:pt x="11" y="820"/>
                    <a:pt x="14" y="840"/>
                  </a:cubicBezTo>
                  <a:cubicBezTo>
                    <a:pt x="14" y="857"/>
                    <a:pt x="17" y="876"/>
                    <a:pt x="23" y="893"/>
                  </a:cubicBezTo>
                  <a:cubicBezTo>
                    <a:pt x="23" y="896"/>
                    <a:pt x="25" y="904"/>
                    <a:pt x="25" y="910"/>
                  </a:cubicBezTo>
                  <a:cubicBezTo>
                    <a:pt x="28" y="921"/>
                    <a:pt x="28" y="935"/>
                    <a:pt x="31" y="949"/>
                  </a:cubicBezTo>
                  <a:cubicBezTo>
                    <a:pt x="31" y="960"/>
                    <a:pt x="36" y="971"/>
                    <a:pt x="39" y="988"/>
                  </a:cubicBezTo>
                  <a:lnTo>
                    <a:pt x="30476" y="988"/>
                  </a:lnTo>
                  <a:cubicBezTo>
                    <a:pt x="30479" y="979"/>
                    <a:pt x="30479" y="968"/>
                    <a:pt x="30481" y="960"/>
                  </a:cubicBezTo>
                  <a:cubicBezTo>
                    <a:pt x="30487" y="946"/>
                    <a:pt x="30487" y="935"/>
                    <a:pt x="30490" y="921"/>
                  </a:cubicBezTo>
                  <a:cubicBezTo>
                    <a:pt x="30493" y="904"/>
                    <a:pt x="30493" y="890"/>
                    <a:pt x="30495" y="871"/>
                  </a:cubicBezTo>
                  <a:cubicBezTo>
                    <a:pt x="30501" y="862"/>
                    <a:pt x="30501" y="848"/>
                    <a:pt x="30504" y="834"/>
                  </a:cubicBezTo>
                  <a:cubicBezTo>
                    <a:pt x="30507" y="807"/>
                    <a:pt x="30509" y="779"/>
                    <a:pt x="30515" y="745"/>
                  </a:cubicBezTo>
                  <a:cubicBezTo>
                    <a:pt x="30515" y="731"/>
                    <a:pt x="30518" y="717"/>
                    <a:pt x="30518" y="703"/>
                  </a:cubicBezTo>
                  <a:cubicBezTo>
                    <a:pt x="30521" y="695"/>
                    <a:pt x="30521" y="681"/>
                    <a:pt x="30521" y="670"/>
                  </a:cubicBezTo>
                  <a:lnTo>
                    <a:pt x="30521" y="631"/>
                  </a:lnTo>
                  <a:lnTo>
                    <a:pt x="30521" y="578"/>
                  </a:lnTo>
                  <a:cubicBezTo>
                    <a:pt x="30521" y="555"/>
                    <a:pt x="30521" y="530"/>
                    <a:pt x="30523" y="505"/>
                  </a:cubicBezTo>
                  <a:cubicBezTo>
                    <a:pt x="30523" y="486"/>
                    <a:pt x="30521" y="466"/>
                    <a:pt x="30521" y="447"/>
                  </a:cubicBezTo>
                  <a:cubicBezTo>
                    <a:pt x="30521" y="416"/>
                    <a:pt x="30518" y="382"/>
                    <a:pt x="30515" y="352"/>
                  </a:cubicBezTo>
                  <a:cubicBezTo>
                    <a:pt x="30509" y="341"/>
                    <a:pt x="30509" y="327"/>
                    <a:pt x="30507" y="313"/>
                  </a:cubicBezTo>
                  <a:cubicBezTo>
                    <a:pt x="30507" y="307"/>
                    <a:pt x="30504" y="296"/>
                    <a:pt x="30504" y="290"/>
                  </a:cubicBezTo>
                  <a:cubicBezTo>
                    <a:pt x="30501" y="271"/>
                    <a:pt x="30495" y="251"/>
                    <a:pt x="30493" y="235"/>
                  </a:cubicBezTo>
                  <a:cubicBezTo>
                    <a:pt x="30487" y="212"/>
                    <a:pt x="30481" y="193"/>
                    <a:pt x="30479" y="170"/>
                  </a:cubicBezTo>
                  <a:lnTo>
                    <a:pt x="30479" y="165"/>
                  </a:lnTo>
                  <a:cubicBezTo>
                    <a:pt x="30476" y="143"/>
                    <a:pt x="30468" y="123"/>
                    <a:pt x="30465" y="101"/>
                  </a:cubicBezTo>
                  <a:cubicBezTo>
                    <a:pt x="30459" y="81"/>
                    <a:pt x="30454" y="59"/>
                    <a:pt x="30448" y="39"/>
                  </a:cubicBezTo>
                  <a:cubicBezTo>
                    <a:pt x="30448" y="31"/>
                    <a:pt x="30445" y="28"/>
                    <a:pt x="30445" y="25"/>
                  </a:cubicBezTo>
                  <a:cubicBezTo>
                    <a:pt x="30440" y="17"/>
                    <a:pt x="30440" y="6"/>
                    <a:pt x="3043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499" name="Google Shape;6499;p52"/>
            <p:cNvSpPr/>
            <p:nvPr/>
          </p:nvSpPr>
          <p:spPr>
            <a:xfrm>
              <a:off x="914148" y="3704141"/>
              <a:ext cx="49128" cy="366571"/>
            </a:xfrm>
            <a:custGeom>
              <a:avLst/>
              <a:gdLst/>
              <a:ahLst/>
              <a:cxnLst/>
              <a:rect l="l" t="t" r="r" b="b"/>
              <a:pathLst>
                <a:path w="481" h="3589" extrusionOk="0">
                  <a:moveTo>
                    <a:pt x="481" y="1"/>
                  </a:moveTo>
                  <a:lnTo>
                    <a:pt x="481" y="1"/>
                  </a:lnTo>
                  <a:cubicBezTo>
                    <a:pt x="417" y="29"/>
                    <a:pt x="350" y="59"/>
                    <a:pt x="286" y="93"/>
                  </a:cubicBezTo>
                  <a:cubicBezTo>
                    <a:pt x="15" y="1203"/>
                    <a:pt x="1" y="2372"/>
                    <a:pt x="246" y="3488"/>
                  </a:cubicBezTo>
                  <a:cubicBezTo>
                    <a:pt x="308" y="3527"/>
                    <a:pt x="375" y="3561"/>
                    <a:pt x="439" y="3588"/>
                  </a:cubicBezTo>
                  <a:cubicBezTo>
                    <a:pt x="433" y="3572"/>
                    <a:pt x="431" y="3555"/>
                    <a:pt x="425" y="3535"/>
                  </a:cubicBezTo>
                  <a:cubicBezTo>
                    <a:pt x="154" y="2375"/>
                    <a:pt x="171" y="1156"/>
                    <a:pt x="48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0" name="Google Shape;6500;p52"/>
            <p:cNvSpPr/>
            <p:nvPr/>
          </p:nvSpPr>
          <p:spPr>
            <a:xfrm>
              <a:off x="1054075" y="3689638"/>
              <a:ext cx="41468" cy="398438"/>
            </a:xfrm>
            <a:custGeom>
              <a:avLst/>
              <a:gdLst/>
              <a:ahLst/>
              <a:cxnLst/>
              <a:rect l="l" t="t" r="r" b="b"/>
              <a:pathLst>
                <a:path w="406" h="3901" extrusionOk="0">
                  <a:moveTo>
                    <a:pt x="238" y="0"/>
                  </a:moveTo>
                  <a:cubicBezTo>
                    <a:pt x="199" y="182"/>
                    <a:pt x="179" y="372"/>
                    <a:pt x="163" y="558"/>
                  </a:cubicBezTo>
                  <a:cubicBezTo>
                    <a:pt x="59" y="1613"/>
                    <a:pt x="1" y="2779"/>
                    <a:pt x="193" y="3901"/>
                  </a:cubicBezTo>
                  <a:lnTo>
                    <a:pt x="363" y="3901"/>
                  </a:lnTo>
                  <a:cubicBezTo>
                    <a:pt x="168" y="2785"/>
                    <a:pt x="227" y="1624"/>
                    <a:pt x="330" y="575"/>
                  </a:cubicBezTo>
                  <a:cubicBezTo>
                    <a:pt x="347" y="383"/>
                    <a:pt x="366" y="187"/>
                    <a:pt x="405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1" name="Google Shape;6501;p52"/>
            <p:cNvSpPr/>
            <p:nvPr/>
          </p:nvSpPr>
          <p:spPr>
            <a:xfrm>
              <a:off x="1185422" y="3689025"/>
              <a:ext cx="54848" cy="399051"/>
            </a:xfrm>
            <a:custGeom>
              <a:avLst/>
              <a:gdLst/>
              <a:ahLst/>
              <a:cxnLst/>
              <a:rect l="l" t="t" r="r" b="b"/>
              <a:pathLst>
                <a:path w="537" h="3907" extrusionOk="0">
                  <a:moveTo>
                    <a:pt x="193" y="1"/>
                  </a:moveTo>
                  <a:cubicBezTo>
                    <a:pt x="1" y="1304"/>
                    <a:pt x="57" y="2629"/>
                    <a:pt x="364" y="3907"/>
                  </a:cubicBezTo>
                  <a:lnTo>
                    <a:pt x="536" y="3907"/>
                  </a:lnTo>
                  <a:cubicBezTo>
                    <a:pt x="224" y="2629"/>
                    <a:pt x="165" y="1304"/>
                    <a:pt x="36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2" name="Google Shape;6502;p52"/>
            <p:cNvSpPr/>
            <p:nvPr/>
          </p:nvSpPr>
          <p:spPr>
            <a:xfrm>
              <a:off x="1363242" y="3689025"/>
              <a:ext cx="21449" cy="399051"/>
            </a:xfrm>
            <a:custGeom>
              <a:avLst/>
              <a:gdLst/>
              <a:ahLst/>
              <a:cxnLst/>
              <a:rect l="l" t="t" r="r" b="b"/>
              <a:pathLst>
                <a:path w="210" h="3907" extrusionOk="0">
                  <a:moveTo>
                    <a:pt x="43" y="1"/>
                  </a:moveTo>
                  <a:cubicBezTo>
                    <a:pt x="3" y="1304"/>
                    <a:pt x="1" y="2607"/>
                    <a:pt x="43" y="3907"/>
                  </a:cubicBezTo>
                  <a:lnTo>
                    <a:pt x="207" y="3907"/>
                  </a:lnTo>
                  <a:cubicBezTo>
                    <a:pt x="168" y="2607"/>
                    <a:pt x="168" y="1298"/>
                    <a:pt x="21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3" name="Google Shape;6503;p52"/>
            <p:cNvSpPr/>
            <p:nvPr/>
          </p:nvSpPr>
          <p:spPr>
            <a:xfrm>
              <a:off x="1499696" y="3689025"/>
              <a:ext cx="31458" cy="399051"/>
            </a:xfrm>
            <a:custGeom>
              <a:avLst/>
              <a:gdLst/>
              <a:ahLst/>
              <a:cxnLst/>
              <a:rect l="l" t="t" r="r" b="b"/>
              <a:pathLst>
                <a:path w="308" h="3907" extrusionOk="0">
                  <a:moveTo>
                    <a:pt x="1" y="1"/>
                  </a:moveTo>
                  <a:cubicBezTo>
                    <a:pt x="107" y="1298"/>
                    <a:pt x="140" y="2607"/>
                    <a:pt x="93" y="3907"/>
                  </a:cubicBezTo>
                  <a:lnTo>
                    <a:pt x="263" y="3907"/>
                  </a:lnTo>
                  <a:cubicBezTo>
                    <a:pt x="308" y="2604"/>
                    <a:pt x="277" y="1298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4" name="Google Shape;6504;p52"/>
            <p:cNvSpPr/>
            <p:nvPr/>
          </p:nvSpPr>
          <p:spPr>
            <a:xfrm>
              <a:off x="1592027" y="3689025"/>
              <a:ext cx="36565" cy="399051"/>
            </a:xfrm>
            <a:custGeom>
              <a:avLst/>
              <a:gdLst/>
              <a:ahLst/>
              <a:cxnLst/>
              <a:rect l="l" t="t" r="r" b="b"/>
              <a:pathLst>
                <a:path w="358" h="3907" extrusionOk="0">
                  <a:moveTo>
                    <a:pt x="1" y="1"/>
                  </a:moveTo>
                  <a:cubicBezTo>
                    <a:pt x="32" y="299"/>
                    <a:pt x="62" y="598"/>
                    <a:pt x="90" y="902"/>
                  </a:cubicBezTo>
                  <a:cubicBezTo>
                    <a:pt x="93" y="930"/>
                    <a:pt x="93" y="958"/>
                    <a:pt x="99" y="986"/>
                  </a:cubicBezTo>
                  <a:cubicBezTo>
                    <a:pt x="107" y="1114"/>
                    <a:pt x="118" y="1248"/>
                    <a:pt x="129" y="1376"/>
                  </a:cubicBezTo>
                  <a:cubicBezTo>
                    <a:pt x="154" y="1703"/>
                    <a:pt x="171" y="2035"/>
                    <a:pt x="182" y="2369"/>
                  </a:cubicBezTo>
                  <a:cubicBezTo>
                    <a:pt x="185" y="2523"/>
                    <a:pt x="188" y="2679"/>
                    <a:pt x="188" y="2833"/>
                  </a:cubicBezTo>
                  <a:lnTo>
                    <a:pt x="188" y="2916"/>
                  </a:lnTo>
                  <a:cubicBezTo>
                    <a:pt x="188" y="3248"/>
                    <a:pt x="177" y="3577"/>
                    <a:pt x="157" y="3907"/>
                  </a:cubicBezTo>
                  <a:lnTo>
                    <a:pt x="324" y="3907"/>
                  </a:lnTo>
                  <a:cubicBezTo>
                    <a:pt x="344" y="3577"/>
                    <a:pt x="355" y="3248"/>
                    <a:pt x="355" y="2916"/>
                  </a:cubicBezTo>
                  <a:cubicBezTo>
                    <a:pt x="358" y="2888"/>
                    <a:pt x="355" y="2860"/>
                    <a:pt x="355" y="2833"/>
                  </a:cubicBezTo>
                  <a:cubicBezTo>
                    <a:pt x="355" y="2679"/>
                    <a:pt x="352" y="2523"/>
                    <a:pt x="350" y="2369"/>
                  </a:cubicBezTo>
                  <a:cubicBezTo>
                    <a:pt x="338" y="2037"/>
                    <a:pt x="322" y="1703"/>
                    <a:pt x="297" y="1376"/>
                  </a:cubicBezTo>
                  <a:cubicBezTo>
                    <a:pt x="285" y="1242"/>
                    <a:pt x="274" y="1114"/>
                    <a:pt x="266" y="986"/>
                  </a:cubicBezTo>
                  <a:cubicBezTo>
                    <a:pt x="260" y="958"/>
                    <a:pt x="260" y="930"/>
                    <a:pt x="258" y="902"/>
                  </a:cubicBezTo>
                  <a:cubicBezTo>
                    <a:pt x="230" y="598"/>
                    <a:pt x="199" y="299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5" name="Google Shape;6505;p52"/>
            <p:cNvSpPr/>
            <p:nvPr/>
          </p:nvSpPr>
          <p:spPr>
            <a:xfrm>
              <a:off x="1713774" y="3689025"/>
              <a:ext cx="39425" cy="399051"/>
            </a:xfrm>
            <a:custGeom>
              <a:avLst/>
              <a:gdLst/>
              <a:ahLst/>
              <a:cxnLst/>
              <a:rect l="l" t="t" r="r" b="b"/>
              <a:pathLst>
                <a:path w="386" h="3907" extrusionOk="0">
                  <a:moveTo>
                    <a:pt x="0" y="1"/>
                  </a:moveTo>
                  <a:cubicBezTo>
                    <a:pt x="126" y="1295"/>
                    <a:pt x="221" y="2604"/>
                    <a:pt x="165" y="3907"/>
                  </a:cubicBezTo>
                  <a:lnTo>
                    <a:pt x="332" y="3907"/>
                  </a:lnTo>
                  <a:cubicBezTo>
                    <a:pt x="385" y="2601"/>
                    <a:pt x="293" y="1293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6" name="Google Shape;6506;p52"/>
            <p:cNvSpPr/>
            <p:nvPr/>
          </p:nvSpPr>
          <p:spPr>
            <a:xfrm>
              <a:off x="1834499" y="3689025"/>
              <a:ext cx="28394" cy="399051"/>
            </a:xfrm>
            <a:custGeom>
              <a:avLst/>
              <a:gdLst/>
              <a:ahLst/>
              <a:cxnLst/>
              <a:rect l="l" t="t" r="r" b="b"/>
              <a:pathLst>
                <a:path w="278" h="3907" extrusionOk="0">
                  <a:moveTo>
                    <a:pt x="1" y="1"/>
                  </a:moveTo>
                  <a:lnTo>
                    <a:pt x="113" y="3907"/>
                  </a:lnTo>
                  <a:lnTo>
                    <a:pt x="277" y="3907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7" name="Google Shape;6507;p52"/>
            <p:cNvSpPr/>
            <p:nvPr/>
          </p:nvSpPr>
          <p:spPr>
            <a:xfrm>
              <a:off x="1944295" y="3689025"/>
              <a:ext cx="24309" cy="399051"/>
            </a:xfrm>
            <a:custGeom>
              <a:avLst/>
              <a:gdLst/>
              <a:ahLst/>
              <a:cxnLst/>
              <a:rect l="l" t="t" r="r" b="b"/>
              <a:pathLst>
                <a:path w="238" h="3907" extrusionOk="0">
                  <a:moveTo>
                    <a:pt x="0" y="1"/>
                  </a:moveTo>
                  <a:cubicBezTo>
                    <a:pt x="39" y="935"/>
                    <a:pt x="64" y="1878"/>
                    <a:pt x="70" y="2813"/>
                  </a:cubicBezTo>
                  <a:cubicBezTo>
                    <a:pt x="70" y="3178"/>
                    <a:pt x="64" y="3550"/>
                    <a:pt x="25" y="3907"/>
                  </a:cubicBezTo>
                  <a:lnTo>
                    <a:pt x="193" y="3907"/>
                  </a:lnTo>
                  <a:cubicBezTo>
                    <a:pt x="234" y="3544"/>
                    <a:pt x="237" y="3176"/>
                    <a:pt x="237" y="2813"/>
                  </a:cubicBezTo>
                  <a:cubicBezTo>
                    <a:pt x="234" y="1878"/>
                    <a:pt x="206" y="935"/>
                    <a:pt x="16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8" name="Google Shape;6508;p52"/>
            <p:cNvSpPr/>
            <p:nvPr/>
          </p:nvSpPr>
          <p:spPr>
            <a:xfrm>
              <a:off x="2058177" y="3689025"/>
              <a:ext cx="28599" cy="399051"/>
            </a:xfrm>
            <a:custGeom>
              <a:avLst/>
              <a:gdLst/>
              <a:ahLst/>
              <a:cxnLst/>
              <a:rect l="l" t="t" r="r" b="b"/>
              <a:pathLst>
                <a:path w="280" h="3907" extrusionOk="0">
                  <a:moveTo>
                    <a:pt x="1" y="1"/>
                  </a:moveTo>
                  <a:lnTo>
                    <a:pt x="115" y="3907"/>
                  </a:lnTo>
                  <a:lnTo>
                    <a:pt x="280" y="3907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09" name="Google Shape;6509;p52"/>
            <p:cNvSpPr/>
            <p:nvPr/>
          </p:nvSpPr>
          <p:spPr>
            <a:xfrm>
              <a:off x="2179924" y="3689638"/>
              <a:ext cx="30028" cy="398438"/>
            </a:xfrm>
            <a:custGeom>
              <a:avLst/>
              <a:gdLst/>
              <a:ahLst/>
              <a:cxnLst/>
              <a:rect l="l" t="t" r="r" b="b"/>
              <a:pathLst>
                <a:path w="294" h="3901" extrusionOk="0">
                  <a:moveTo>
                    <a:pt x="0" y="0"/>
                  </a:moveTo>
                  <a:cubicBezTo>
                    <a:pt x="39" y="899"/>
                    <a:pt x="73" y="1803"/>
                    <a:pt x="101" y="2698"/>
                  </a:cubicBezTo>
                  <a:cubicBezTo>
                    <a:pt x="112" y="3078"/>
                    <a:pt x="126" y="3493"/>
                    <a:pt x="84" y="3901"/>
                  </a:cubicBezTo>
                  <a:lnTo>
                    <a:pt x="251" y="3901"/>
                  </a:lnTo>
                  <a:cubicBezTo>
                    <a:pt x="293" y="3488"/>
                    <a:pt x="279" y="3072"/>
                    <a:pt x="268" y="2695"/>
                  </a:cubicBezTo>
                  <a:cubicBezTo>
                    <a:pt x="237" y="1800"/>
                    <a:pt x="207" y="899"/>
                    <a:pt x="16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0" name="Google Shape;6510;p52"/>
            <p:cNvSpPr/>
            <p:nvPr/>
          </p:nvSpPr>
          <p:spPr>
            <a:xfrm>
              <a:off x="2287269" y="3689025"/>
              <a:ext cx="22981" cy="399051"/>
            </a:xfrm>
            <a:custGeom>
              <a:avLst/>
              <a:gdLst/>
              <a:ahLst/>
              <a:cxnLst/>
              <a:rect l="l" t="t" r="r" b="b"/>
              <a:pathLst>
                <a:path w="225" h="3907" extrusionOk="0">
                  <a:moveTo>
                    <a:pt x="48" y="1"/>
                  </a:moveTo>
                  <a:cubicBezTo>
                    <a:pt x="60" y="1304"/>
                    <a:pt x="43" y="2607"/>
                    <a:pt x="1" y="3907"/>
                  </a:cubicBezTo>
                  <a:lnTo>
                    <a:pt x="163" y="3907"/>
                  </a:lnTo>
                  <a:cubicBezTo>
                    <a:pt x="210" y="2607"/>
                    <a:pt x="224" y="1298"/>
                    <a:pt x="21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1" name="Google Shape;6511;p52"/>
            <p:cNvSpPr/>
            <p:nvPr/>
          </p:nvSpPr>
          <p:spPr>
            <a:xfrm>
              <a:off x="2415859" y="3689025"/>
              <a:ext cx="22879" cy="399051"/>
            </a:xfrm>
            <a:custGeom>
              <a:avLst/>
              <a:gdLst/>
              <a:ahLst/>
              <a:cxnLst/>
              <a:rect l="l" t="t" r="r" b="b"/>
              <a:pathLst>
                <a:path w="224" h="3907" extrusionOk="0">
                  <a:moveTo>
                    <a:pt x="0" y="1"/>
                  </a:moveTo>
                  <a:lnTo>
                    <a:pt x="53" y="3466"/>
                  </a:lnTo>
                  <a:cubicBezTo>
                    <a:pt x="56" y="3611"/>
                    <a:pt x="56" y="3762"/>
                    <a:pt x="48" y="3907"/>
                  </a:cubicBezTo>
                  <a:lnTo>
                    <a:pt x="215" y="3907"/>
                  </a:lnTo>
                  <a:cubicBezTo>
                    <a:pt x="223" y="3759"/>
                    <a:pt x="221" y="3608"/>
                    <a:pt x="215" y="3466"/>
                  </a:cubicBezTo>
                  <a:lnTo>
                    <a:pt x="165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2" name="Google Shape;6512;p52"/>
            <p:cNvSpPr/>
            <p:nvPr/>
          </p:nvSpPr>
          <p:spPr>
            <a:xfrm>
              <a:off x="2558543" y="3689025"/>
              <a:ext cx="27169" cy="398745"/>
            </a:xfrm>
            <a:custGeom>
              <a:avLst/>
              <a:gdLst/>
              <a:ahLst/>
              <a:cxnLst/>
              <a:rect l="l" t="t" r="r" b="b"/>
              <a:pathLst>
                <a:path w="266" h="3904" extrusionOk="0">
                  <a:moveTo>
                    <a:pt x="1" y="1"/>
                  </a:moveTo>
                  <a:cubicBezTo>
                    <a:pt x="9" y="419"/>
                    <a:pt x="26" y="838"/>
                    <a:pt x="43" y="1251"/>
                  </a:cubicBezTo>
                  <a:cubicBezTo>
                    <a:pt x="71" y="1892"/>
                    <a:pt x="96" y="2554"/>
                    <a:pt x="93" y="3209"/>
                  </a:cubicBezTo>
                  <a:cubicBezTo>
                    <a:pt x="87" y="3443"/>
                    <a:pt x="82" y="3681"/>
                    <a:pt x="29" y="3904"/>
                  </a:cubicBezTo>
                  <a:lnTo>
                    <a:pt x="199" y="3904"/>
                  </a:lnTo>
                  <a:cubicBezTo>
                    <a:pt x="249" y="3681"/>
                    <a:pt x="255" y="3443"/>
                    <a:pt x="258" y="3215"/>
                  </a:cubicBezTo>
                  <a:cubicBezTo>
                    <a:pt x="266" y="2559"/>
                    <a:pt x="238" y="1890"/>
                    <a:pt x="210" y="1242"/>
                  </a:cubicBezTo>
                  <a:cubicBezTo>
                    <a:pt x="193" y="835"/>
                    <a:pt x="177" y="419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3" name="Google Shape;6513;p52"/>
            <p:cNvSpPr/>
            <p:nvPr/>
          </p:nvSpPr>
          <p:spPr>
            <a:xfrm>
              <a:off x="2662314" y="3689025"/>
              <a:ext cx="22879" cy="399051"/>
            </a:xfrm>
            <a:custGeom>
              <a:avLst/>
              <a:gdLst/>
              <a:ahLst/>
              <a:cxnLst/>
              <a:rect l="l" t="t" r="r" b="b"/>
              <a:pathLst>
                <a:path w="224" h="3907" extrusionOk="0">
                  <a:moveTo>
                    <a:pt x="0" y="1"/>
                  </a:moveTo>
                  <a:lnTo>
                    <a:pt x="56" y="3907"/>
                  </a:lnTo>
                  <a:lnTo>
                    <a:pt x="224" y="3907"/>
                  </a:lnTo>
                  <a:lnTo>
                    <a:pt x="168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4" name="Google Shape;6514;p52"/>
            <p:cNvSpPr/>
            <p:nvPr/>
          </p:nvSpPr>
          <p:spPr>
            <a:xfrm>
              <a:off x="2771191" y="3689025"/>
              <a:ext cx="31152" cy="399051"/>
            </a:xfrm>
            <a:custGeom>
              <a:avLst/>
              <a:gdLst/>
              <a:ahLst/>
              <a:cxnLst/>
              <a:rect l="l" t="t" r="r" b="b"/>
              <a:pathLst>
                <a:path w="305" h="3907" extrusionOk="0">
                  <a:moveTo>
                    <a:pt x="11" y="1"/>
                  </a:moveTo>
                  <a:cubicBezTo>
                    <a:pt x="137" y="1298"/>
                    <a:pt x="134" y="2609"/>
                    <a:pt x="0" y="3907"/>
                  </a:cubicBezTo>
                  <a:lnTo>
                    <a:pt x="167" y="3907"/>
                  </a:lnTo>
                  <a:cubicBezTo>
                    <a:pt x="301" y="2607"/>
                    <a:pt x="304" y="1298"/>
                    <a:pt x="17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5" name="Google Shape;6515;p52"/>
            <p:cNvSpPr/>
            <p:nvPr/>
          </p:nvSpPr>
          <p:spPr>
            <a:xfrm>
              <a:off x="2931851" y="3689025"/>
              <a:ext cx="45962" cy="399051"/>
            </a:xfrm>
            <a:custGeom>
              <a:avLst/>
              <a:gdLst/>
              <a:ahLst/>
              <a:cxnLst/>
              <a:rect l="l" t="t" r="r" b="b"/>
              <a:pathLst>
                <a:path w="450" h="3907" extrusionOk="0">
                  <a:moveTo>
                    <a:pt x="190" y="1"/>
                  </a:moveTo>
                  <a:cubicBezTo>
                    <a:pt x="246" y="776"/>
                    <a:pt x="279" y="1558"/>
                    <a:pt x="249" y="2330"/>
                  </a:cubicBezTo>
                  <a:cubicBezTo>
                    <a:pt x="232" y="2785"/>
                    <a:pt x="182" y="3360"/>
                    <a:pt x="0" y="3907"/>
                  </a:cubicBezTo>
                  <a:lnTo>
                    <a:pt x="176" y="3907"/>
                  </a:lnTo>
                  <a:cubicBezTo>
                    <a:pt x="346" y="3357"/>
                    <a:pt x="399" y="2788"/>
                    <a:pt x="416" y="2339"/>
                  </a:cubicBezTo>
                  <a:cubicBezTo>
                    <a:pt x="450" y="1560"/>
                    <a:pt x="416" y="776"/>
                    <a:pt x="35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6" name="Google Shape;6516;p52"/>
            <p:cNvSpPr/>
            <p:nvPr/>
          </p:nvSpPr>
          <p:spPr>
            <a:xfrm>
              <a:off x="3071165" y="3689025"/>
              <a:ext cx="30641" cy="399051"/>
            </a:xfrm>
            <a:custGeom>
              <a:avLst/>
              <a:gdLst/>
              <a:ahLst/>
              <a:cxnLst/>
              <a:rect l="l" t="t" r="r" b="b"/>
              <a:pathLst>
                <a:path w="300" h="3907" extrusionOk="0">
                  <a:moveTo>
                    <a:pt x="121" y="1"/>
                  </a:moveTo>
                  <a:cubicBezTo>
                    <a:pt x="137" y="1175"/>
                    <a:pt x="129" y="2369"/>
                    <a:pt x="40" y="3544"/>
                  </a:cubicBezTo>
                  <a:cubicBezTo>
                    <a:pt x="31" y="3664"/>
                    <a:pt x="17" y="3789"/>
                    <a:pt x="1" y="3907"/>
                  </a:cubicBezTo>
                  <a:lnTo>
                    <a:pt x="168" y="3907"/>
                  </a:lnTo>
                  <a:cubicBezTo>
                    <a:pt x="182" y="3792"/>
                    <a:pt x="196" y="3675"/>
                    <a:pt x="202" y="3555"/>
                  </a:cubicBezTo>
                  <a:cubicBezTo>
                    <a:pt x="291" y="2372"/>
                    <a:pt x="299" y="1178"/>
                    <a:pt x="28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7" name="Google Shape;6517;p52"/>
            <p:cNvSpPr/>
            <p:nvPr/>
          </p:nvSpPr>
          <p:spPr>
            <a:xfrm>
              <a:off x="3210275" y="3689025"/>
              <a:ext cx="66696" cy="399051"/>
            </a:xfrm>
            <a:custGeom>
              <a:avLst/>
              <a:gdLst/>
              <a:ahLst/>
              <a:cxnLst/>
              <a:rect l="l" t="t" r="r" b="b"/>
              <a:pathLst>
                <a:path w="653" h="3907" extrusionOk="0">
                  <a:moveTo>
                    <a:pt x="486" y="1"/>
                  </a:moveTo>
                  <a:cubicBezTo>
                    <a:pt x="472" y="272"/>
                    <a:pt x="469" y="539"/>
                    <a:pt x="466" y="804"/>
                  </a:cubicBezTo>
                  <a:cubicBezTo>
                    <a:pt x="460" y="1083"/>
                    <a:pt x="458" y="1365"/>
                    <a:pt x="444" y="1644"/>
                  </a:cubicBezTo>
                  <a:cubicBezTo>
                    <a:pt x="413" y="2316"/>
                    <a:pt x="332" y="3151"/>
                    <a:pt x="0" y="3907"/>
                  </a:cubicBezTo>
                  <a:lnTo>
                    <a:pt x="181" y="3907"/>
                  </a:lnTo>
                  <a:cubicBezTo>
                    <a:pt x="499" y="3148"/>
                    <a:pt x="580" y="2322"/>
                    <a:pt x="611" y="1652"/>
                  </a:cubicBezTo>
                  <a:cubicBezTo>
                    <a:pt x="622" y="1368"/>
                    <a:pt x="628" y="1083"/>
                    <a:pt x="633" y="807"/>
                  </a:cubicBezTo>
                  <a:cubicBezTo>
                    <a:pt x="636" y="542"/>
                    <a:pt x="642" y="272"/>
                    <a:pt x="65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8" name="Google Shape;6518;p52"/>
            <p:cNvSpPr/>
            <p:nvPr/>
          </p:nvSpPr>
          <p:spPr>
            <a:xfrm>
              <a:off x="3384009" y="3689025"/>
              <a:ext cx="51682" cy="399051"/>
            </a:xfrm>
            <a:custGeom>
              <a:avLst/>
              <a:gdLst/>
              <a:ahLst/>
              <a:cxnLst/>
              <a:rect l="l" t="t" r="r" b="b"/>
              <a:pathLst>
                <a:path w="506" h="3907" extrusionOk="0">
                  <a:moveTo>
                    <a:pt x="277" y="1"/>
                  </a:moveTo>
                  <a:cubicBezTo>
                    <a:pt x="280" y="252"/>
                    <a:pt x="291" y="500"/>
                    <a:pt x="302" y="749"/>
                  </a:cubicBezTo>
                  <a:cubicBezTo>
                    <a:pt x="313" y="1033"/>
                    <a:pt x="327" y="1334"/>
                    <a:pt x="330" y="1625"/>
                  </a:cubicBezTo>
                  <a:cubicBezTo>
                    <a:pt x="336" y="2258"/>
                    <a:pt x="302" y="3120"/>
                    <a:pt x="1" y="3907"/>
                  </a:cubicBezTo>
                  <a:lnTo>
                    <a:pt x="179" y="3907"/>
                  </a:lnTo>
                  <a:cubicBezTo>
                    <a:pt x="470" y="3109"/>
                    <a:pt x="506" y="2255"/>
                    <a:pt x="497" y="1619"/>
                  </a:cubicBezTo>
                  <a:cubicBezTo>
                    <a:pt x="495" y="1326"/>
                    <a:pt x="484" y="1030"/>
                    <a:pt x="470" y="740"/>
                  </a:cubicBezTo>
                  <a:cubicBezTo>
                    <a:pt x="458" y="497"/>
                    <a:pt x="447" y="249"/>
                    <a:pt x="44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19" name="Google Shape;6519;p52"/>
            <p:cNvSpPr/>
            <p:nvPr/>
          </p:nvSpPr>
          <p:spPr>
            <a:xfrm>
              <a:off x="3521995" y="3688821"/>
              <a:ext cx="63325" cy="398949"/>
            </a:xfrm>
            <a:custGeom>
              <a:avLst/>
              <a:gdLst/>
              <a:ahLst/>
              <a:cxnLst/>
              <a:rect l="l" t="t" r="r" b="b"/>
              <a:pathLst>
                <a:path w="620" h="3906" extrusionOk="0">
                  <a:moveTo>
                    <a:pt x="452" y="0"/>
                  </a:moveTo>
                  <a:cubicBezTo>
                    <a:pt x="444" y="951"/>
                    <a:pt x="396" y="1908"/>
                    <a:pt x="248" y="2848"/>
                  </a:cubicBezTo>
                  <a:cubicBezTo>
                    <a:pt x="195" y="3189"/>
                    <a:pt x="126" y="3552"/>
                    <a:pt x="0" y="3906"/>
                  </a:cubicBezTo>
                  <a:lnTo>
                    <a:pt x="176" y="3906"/>
                  </a:lnTo>
                  <a:cubicBezTo>
                    <a:pt x="293" y="3560"/>
                    <a:pt x="360" y="3206"/>
                    <a:pt x="413" y="2876"/>
                  </a:cubicBezTo>
                  <a:cubicBezTo>
                    <a:pt x="561" y="1928"/>
                    <a:pt x="611" y="963"/>
                    <a:pt x="619" y="3"/>
                  </a:cubicBezTo>
                  <a:lnTo>
                    <a:pt x="619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0" name="Google Shape;6520;p52"/>
            <p:cNvSpPr/>
            <p:nvPr/>
          </p:nvSpPr>
          <p:spPr>
            <a:xfrm>
              <a:off x="3643027" y="3689025"/>
              <a:ext cx="73335" cy="399051"/>
            </a:xfrm>
            <a:custGeom>
              <a:avLst/>
              <a:gdLst/>
              <a:ahLst/>
              <a:cxnLst/>
              <a:rect l="l" t="t" r="r" b="b"/>
              <a:pathLst>
                <a:path w="718" h="3907" extrusionOk="0">
                  <a:moveTo>
                    <a:pt x="550" y="1"/>
                  </a:moveTo>
                  <a:cubicBezTo>
                    <a:pt x="514" y="810"/>
                    <a:pt x="458" y="1627"/>
                    <a:pt x="361" y="2434"/>
                  </a:cubicBezTo>
                  <a:cubicBezTo>
                    <a:pt x="299" y="2941"/>
                    <a:pt x="207" y="3460"/>
                    <a:pt x="1" y="3907"/>
                  </a:cubicBezTo>
                  <a:lnTo>
                    <a:pt x="182" y="3907"/>
                  </a:lnTo>
                  <a:cubicBezTo>
                    <a:pt x="377" y="3457"/>
                    <a:pt x="467" y="2952"/>
                    <a:pt x="525" y="2450"/>
                  </a:cubicBezTo>
                  <a:cubicBezTo>
                    <a:pt x="626" y="1638"/>
                    <a:pt x="679" y="818"/>
                    <a:pt x="71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1" name="Google Shape;6521;p52"/>
            <p:cNvSpPr/>
            <p:nvPr/>
          </p:nvSpPr>
          <p:spPr>
            <a:xfrm>
              <a:off x="3790614" y="3703324"/>
              <a:ext cx="58525" cy="381892"/>
            </a:xfrm>
            <a:custGeom>
              <a:avLst/>
              <a:gdLst/>
              <a:ahLst/>
              <a:cxnLst/>
              <a:rect l="l" t="t" r="r" b="b"/>
              <a:pathLst>
                <a:path w="573" h="3739" extrusionOk="0">
                  <a:moveTo>
                    <a:pt x="411" y="0"/>
                  </a:moveTo>
                  <a:cubicBezTo>
                    <a:pt x="391" y="547"/>
                    <a:pt x="364" y="1097"/>
                    <a:pt x="325" y="1641"/>
                  </a:cubicBezTo>
                  <a:cubicBezTo>
                    <a:pt x="277" y="2341"/>
                    <a:pt x="210" y="3066"/>
                    <a:pt x="1" y="3739"/>
                  </a:cubicBezTo>
                  <a:cubicBezTo>
                    <a:pt x="62" y="3730"/>
                    <a:pt x="126" y="3719"/>
                    <a:pt x="185" y="3702"/>
                  </a:cubicBezTo>
                  <a:cubicBezTo>
                    <a:pt x="378" y="3038"/>
                    <a:pt x="444" y="2335"/>
                    <a:pt x="489" y="1652"/>
                  </a:cubicBezTo>
                  <a:cubicBezTo>
                    <a:pt x="523" y="1127"/>
                    <a:pt x="550" y="600"/>
                    <a:pt x="573" y="76"/>
                  </a:cubicBezTo>
                  <a:cubicBezTo>
                    <a:pt x="520" y="48"/>
                    <a:pt x="464" y="23"/>
                    <a:pt x="41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2" name="Google Shape;6522;p52"/>
            <p:cNvSpPr/>
            <p:nvPr/>
          </p:nvSpPr>
          <p:spPr>
            <a:xfrm>
              <a:off x="861242" y="3978275"/>
              <a:ext cx="3075156" cy="8682"/>
            </a:xfrm>
            <a:custGeom>
              <a:avLst/>
              <a:gdLst/>
              <a:ahLst/>
              <a:cxnLst/>
              <a:rect l="l" t="t" r="r" b="b"/>
              <a:pathLst>
                <a:path w="30108" h="85" extrusionOk="0">
                  <a:moveTo>
                    <a:pt x="0" y="1"/>
                  </a:moveTo>
                  <a:cubicBezTo>
                    <a:pt x="8" y="20"/>
                    <a:pt x="20" y="40"/>
                    <a:pt x="31" y="56"/>
                  </a:cubicBezTo>
                  <a:cubicBezTo>
                    <a:pt x="34" y="65"/>
                    <a:pt x="34" y="67"/>
                    <a:pt x="36" y="70"/>
                  </a:cubicBezTo>
                  <a:cubicBezTo>
                    <a:pt x="42" y="79"/>
                    <a:pt x="42" y="81"/>
                    <a:pt x="45" y="84"/>
                  </a:cubicBezTo>
                  <a:lnTo>
                    <a:pt x="30063" y="84"/>
                  </a:lnTo>
                  <a:cubicBezTo>
                    <a:pt x="30066" y="79"/>
                    <a:pt x="30074" y="67"/>
                    <a:pt x="30077" y="62"/>
                  </a:cubicBezTo>
                  <a:cubicBezTo>
                    <a:pt x="30088" y="40"/>
                    <a:pt x="30096" y="23"/>
                    <a:pt x="301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3" name="Google Shape;6523;p52"/>
            <p:cNvSpPr/>
            <p:nvPr/>
          </p:nvSpPr>
          <p:spPr>
            <a:xfrm>
              <a:off x="866348" y="3781050"/>
              <a:ext cx="3064942" cy="8682"/>
            </a:xfrm>
            <a:custGeom>
              <a:avLst/>
              <a:gdLst/>
              <a:ahLst/>
              <a:cxnLst/>
              <a:rect l="l" t="t" r="r" b="b"/>
              <a:pathLst>
                <a:path w="30008" h="85" extrusionOk="0">
                  <a:moveTo>
                    <a:pt x="53" y="1"/>
                  </a:moveTo>
                  <a:cubicBezTo>
                    <a:pt x="50" y="1"/>
                    <a:pt x="50" y="4"/>
                    <a:pt x="50" y="4"/>
                  </a:cubicBezTo>
                  <a:cubicBezTo>
                    <a:pt x="31" y="32"/>
                    <a:pt x="17" y="57"/>
                    <a:pt x="0" y="85"/>
                  </a:cubicBezTo>
                  <a:lnTo>
                    <a:pt x="30007" y="85"/>
                  </a:lnTo>
                  <a:cubicBezTo>
                    <a:pt x="29996" y="60"/>
                    <a:pt x="29985" y="37"/>
                    <a:pt x="29974" y="21"/>
                  </a:cubicBezTo>
                  <a:cubicBezTo>
                    <a:pt x="29971" y="18"/>
                    <a:pt x="29971" y="15"/>
                    <a:pt x="29968" y="12"/>
                  </a:cubicBezTo>
                  <a:cubicBezTo>
                    <a:pt x="29963" y="7"/>
                    <a:pt x="29960" y="4"/>
                    <a:pt x="299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4" name="Google Shape;6524;p52"/>
            <p:cNvSpPr/>
            <p:nvPr/>
          </p:nvSpPr>
          <p:spPr>
            <a:xfrm>
              <a:off x="1935409" y="1758240"/>
              <a:ext cx="447464" cy="354826"/>
            </a:xfrm>
            <a:custGeom>
              <a:avLst/>
              <a:gdLst/>
              <a:ahLst/>
              <a:cxnLst/>
              <a:rect l="l" t="t" r="r" b="b"/>
              <a:pathLst>
                <a:path w="4381" h="3474" extrusionOk="0">
                  <a:moveTo>
                    <a:pt x="3984" y="0"/>
                  </a:moveTo>
                  <a:cubicBezTo>
                    <a:pt x="3904" y="0"/>
                    <a:pt x="3824" y="13"/>
                    <a:pt x="3747" y="26"/>
                  </a:cubicBezTo>
                  <a:lnTo>
                    <a:pt x="1080" y="464"/>
                  </a:lnTo>
                  <a:cubicBezTo>
                    <a:pt x="824" y="506"/>
                    <a:pt x="447" y="503"/>
                    <a:pt x="254" y="713"/>
                  </a:cubicBezTo>
                  <a:cubicBezTo>
                    <a:pt x="51" y="933"/>
                    <a:pt x="1" y="1329"/>
                    <a:pt x="59" y="1605"/>
                  </a:cubicBezTo>
                  <a:cubicBezTo>
                    <a:pt x="121" y="1898"/>
                    <a:pt x="268" y="2166"/>
                    <a:pt x="338" y="2456"/>
                  </a:cubicBezTo>
                  <a:cubicBezTo>
                    <a:pt x="422" y="2799"/>
                    <a:pt x="427" y="3221"/>
                    <a:pt x="731" y="3402"/>
                  </a:cubicBezTo>
                  <a:cubicBezTo>
                    <a:pt x="816" y="3452"/>
                    <a:pt x="907" y="3473"/>
                    <a:pt x="999" y="3473"/>
                  </a:cubicBezTo>
                  <a:cubicBezTo>
                    <a:pt x="1236" y="3473"/>
                    <a:pt x="1487" y="3335"/>
                    <a:pt x="1694" y="3193"/>
                  </a:cubicBezTo>
                  <a:cubicBezTo>
                    <a:pt x="2712" y="2479"/>
                    <a:pt x="3594" y="1566"/>
                    <a:pt x="4277" y="531"/>
                  </a:cubicBezTo>
                  <a:cubicBezTo>
                    <a:pt x="4328" y="459"/>
                    <a:pt x="4381" y="375"/>
                    <a:pt x="4375" y="289"/>
                  </a:cubicBezTo>
                  <a:cubicBezTo>
                    <a:pt x="4372" y="158"/>
                    <a:pt x="4258" y="54"/>
                    <a:pt x="4132" y="18"/>
                  </a:cubicBezTo>
                  <a:cubicBezTo>
                    <a:pt x="4084" y="5"/>
                    <a:pt x="4034" y="0"/>
                    <a:pt x="39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5" name="Google Shape;6525;p52"/>
            <p:cNvSpPr/>
            <p:nvPr/>
          </p:nvSpPr>
          <p:spPr>
            <a:xfrm>
              <a:off x="1935409" y="1758240"/>
              <a:ext cx="408448" cy="189363"/>
            </a:xfrm>
            <a:custGeom>
              <a:avLst/>
              <a:gdLst/>
              <a:ahLst/>
              <a:cxnLst/>
              <a:rect l="l" t="t" r="r" b="b"/>
              <a:pathLst>
                <a:path w="3999" h="1854" extrusionOk="0">
                  <a:moveTo>
                    <a:pt x="3976" y="1"/>
                  </a:moveTo>
                  <a:cubicBezTo>
                    <a:pt x="3900" y="1"/>
                    <a:pt x="3821" y="14"/>
                    <a:pt x="3744" y="26"/>
                  </a:cubicBezTo>
                  <a:lnTo>
                    <a:pt x="1077" y="464"/>
                  </a:lnTo>
                  <a:cubicBezTo>
                    <a:pt x="818" y="506"/>
                    <a:pt x="441" y="503"/>
                    <a:pt x="252" y="713"/>
                  </a:cubicBezTo>
                  <a:cubicBezTo>
                    <a:pt x="48" y="933"/>
                    <a:pt x="1" y="1335"/>
                    <a:pt x="56" y="1608"/>
                  </a:cubicBezTo>
                  <a:cubicBezTo>
                    <a:pt x="73" y="1689"/>
                    <a:pt x="98" y="1773"/>
                    <a:pt x="126" y="1854"/>
                  </a:cubicBezTo>
                  <a:cubicBezTo>
                    <a:pt x="383" y="1840"/>
                    <a:pt x="642" y="1790"/>
                    <a:pt x="893" y="1717"/>
                  </a:cubicBezTo>
                  <a:cubicBezTo>
                    <a:pt x="1390" y="1566"/>
                    <a:pt x="1856" y="1326"/>
                    <a:pt x="2305" y="1078"/>
                  </a:cubicBezTo>
                  <a:cubicBezTo>
                    <a:pt x="2894" y="755"/>
                    <a:pt x="3474" y="414"/>
                    <a:pt x="3998" y="1"/>
                  </a:cubicBezTo>
                  <a:cubicBezTo>
                    <a:pt x="3991" y="1"/>
                    <a:pt x="3984" y="1"/>
                    <a:pt x="3976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6" name="Google Shape;6526;p52"/>
            <p:cNvSpPr/>
            <p:nvPr/>
          </p:nvSpPr>
          <p:spPr>
            <a:xfrm>
              <a:off x="1833171" y="1497281"/>
              <a:ext cx="551747" cy="377807"/>
            </a:xfrm>
            <a:custGeom>
              <a:avLst/>
              <a:gdLst/>
              <a:ahLst/>
              <a:cxnLst/>
              <a:rect l="l" t="t" r="r" b="b"/>
              <a:pathLst>
                <a:path w="5402" h="3699" extrusionOk="0">
                  <a:moveTo>
                    <a:pt x="723" y="0"/>
                  </a:moveTo>
                  <a:cubicBezTo>
                    <a:pt x="700" y="0"/>
                    <a:pt x="676" y="0"/>
                    <a:pt x="653" y="1"/>
                  </a:cubicBezTo>
                  <a:cubicBezTo>
                    <a:pt x="536" y="4"/>
                    <a:pt x="421" y="9"/>
                    <a:pt x="318" y="59"/>
                  </a:cubicBezTo>
                  <a:cubicBezTo>
                    <a:pt x="114" y="149"/>
                    <a:pt x="6" y="380"/>
                    <a:pt x="3" y="601"/>
                  </a:cubicBezTo>
                  <a:cubicBezTo>
                    <a:pt x="0" y="821"/>
                    <a:pt x="95" y="1030"/>
                    <a:pt x="209" y="1217"/>
                  </a:cubicBezTo>
                  <a:cubicBezTo>
                    <a:pt x="321" y="1396"/>
                    <a:pt x="463" y="1574"/>
                    <a:pt x="485" y="1784"/>
                  </a:cubicBezTo>
                  <a:cubicBezTo>
                    <a:pt x="516" y="2096"/>
                    <a:pt x="279" y="2375"/>
                    <a:pt x="257" y="2690"/>
                  </a:cubicBezTo>
                  <a:cubicBezTo>
                    <a:pt x="243" y="2969"/>
                    <a:pt x="405" y="3234"/>
                    <a:pt x="631" y="3393"/>
                  </a:cubicBezTo>
                  <a:cubicBezTo>
                    <a:pt x="857" y="3558"/>
                    <a:pt x="1133" y="3630"/>
                    <a:pt x="1409" y="3667"/>
                  </a:cubicBezTo>
                  <a:cubicBezTo>
                    <a:pt x="1574" y="3688"/>
                    <a:pt x="1740" y="3698"/>
                    <a:pt x="1906" y="3698"/>
                  </a:cubicBezTo>
                  <a:cubicBezTo>
                    <a:pt x="2410" y="3698"/>
                    <a:pt x="2913" y="3605"/>
                    <a:pt x="3395" y="3452"/>
                  </a:cubicBezTo>
                  <a:cubicBezTo>
                    <a:pt x="3892" y="3298"/>
                    <a:pt x="4726" y="3081"/>
                    <a:pt x="5050" y="2651"/>
                  </a:cubicBezTo>
                  <a:cubicBezTo>
                    <a:pt x="5401" y="2196"/>
                    <a:pt x="4874" y="1764"/>
                    <a:pt x="4519" y="1535"/>
                  </a:cubicBezTo>
                  <a:cubicBezTo>
                    <a:pt x="3931" y="1150"/>
                    <a:pt x="3334" y="762"/>
                    <a:pt x="2692" y="475"/>
                  </a:cubicBezTo>
                  <a:cubicBezTo>
                    <a:pt x="2075" y="195"/>
                    <a:pt x="1402" y="0"/>
                    <a:pt x="7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7" name="Google Shape;6527;p52"/>
            <p:cNvSpPr/>
            <p:nvPr/>
          </p:nvSpPr>
          <p:spPr>
            <a:xfrm>
              <a:off x="1842772" y="1496975"/>
              <a:ext cx="513649" cy="218166"/>
            </a:xfrm>
            <a:custGeom>
              <a:avLst/>
              <a:gdLst/>
              <a:ahLst/>
              <a:cxnLst/>
              <a:rect l="l" t="t" r="r" b="b"/>
              <a:pathLst>
                <a:path w="5029" h="2136" extrusionOk="0">
                  <a:moveTo>
                    <a:pt x="632" y="0"/>
                  </a:moveTo>
                  <a:cubicBezTo>
                    <a:pt x="608" y="0"/>
                    <a:pt x="585" y="1"/>
                    <a:pt x="562" y="1"/>
                  </a:cubicBezTo>
                  <a:cubicBezTo>
                    <a:pt x="447" y="4"/>
                    <a:pt x="330" y="9"/>
                    <a:pt x="227" y="60"/>
                  </a:cubicBezTo>
                  <a:cubicBezTo>
                    <a:pt x="129" y="102"/>
                    <a:pt x="57" y="182"/>
                    <a:pt x="1" y="272"/>
                  </a:cubicBezTo>
                  <a:cubicBezTo>
                    <a:pt x="425" y="729"/>
                    <a:pt x="1011" y="1042"/>
                    <a:pt x="1591" y="1298"/>
                  </a:cubicBezTo>
                  <a:cubicBezTo>
                    <a:pt x="1959" y="1457"/>
                    <a:pt x="2336" y="1608"/>
                    <a:pt x="2721" y="1725"/>
                  </a:cubicBezTo>
                  <a:cubicBezTo>
                    <a:pt x="3469" y="1960"/>
                    <a:pt x="4247" y="2088"/>
                    <a:pt x="5028" y="2135"/>
                  </a:cubicBezTo>
                  <a:cubicBezTo>
                    <a:pt x="4919" y="1887"/>
                    <a:pt x="4646" y="1675"/>
                    <a:pt x="4428" y="1535"/>
                  </a:cubicBezTo>
                  <a:cubicBezTo>
                    <a:pt x="3837" y="1150"/>
                    <a:pt x="3243" y="768"/>
                    <a:pt x="2601" y="475"/>
                  </a:cubicBezTo>
                  <a:cubicBezTo>
                    <a:pt x="1981" y="195"/>
                    <a:pt x="1311" y="0"/>
                    <a:pt x="63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8" name="Google Shape;6528;p52"/>
            <p:cNvSpPr/>
            <p:nvPr/>
          </p:nvSpPr>
          <p:spPr>
            <a:xfrm>
              <a:off x="1842772" y="1519854"/>
              <a:ext cx="472284" cy="191814"/>
            </a:xfrm>
            <a:custGeom>
              <a:avLst/>
              <a:gdLst/>
              <a:ahLst/>
              <a:cxnLst/>
              <a:rect l="l" t="t" r="r" b="b"/>
              <a:pathLst>
                <a:path w="4624" h="1878" extrusionOk="0">
                  <a:moveTo>
                    <a:pt x="34" y="0"/>
                  </a:moveTo>
                  <a:cubicBezTo>
                    <a:pt x="23" y="17"/>
                    <a:pt x="9" y="31"/>
                    <a:pt x="1" y="50"/>
                  </a:cubicBezTo>
                  <a:cubicBezTo>
                    <a:pt x="425" y="508"/>
                    <a:pt x="1008" y="818"/>
                    <a:pt x="1585" y="1074"/>
                  </a:cubicBezTo>
                  <a:cubicBezTo>
                    <a:pt x="1957" y="1233"/>
                    <a:pt x="2333" y="1384"/>
                    <a:pt x="2715" y="1501"/>
                  </a:cubicBezTo>
                  <a:cubicBezTo>
                    <a:pt x="3337" y="1694"/>
                    <a:pt x="3979" y="1816"/>
                    <a:pt x="4624" y="1878"/>
                  </a:cubicBezTo>
                  <a:cubicBezTo>
                    <a:pt x="3271" y="910"/>
                    <a:pt x="1683" y="260"/>
                    <a:pt x="3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29" name="Google Shape;6529;p52"/>
            <p:cNvSpPr/>
            <p:nvPr/>
          </p:nvSpPr>
          <p:spPr>
            <a:xfrm>
              <a:off x="2047147" y="1716875"/>
              <a:ext cx="271890" cy="33297"/>
            </a:xfrm>
            <a:custGeom>
              <a:avLst/>
              <a:gdLst/>
              <a:ahLst/>
              <a:cxnLst/>
              <a:rect l="l" t="t" r="r" b="b"/>
              <a:pathLst>
                <a:path w="2662" h="326" extrusionOk="0">
                  <a:moveTo>
                    <a:pt x="40" y="0"/>
                  </a:moveTo>
                  <a:cubicBezTo>
                    <a:pt x="25" y="0"/>
                    <a:pt x="13" y="9"/>
                    <a:pt x="9" y="27"/>
                  </a:cubicBezTo>
                  <a:cubicBezTo>
                    <a:pt x="0" y="46"/>
                    <a:pt x="11" y="66"/>
                    <a:pt x="31" y="72"/>
                  </a:cubicBezTo>
                  <a:cubicBezTo>
                    <a:pt x="642" y="242"/>
                    <a:pt x="1267" y="325"/>
                    <a:pt x="1897" y="325"/>
                  </a:cubicBezTo>
                  <a:cubicBezTo>
                    <a:pt x="2137" y="325"/>
                    <a:pt x="2383" y="311"/>
                    <a:pt x="2625" y="284"/>
                  </a:cubicBezTo>
                  <a:cubicBezTo>
                    <a:pt x="2645" y="284"/>
                    <a:pt x="2662" y="267"/>
                    <a:pt x="2659" y="247"/>
                  </a:cubicBezTo>
                  <a:cubicBezTo>
                    <a:pt x="2659" y="229"/>
                    <a:pt x="2642" y="214"/>
                    <a:pt x="2624" y="214"/>
                  </a:cubicBezTo>
                  <a:cubicBezTo>
                    <a:pt x="2623" y="214"/>
                    <a:pt x="2621" y="214"/>
                    <a:pt x="2620" y="214"/>
                  </a:cubicBezTo>
                  <a:cubicBezTo>
                    <a:pt x="2380" y="240"/>
                    <a:pt x="2137" y="253"/>
                    <a:pt x="1894" y="253"/>
                  </a:cubicBezTo>
                  <a:cubicBezTo>
                    <a:pt x="1272" y="253"/>
                    <a:pt x="647" y="168"/>
                    <a:pt x="53" y="2"/>
                  </a:cubicBezTo>
                  <a:cubicBezTo>
                    <a:pt x="49" y="1"/>
                    <a:pt x="44" y="0"/>
                    <a:pt x="4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0" name="Google Shape;6530;p52"/>
            <p:cNvSpPr/>
            <p:nvPr/>
          </p:nvSpPr>
          <p:spPr>
            <a:xfrm>
              <a:off x="2087899" y="1779484"/>
              <a:ext cx="263106" cy="216838"/>
            </a:xfrm>
            <a:custGeom>
              <a:avLst/>
              <a:gdLst/>
              <a:ahLst/>
              <a:cxnLst/>
              <a:rect l="l" t="t" r="r" b="b"/>
              <a:pathLst>
                <a:path w="2576" h="2123" extrusionOk="0">
                  <a:moveTo>
                    <a:pt x="2535" y="1"/>
                  </a:moveTo>
                  <a:cubicBezTo>
                    <a:pt x="2523" y="1"/>
                    <a:pt x="2510" y="6"/>
                    <a:pt x="2503" y="17"/>
                  </a:cubicBezTo>
                  <a:cubicBezTo>
                    <a:pt x="1869" y="895"/>
                    <a:pt x="1013" y="1601"/>
                    <a:pt x="28" y="2053"/>
                  </a:cubicBezTo>
                  <a:cubicBezTo>
                    <a:pt x="8" y="2064"/>
                    <a:pt x="0" y="2084"/>
                    <a:pt x="8" y="2103"/>
                  </a:cubicBezTo>
                  <a:cubicBezTo>
                    <a:pt x="14" y="2117"/>
                    <a:pt x="28" y="2123"/>
                    <a:pt x="42" y="2123"/>
                  </a:cubicBezTo>
                  <a:cubicBezTo>
                    <a:pt x="48" y="2123"/>
                    <a:pt x="50" y="2123"/>
                    <a:pt x="61" y="2120"/>
                  </a:cubicBezTo>
                  <a:cubicBezTo>
                    <a:pt x="1060" y="1660"/>
                    <a:pt x="1925" y="948"/>
                    <a:pt x="2567" y="58"/>
                  </a:cubicBezTo>
                  <a:cubicBezTo>
                    <a:pt x="2575" y="42"/>
                    <a:pt x="2572" y="17"/>
                    <a:pt x="2556" y="5"/>
                  </a:cubicBezTo>
                  <a:cubicBezTo>
                    <a:pt x="2550" y="2"/>
                    <a:pt x="2542" y="1"/>
                    <a:pt x="25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1" name="Google Shape;6531;p52"/>
            <p:cNvSpPr/>
            <p:nvPr/>
          </p:nvSpPr>
          <p:spPr>
            <a:xfrm>
              <a:off x="2071353" y="1744451"/>
              <a:ext cx="248501" cy="74050"/>
            </a:xfrm>
            <a:custGeom>
              <a:avLst/>
              <a:gdLst/>
              <a:ahLst/>
              <a:cxnLst/>
              <a:rect l="l" t="t" r="r" b="b"/>
              <a:pathLst>
                <a:path w="2433" h="725" extrusionOk="0">
                  <a:moveTo>
                    <a:pt x="2394" y="1"/>
                  </a:moveTo>
                  <a:cubicBezTo>
                    <a:pt x="2385" y="1"/>
                    <a:pt x="2375" y="4"/>
                    <a:pt x="2369" y="11"/>
                  </a:cubicBezTo>
                  <a:cubicBezTo>
                    <a:pt x="1758" y="572"/>
                    <a:pt x="843" y="638"/>
                    <a:pt x="37" y="655"/>
                  </a:cubicBezTo>
                  <a:cubicBezTo>
                    <a:pt x="17" y="655"/>
                    <a:pt x="0" y="669"/>
                    <a:pt x="0" y="691"/>
                  </a:cubicBezTo>
                  <a:cubicBezTo>
                    <a:pt x="0" y="708"/>
                    <a:pt x="14" y="725"/>
                    <a:pt x="37" y="725"/>
                  </a:cubicBezTo>
                  <a:cubicBezTo>
                    <a:pt x="860" y="705"/>
                    <a:pt x="1786" y="638"/>
                    <a:pt x="2416" y="67"/>
                  </a:cubicBezTo>
                  <a:cubicBezTo>
                    <a:pt x="2433" y="53"/>
                    <a:pt x="2433" y="28"/>
                    <a:pt x="2419" y="14"/>
                  </a:cubicBezTo>
                  <a:cubicBezTo>
                    <a:pt x="2413" y="5"/>
                    <a:pt x="2404" y="1"/>
                    <a:pt x="23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2" name="Google Shape;6532;p52"/>
            <p:cNvSpPr/>
            <p:nvPr/>
          </p:nvSpPr>
          <p:spPr>
            <a:xfrm>
              <a:off x="2415246" y="1758240"/>
              <a:ext cx="447464" cy="354826"/>
            </a:xfrm>
            <a:custGeom>
              <a:avLst/>
              <a:gdLst/>
              <a:ahLst/>
              <a:cxnLst/>
              <a:rect l="l" t="t" r="r" b="b"/>
              <a:pathLst>
                <a:path w="4381" h="3474" extrusionOk="0">
                  <a:moveTo>
                    <a:pt x="397" y="0"/>
                  </a:moveTo>
                  <a:cubicBezTo>
                    <a:pt x="347" y="0"/>
                    <a:pt x="297" y="5"/>
                    <a:pt x="249" y="18"/>
                  </a:cubicBezTo>
                  <a:cubicBezTo>
                    <a:pt x="123" y="54"/>
                    <a:pt x="9" y="158"/>
                    <a:pt x="6" y="289"/>
                  </a:cubicBezTo>
                  <a:cubicBezTo>
                    <a:pt x="1" y="375"/>
                    <a:pt x="54" y="459"/>
                    <a:pt x="104" y="531"/>
                  </a:cubicBezTo>
                  <a:cubicBezTo>
                    <a:pt x="787" y="1566"/>
                    <a:pt x="1669" y="2479"/>
                    <a:pt x="2687" y="3193"/>
                  </a:cubicBezTo>
                  <a:cubicBezTo>
                    <a:pt x="2894" y="3335"/>
                    <a:pt x="3145" y="3473"/>
                    <a:pt x="3382" y="3473"/>
                  </a:cubicBezTo>
                  <a:cubicBezTo>
                    <a:pt x="3475" y="3473"/>
                    <a:pt x="3565" y="3452"/>
                    <a:pt x="3650" y="3402"/>
                  </a:cubicBezTo>
                  <a:cubicBezTo>
                    <a:pt x="3954" y="3221"/>
                    <a:pt x="3959" y="2799"/>
                    <a:pt x="4043" y="2456"/>
                  </a:cubicBezTo>
                  <a:cubicBezTo>
                    <a:pt x="4113" y="2166"/>
                    <a:pt x="4261" y="1898"/>
                    <a:pt x="4322" y="1605"/>
                  </a:cubicBezTo>
                  <a:cubicBezTo>
                    <a:pt x="4381" y="1329"/>
                    <a:pt x="4330" y="933"/>
                    <a:pt x="4127" y="713"/>
                  </a:cubicBezTo>
                  <a:cubicBezTo>
                    <a:pt x="3934" y="503"/>
                    <a:pt x="3558" y="506"/>
                    <a:pt x="3301" y="464"/>
                  </a:cubicBezTo>
                  <a:lnTo>
                    <a:pt x="634" y="26"/>
                  </a:lnTo>
                  <a:cubicBezTo>
                    <a:pt x="557" y="13"/>
                    <a:pt x="477" y="0"/>
                    <a:pt x="3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3" name="Google Shape;6533;p52"/>
            <p:cNvSpPr/>
            <p:nvPr/>
          </p:nvSpPr>
          <p:spPr>
            <a:xfrm>
              <a:off x="2454262" y="1758240"/>
              <a:ext cx="408448" cy="189363"/>
            </a:xfrm>
            <a:custGeom>
              <a:avLst/>
              <a:gdLst/>
              <a:ahLst/>
              <a:cxnLst/>
              <a:rect l="l" t="t" r="r" b="b"/>
              <a:pathLst>
                <a:path w="3999" h="1854" extrusionOk="0">
                  <a:moveTo>
                    <a:pt x="23" y="1"/>
                  </a:moveTo>
                  <a:cubicBezTo>
                    <a:pt x="15" y="1"/>
                    <a:pt x="8" y="1"/>
                    <a:pt x="1" y="1"/>
                  </a:cubicBezTo>
                  <a:cubicBezTo>
                    <a:pt x="528" y="414"/>
                    <a:pt x="1106" y="755"/>
                    <a:pt x="1694" y="1078"/>
                  </a:cubicBezTo>
                  <a:cubicBezTo>
                    <a:pt x="2146" y="1326"/>
                    <a:pt x="2609" y="1566"/>
                    <a:pt x="3109" y="1717"/>
                  </a:cubicBezTo>
                  <a:cubicBezTo>
                    <a:pt x="3360" y="1790"/>
                    <a:pt x="3616" y="1840"/>
                    <a:pt x="3876" y="1854"/>
                  </a:cubicBezTo>
                  <a:cubicBezTo>
                    <a:pt x="3904" y="1773"/>
                    <a:pt x="3926" y="1689"/>
                    <a:pt x="3946" y="1608"/>
                  </a:cubicBezTo>
                  <a:cubicBezTo>
                    <a:pt x="3999" y="1335"/>
                    <a:pt x="3951" y="933"/>
                    <a:pt x="3750" y="713"/>
                  </a:cubicBezTo>
                  <a:cubicBezTo>
                    <a:pt x="3558" y="503"/>
                    <a:pt x="3181" y="506"/>
                    <a:pt x="2922" y="464"/>
                  </a:cubicBezTo>
                  <a:lnTo>
                    <a:pt x="255" y="26"/>
                  </a:lnTo>
                  <a:cubicBezTo>
                    <a:pt x="178" y="14"/>
                    <a:pt x="100" y="1"/>
                    <a:pt x="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4" name="Google Shape;6534;p52"/>
            <p:cNvSpPr/>
            <p:nvPr/>
          </p:nvSpPr>
          <p:spPr>
            <a:xfrm>
              <a:off x="2412999" y="1497281"/>
              <a:ext cx="552053" cy="377807"/>
            </a:xfrm>
            <a:custGeom>
              <a:avLst/>
              <a:gdLst/>
              <a:ahLst/>
              <a:cxnLst/>
              <a:rect l="l" t="t" r="r" b="b"/>
              <a:pathLst>
                <a:path w="5405" h="3699" extrusionOk="0">
                  <a:moveTo>
                    <a:pt x="4681" y="0"/>
                  </a:moveTo>
                  <a:cubicBezTo>
                    <a:pt x="4002" y="0"/>
                    <a:pt x="3329" y="195"/>
                    <a:pt x="2709" y="475"/>
                  </a:cubicBezTo>
                  <a:cubicBezTo>
                    <a:pt x="2067" y="762"/>
                    <a:pt x="1470" y="1150"/>
                    <a:pt x="882" y="1535"/>
                  </a:cubicBezTo>
                  <a:cubicBezTo>
                    <a:pt x="525" y="1764"/>
                    <a:pt x="0" y="2196"/>
                    <a:pt x="352" y="2651"/>
                  </a:cubicBezTo>
                  <a:cubicBezTo>
                    <a:pt x="681" y="3081"/>
                    <a:pt x="1512" y="3298"/>
                    <a:pt x="2009" y="3452"/>
                  </a:cubicBezTo>
                  <a:cubicBezTo>
                    <a:pt x="2492" y="3605"/>
                    <a:pt x="2995" y="3698"/>
                    <a:pt x="3498" y="3698"/>
                  </a:cubicBezTo>
                  <a:cubicBezTo>
                    <a:pt x="3664" y="3698"/>
                    <a:pt x="3830" y="3688"/>
                    <a:pt x="3995" y="3667"/>
                  </a:cubicBezTo>
                  <a:cubicBezTo>
                    <a:pt x="4271" y="3630"/>
                    <a:pt x="4548" y="3558"/>
                    <a:pt x="4774" y="3393"/>
                  </a:cubicBezTo>
                  <a:cubicBezTo>
                    <a:pt x="5000" y="3234"/>
                    <a:pt x="5161" y="2969"/>
                    <a:pt x="5147" y="2690"/>
                  </a:cubicBezTo>
                  <a:cubicBezTo>
                    <a:pt x="5125" y="2375"/>
                    <a:pt x="4888" y="2096"/>
                    <a:pt x="4921" y="1784"/>
                  </a:cubicBezTo>
                  <a:cubicBezTo>
                    <a:pt x="4941" y="1574"/>
                    <a:pt x="5083" y="1396"/>
                    <a:pt x="5195" y="1217"/>
                  </a:cubicBezTo>
                  <a:cubicBezTo>
                    <a:pt x="5309" y="1030"/>
                    <a:pt x="5404" y="821"/>
                    <a:pt x="5401" y="601"/>
                  </a:cubicBezTo>
                  <a:cubicBezTo>
                    <a:pt x="5399" y="380"/>
                    <a:pt x="5290" y="149"/>
                    <a:pt x="5086" y="59"/>
                  </a:cubicBezTo>
                  <a:cubicBezTo>
                    <a:pt x="4983" y="9"/>
                    <a:pt x="4868" y="4"/>
                    <a:pt x="4751" y="1"/>
                  </a:cubicBezTo>
                  <a:cubicBezTo>
                    <a:pt x="4728" y="0"/>
                    <a:pt x="4705" y="0"/>
                    <a:pt x="46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5" name="Google Shape;6535;p52"/>
            <p:cNvSpPr/>
            <p:nvPr/>
          </p:nvSpPr>
          <p:spPr>
            <a:xfrm>
              <a:off x="2441801" y="1496975"/>
              <a:ext cx="513854" cy="218166"/>
            </a:xfrm>
            <a:custGeom>
              <a:avLst/>
              <a:gdLst/>
              <a:ahLst/>
              <a:cxnLst/>
              <a:rect l="l" t="t" r="r" b="b"/>
              <a:pathLst>
                <a:path w="5031" h="2136" extrusionOk="0">
                  <a:moveTo>
                    <a:pt x="4396" y="0"/>
                  </a:moveTo>
                  <a:cubicBezTo>
                    <a:pt x="3717" y="0"/>
                    <a:pt x="3047" y="195"/>
                    <a:pt x="2427" y="475"/>
                  </a:cubicBezTo>
                  <a:cubicBezTo>
                    <a:pt x="1785" y="768"/>
                    <a:pt x="1194" y="1150"/>
                    <a:pt x="600" y="1535"/>
                  </a:cubicBezTo>
                  <a:cubicBezTo>
                    <a:pt x="385" y="1675"/>
                    <a:pt x="109" y="1887"/>
                    <a:pt x="0" y="2135"/>
                  </a:cubicBezTo>
                  <a:cubicBezTo>
                    <a:pt x="781" y="2088"/>
                    <a:pt x="1560" y="1960"/>
                    <a:pt x="2310" y="1725"/>
                  </a:cubicBezTo>
                  <a:cubicBezTo>
                    <a:pt x="2692" y="1608"/>
                    <a:pt x="3069" y="1457"/>
                    <a:pt x="3440" y="1298"/>
                  </a:cubicBezTo>
                  <a:cubicBezTo>
                    <a:pt x="4017" y="1042"/>
                    <a:pt x="4603" y="729"/>
                    <a:pt x="5030" y="272"/>
                  </a:cubicBezTo>
                  <a:cubicBezTo>
                    <a:pt x="4974" y="182"/>
                    <a:pt x="4899" y="102"/>
                    <a:pt x="4801" y="60"/>
                  </a:cubicBezTo>
                  <a:cubicBezTo>
                    <a:pt x="4698" y="9"/>
                    <a:pt x="4584" y="4"/>
                    <a:pt x="4466" y="1"/>
                  </a:cubicBezTo>
                  <a:cubicBezTo>
                    <a:pt x="4443" y="1"/>
                    <a:pt x="4420" y="0"/>
                    <a:pt x="439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6" name="Google Shape;6536;p52"/>
            <p:cNvSpPr/>
            <p:nvPr/>
          </p:nvSpPr>
          <p:spPr>
            <a:xfrm>
              <a:off x="2487354" y="1519854"/>
              <a:ext cx="472488" cy="191814"/>
            </a:xfrm>
            <a:custGeom>
              <a:avLst/>
              <a:gdLst/>
              <a:ahLst/>
              <a:cxnLst/>
              <a:rect l="l" t="t" r="r" b="b"/>
              <a:pathLst>
                <a:path w="4626" h="1878" extrusionOk="0">
                  <a:moveTo>
                    <a:pt x="4590" y="0"/>
                  </a:moveTo>
                  <a:cubicBezTo>
                    <a:pt x="2941" y="260"/>
                    <a:pt x="1353" y="910"/>
                    <a:pt x="0" y="1878"/>
                  </a:cubicBezTo>
                  <a:cubicBezTo>
                    <a:pt x="645" y="1816"/>
                    <a:pt x="1286" y="1694"/>
                    <a:pt x="1909" y="1501"/>
                  </a:cubicBezTo>
                  <a:cubicBezTo>
                    <a:pt x="2291" y="1384"/>
                    <a:pt x="2667" y="1233"/>
                    <a:pt x="3038" y="1074"/>
                  </a:cubicBezTo>
                  <a:cubicBezTo>
                    <a:pt x="3616" y="818"/>
                    <a:pt x="4199" y="508"/>
                    <a:pt x="4626" y="50"/>
                  </a:cubicBezTo>
                  <a:cubicBezTo>
                    <a:pt x="4615" y="31"/>
                    <a:pt x="4604" y="17"/>
                    <a:pt x="459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7" name="Google Shape;6537;p52"/>
            <p:cNvSpPr/>
            <p:nvPr/>
          </p:nvSpPr>
          <p:spPr>
            <a:xfrm>
              <a:off x="2479694" y="1717181"/>
              <a:ext cx="271584" cy="32990"/>
            </a:xfrm>
            <a:custGeom>
              <a:avLst/>
              <a:gdLst/>
              <a:ahLst/>
              <a:cxnLst/>
              <a:rect l="l" t="t" r="r" b="b"/>
              <a:pathLst>
                <a:path w="2659" h="323" extrusionOk="0">
                  <a:moveTo>
                    <a:pt x="2617" y="0"/>
                  </a:moveTo>
                  <a:cubicBezTo>
                    <a:pt x="2614" y="0"/>
                    <a:pt x="2612" y="1"/>
                    <a:pt x="2609" y="2"/>
                  </a:cubicBezTo>
                  <a:cubicBezTo>
                    <a:pt x="2004" y="166"/>
                    <a:pt x="1369" y="252"/>
                    <a:pt x="740" y="252"/>
                  </a:cubicBezTo>
                  <a:cubicBezTo>
                    <a:pt x="506" y="252"/>
                    <a:pt x="272" y="241"/>
                    <a:pt x="42" y="216"/>
                  </a:cubicBezTo>
                  <a:cubicBezTo>
                    <a:pt x="39" y="216"/>
                    <a:pt x="36" y="215"/>
                    <a:pt x="33" y="215"/>
                  </a:cubicBezTo>
                  <a:cubicBezTo>
                    <a:pt x="18" y="215"/>
                    <a:pt x="5" y="228"/>
                    <a:pt x="3" y="247"/>
                  </a:cubicBezTo>
                  <a:cubicBezTo>
                    <a:pt x="0" y="264"/>
                    <a:pt x="14" y="281"/>
                    <a:pt x="34" y="286"/>
                  </a:cubicBezTo>
                  <a:cubicBezTo>
                    <a:pt x="273" y="308"/>
                    <a:pt x="519" y="322"/>
                    <a:pt x="759" y="322"/>
                  </a:cubicBezTo>
                  <a:cubicBezTo>
                    <a:pt x="1387" y="322"/>
                    <a:pt x="2014" y="239"/>
                    <a:pt x="2628" y="71"/>
                  </a:cubicBezTo>
                  <a:cubicBezTo>
                    <a:pt x="2645" y="66"/>
                    <a:pt x="2659" y="49"/>
                    <a:pt x="2653" y="27"/>
                  </a:cubicBezTo>
                  <a:cubicBezTo>
                    <a:pt x="2646" y="13"/>
                    <a:pt x="2633" y="0"/>
                    <a:pt x="261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8" name="Google Shape;6538;p52"/>
            <p:cNvSpPr/>
            <p:nvPr/>
          </p:nvSpPr>
          <p:spPr>
            <a:xfrm>
              <a:off x="2447725" y="1779484"/>
              <a:ext cx="263106" cy="216838"/>
            </a:xfrm>
            <a:custGeom>
              <a:avLst/>
              <a:gdLst/>
              <a:ahLst/>
              <a:cxnLst/>
              <a:rect l="l" t="t" r="r" b="b"/>
              <a:pathLst>
                <a:path w="2576" h="2123" extrusionOk="0">
                  <a:moveTo>
                    <a:pt x="42" y="1"/>
                  </a:moveTo>
                  <a:cubicBezTo>
                    <a:pt x="36" y="1"/>
                    <a:pt x="29" y="2"/>
                    <a:pt x="23" y="5"/>
                  </a:cubicBezTo>
                  <a:cubicBezTo>
                    <a:pt x="6" y="19"/>
                    <a:pt x="1" y="42"/>
                    <a:pt x="12" y="58"/>
                  </a:cubicBezTo>
                  <a:cubicBezTo>
                    <a:pt x="653" y="951"/>
                    <a:pt x="1518" y="1662"/>
                    <a:pt x="2517" y="2120"/>
                  </a:cubicBezTo>
                  <a:cubicBezTo>
                    <a:pt x="2520" y="2120"/>
                    <a:pt x="2523" y="2123"/>
                    <a:pt x="2528" y="2123"/>
                  </a:cubicBezTo>
                  <a:cubicBezTo>
                    <a:pt x="2545" y="2123"/>
                    <a:pt x="2559" y="2117"/>
                    <a:pt x="2567" y="2100"/>
                  </a:cubicBezTo>
                  <a:cubicBezTo>
                    <a:pt x="2576" y="2081"/>
                    <a:pt x="2567" y="2064"/>
                    <a:pt x="2550" y="2053"/>
                  </a:cubicBezTo>
                  <a:cubicBezTo>
                    <a:pt x="1568" y="1598"/>
                    <a:pt x="709" y="898"/>
                    <a:pt x="76" y="17"/>
                  </a:cubicBezTo>
                  <a:cubicBezTo>
                    <a:pt x="67" y="6"/>
                    <a:pt x="55" y="1"/>
                    <a:pt x="4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39" name="Google Shape;6539;p52"/>
            <p:cNvSpPr/>
            <p:nvPr/>
          </p:nvSpPr>
          <p:spPr>
            <a:xfrm>
              <a:off x="2477958" y="1744247"/>
              <a:ext cx="248807" cy="74254"/>
            </a:xfrm>
            <a:custGeom>
              <a:avLst/>
              <a:gdLst/>
              <a:ahLst/>
              <a:cxnLst/>
              <a:rect l="l" t="t" r="r" b="b"/>
              <a:pathLst>
                <a:path w="2436" h="727" extrusionOk="0">
                  <a:moveTo>
                    <a:pt x="43" y="1"/>
                  </a:moveTo>
                  <a:cubicBezTo>
                    <a:pt x="32" y="1"/>
                    <a:pt x="22" y="5"/>
                    <a:pt x="14" y="13"/>
                  </a:cubicBezTo>
                  <a:cubicBezTo>
                    <a:pt x="0" y="30"/>
                    <a:pt x="6" y="52"/>
                    <a:pt x="20" y="66"/>
                  </a:cubicBezTo>
                  <a:cubicBezTo>
                    <a:pt x="650" y="643"/>
                    <a:pt x="1582" y="710"/>
                    <a:pt x="2402" y="727"/>
                  </a:cubicBezTo>
                  <a:cubicBezTo>
                    <a:pt x="2422" y="727"/>
                    <a:pt x="2436" y="713"/>
                    <a:pt x="2436" y="691"/>
                  </a:cubicBezTo>
                  <a:cubicBezTo>
                    <a:pt x="2436" y="671"/>
                    <a:pt x="2422" y="654"/>
                    <a:pt x="2400" y="654"/>
                  </a:cubicBezTo>
                  <a:cubicBezTo>
                    <a:pt x="1596" y="638"/>
                    <a:pt x="681" y="571"/>
                    <a:pt x="67" y="10"/>
                  </a:cubicBezTo>
                  <a:cubicBezTo>
                    <a:pt x="60" y="4"/>
                    <a:pt x="51" y="1"/>
                    <a:pt x="4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0" name="Google Shape;6540;p52"/>
            <p:cNvSpPr/>
            <p:nvPr/>
          </p:nvSpPr>
          <p:spPr>
            <a:xfrm>
              <a:off x="2304734" y="1679697"/>
              <a:ext cx="229707" cy="156781"/>
            </a:xfrm>
            <a:custGeom>
              <a:avLst/>
              <a:gdLst/>
              <a:ahLst/>
              <a:cxnLst/>
              <a:rect l="l" t="t" r="r" b="b"/>
              <a:pathLst>
                <a:path w="2249" h="1535" extrusionOk="0">
                  <a:moveTo>
                    <a:pt x="767" y="0"/>
                  </a:moveTo>
                  <a:cubicBezTo>
                    <a:pt x="340" y="0"/>
                    <a:pt x="0" y="346"/>
                    <a:pt x="0" y="768"/>
                  </a:cubicBezTo>
                  <a:cubicBezTo>
                    <a:pt x="0" y="1192"/>
                    <a:pt x="343" y="1535"/>
                    <a:pt x="767" y="1535"/>
                  </a:cubicBezTo>
                  <a:lnTo>
                    <a:pt x="1482" y="1535"/>
                  </a:lnTo>
                  <a:cubicBezTo>
                    <a:pt x="1906" y="1535"/>
                    <a:pt x="2249" y="1189"/>
                    <a:pt x="2249" y="768"/>
                  </a:cubicBezTo>
                  <a:cubicBezTo>
                    <a:pt x="2249" y="341"/>
                    <a:pt x="1903" y="0"/>
                    <a:pt x="1482" y="0"/>
                  </a:cubicBezTo>
                  <a:close/>
                </a:path>
              </a:pathLst>
            </a:custGeom>
            <a:solidFill>
              <a:srgbClr val="E252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1" name="Google Shape;6541;p52"/>
            <p:cNvSpPr/>
            <p:nvPr/>
          </p:nvSpPr>
          <p:spPr>
            <a:xfrm>
              <a:off x="2304734" y="1679697"/>
              <a:ext cx="229707" cy="156781"/>
            </a:xfrm>
            <a:custGeom>
              <a:avLst/>
              <a:gdLst/>
              <a:ahLst/>
              <a:cxnLst/>
              <a:rect l="l" t="t" r="r" b="b"/>
              <a:pathLst>
                <a:path w="2249" h="1535" extrusionOk="0">
                  <a:moveTo>
                    <a:pt x="767" y="0"/>
                  </a:moveTo>
                  <a:cubicBezTo>
                    <a:pt x="340" y="0"/>
                    <a:pt x="0" y="346"/>
                    <a:pt x="0" y="768"/>
                  </a:cubicBezTo>
                  <a:cubicBezTo>
                    <a:pt x="0" y="1192"/>
                    <a:pt x="343" y="1535"/>
                    <a:pt x="767" y="1535"/>
                  </a:cubicBezTo>
                  <a:lnTo>
                    <a:pt x="1482" y="1535"/>
                  </a:lnTo>
                  <a:cubicBezTo>
                    <a:pt x="1906" y="1535"/>
                    <a:pt x="2249" y="1189"/>
                    <a:pt x="2249" y="768"/>
                  </a:cubicBezTo>
                  <a:cubicBezTo>
                    <a:pt x="2249" y="341"/>
                    <a:pt x="1903" y="0"/>
                    <a:pt x="1482" y="0"/>
                  </a:cubicBezTo>
                  <a:close/>
                </a:path>
              </a:pathLst>
            </a:custGeom>
            <a:solidFill>
              <a:srgbClr val="EA7E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2" name="Google Shape;6542;p52"/>
            <p:cNvSpPr/>
            <p:nvPr/>
          </p:nvSpPr>
          <p:spPr>
            <a:xfrm>
              <a:off x="2317195" y="1685417"/>
              <a:ext cx="217246" cy="151368"/>
            </a:xfrm>
            <a:custGeom>
              <a:avLst/>
              <a:gdLst/>
              <a:ahLst/>
              <a:cxnLst/>
              <a:rect l="l" t="t" r="r" b="b"/>
              <a:pathLst>
                <a:path w="2127" h="1482" extrusionOk="0">
                  <a:moveTo>
                    <a:pt x="1639" y="0"/>
                  </a:moveTo>
                  <a:lnTo>
                    <a:pt x="1639" y="0"/>
                  </a:lnTo>
                  <a:cubicBezTo>
                    <a:pt x="1714" y="117"/>
                    <a:pt x="1761" y="262"/>
                    <a:pt x="1761" y="416"/>
                  </a:cubicBezTo>
                  <a:cubicBezTo>
                    <a:pt x="1761" y="837"/>
                    <a:pt x="1418" y="1183"/>
                    <a:pt x="994" y="1183"/>
                  </a:cubicBezTo>
                  <a:lnTo>
                    <a:pt x="280" y="1183"/>
                  </a:lnTo>
                  <a:cubicBezTo>
                    <a:pt x="179" y="1183"/>
                    <a:pt x="87" y="1161"/>
                    <a:pt x="1" y="1130"/>
                  </a:cubicBezTo>
                  <a:lnTo>
                    <a:pt x="1" y="1130"/>
                  </a:lnTo>
                  <a:cubicBezTo>
                    <a:pt x="135" y="1342"/>
                    <a:pt x="372" y="1482"/>
                    <a:pt x="645" y="1482"/>
                  </a:cubicBezTo>
                  <a:lnTo>
                    <a:pt x="1360" y="1482"/>
                  </a:lnTo>
                  <a:cubicBezTo>
                    <a:pt x="1781" y="1482"/>
                    <a:pt x="2127" y="1141"/>
                    <a:pt x="2127" y="714"/>
                  </a:cubicBezTo>
                  <a:cubicBezTo>
                    <a:pt x="2127" y="388"/>
                    <a:pt x="1923" y="112"/>
                    <a:pt x="1639" y="0"/>
                  </a:cubicBezTo>
                  <a:close/>
                </a:path>
              </a:pathLst>
            </a:custGeom>
            <a:solidFill>
              <a:srgbClr val="EA7E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3" name="Google Shape;6543;p52"/>
            <p:cNvSpPr/>
            <p:nvPr/>
          </p:nvSpPr>
          <p:spPr>
            <a:xfrm>
              <a:off x="2317195" y="1685417"/>
              <a:ext cx="217246" cy="151368"/>
            </a:xfrm>
            <a:custGeom>
              <a:avLst/>
              <a:gdLst/>
              <a:ahLst/>
              <a:cxnLst/>
              <a:rect l="l" t="t" r="r" b="b"/>
              <a:pathLst>
                <a:path w="2127" h="1482" extrusionOk="0">
                  <a:moveTo>
                    <a:pt x="1639" y="0"/>
                  </a:moveTo>
                  <a:lnTo>
                    <a:pt x="1639" y="0"/>
                  </a:lnTo>
                  <a:cubicBezTo>
                    <a:pt x="1714" y="117"/>
                    <a:pt x="1761" y="262"/>
                    <a:pt x="1761" y="416"/>
                  </a:cubicBezTo>
                  <a:cubicBezTo>
                    <a:pt x="1761" y="837"/>
                    <a:pt x="1418" y="1183"/>
                    <a:pt x="994" y="1183"/>
                  </a:cubicBezTo>
                  <a:lnTo>
                    <a:pt x="280" y="1183"/>
                  </a:lnTo>
                  <a:cubicBezTo>
                    <a:pt x="179" y="1183"/>
                    <a:pt x="87" y="1161"/>
                    <a:pt x="1" y="1130"/>
                  </a:cubicBezTo>
                  <a:lnTo>
                    <a:pt x="1" y="1130"/>
                  </a:lnTo>
                  <a:cubicBezTo>
                    <a:pt x="135" y="1342"/>
                    <a:pt x="372" y="1482"/>
                    <a:pt x="645" y="1482"/>
                  </a:cubicBezTo>
                  <a:lnTo>
                    <a:pt x="1360" y="1482"/>
                  </a:lnTo>
                  <a:cubicBezTo>
                    <a:pt x="1781" y="1482"/>
                    <a:pt x="2127" y="1141"/>
                    <a:pt x="2127" y="714"/>
                  </a:cubicBezTo>
                  <a:cubicBezTo>
                    <a:pt x="2127" y="388"/>
                    <a:pt x="1923" y="112"/>
                    <a:pt x="1639" y="0"/>
                  </a:cubicBezTo>
                  <a:close/>
                </a:path>
              </a:pathLst>
            </a:custGeom>
            <a:solidFill>
              <a:srgbClr val="EA7E6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4" name="Google Shape;6544;p52"/>
            <p:cNvSpPr/>
            <p:nvPr/>
          </p:nvSpPr>
          <p:spPr>
            <a:xfrm>
              <a:off x="1982188" y="3814448"/>
              <a:ext cx="825271" cy="825271"/>
            </a:xfrm>
            <a:custGeom>
              <a:avLst/>
              <a:gdLst/>
              <a:ahLst/>
              <a:cxnLst/>
              <a:rect l="l" t="t" r="r" b="b"/>
              <a:pathLst>
                <a:path w="8080" h="8080" extrusionOk="0">
                  <a:moveTo>
                    <a:pt x="3928" y="0"/>
                  </a:moveTo>
                  <a:lnTo>
                    <a:pt x="0" y="4152"/>
                  </a:lnTo>
                  <a:lnTo>
                    <a:pt x="4151" y="8080"/>
                  </a:lnTo>
                  <a:lnTo>
                    <a:pt x="8079" y="3928"/>
                  </a:lnTo>
                  <a:lnTo>
                    <a:pt x="39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5" name="Google Shape;6545;p52"/>
            <p:cNvSpPr/>
            <p:nvPr/>
          </p:nvSpPr>
          <p:spPr>
            <a:xfrm>
              <a:off x="2032030" y="3864291"/>
              <a:ext cx="725278" cy="725278"/>
            </a:xfrm>
            <a:custGeom>
              <a:avLst/>
              <a:gdLst/>
              <a:ahLst/>
              <a:cxnLst/>
              <a:rect l="l" t="t" r="r" b="b"/>
              <a:pathLst>
                <a:path w="7101" h="7101" extrusionOk="0">
                  <a:moveTo>
                    <a:pt x="3454" y="1"/>
                  </a:moveTo>
                  <a:lnTo>
                    <a:pt x="0" y="3647"/>
                  </a:lnTo>
                  <a:lnTo>
                    <a:pt x="3647" y="7101"/>
                  </a:lnTo>
                  <a:lnTo>
                    <a:pt x="7100" y="3454"/>
                  </a:lnTo>
                  <a:lnTo>
                    <a:pt x="34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6" name="Google Shape;6546;p52"/>
            <p:cNvSpPr/>
            <p:nvPr/>
          </p:nvSpPr>
          <p:spPr>
            <a:xfrm>
              <a:off x="2119459" y="3956622"/>
              <a:ext cx="547253" cy="546027"/>
            </a:xfrm>
            <a:custGeom>
              <a:avLst/>
              <a:gdLst/>
              <a:ahLst/>
              <a:cxnLst/>
              <a:rect l="l" t="t" r="r" b="b"/>
              <a:pathLst>
                <a:path w="5358" h="5346" extrusionOk="0">
                  <a:moveTo>
                    <a:pt x="3072" y="1"/>
                  </a:moveTo>
                  <a:cubicBezTo>
                    <a:pt x="2964" y="123"/>
                    <a:pt x="2810" y="199"/>
                    <a:pt x="2634" y="207"/>
                  </a:cubicBezTo>
                  <a:cubicBezTo>
                    <a:pt x="2628" y="207"/>
                    <a:pt x="2622" y="207"/>
                    <a:pt x="2616" y="207"/>
                  </a:cubicBezTo>
                  <a:cubicBezTo>
                    <a:pt x="2436" y="207"/>
                    <a:pt x="2276" y="130"/>
                    <a:pt x="2166" y="3"/>
                  </a:cubicBezTo>
                  <a:lnTo>
                    <a:pt x="1" y="2291"/>
                  </a:lnTo>
                  <a:cubicBezTo>
                    <a:pt x="137" y="2400"/>
                    <a:pt x="224" y="2564"/>
                    <a:pt x="230" y="2748"/>
                  </a:cubicBezTo>
                  <a:cubicBezTo>
                    <a:pt x="238" y="2916"/>
                    <a:pt x="168" y="3072"/>
                    <a:pt x="59" y="3184"/>
                  </a:cubicBezTo>
                  <a:lnTo>
                    <a:pt x="2344" y="5346"/>
                  </a:lnTo>
                  <a:cubicBezTo>
                    <a:pt x="2447" y="5229"/>
                    <a:pt x="2601" y="5159"/>
                    <a:pt x="2768" y="5150"/>
                  </a:cubicBezTo>
                  <a:cubicBezTo>
                    <a:pt x="2772" y="5150"/>
                    <a:pt x="2776" y="5150"/>
                    <a:pt x="2779" y="5150"/>
                  </a:cubicBezTo>
                  <a:cubicBezTo>
                    <a:pt x="2937" y="5150"/>
                    <a:pt x="3075" y="5208"/>
                    <a:pt x="3184" y="5304"/>
                  </a:cubicBezTo>
                  <a:lnTo>
                    <a:pt x="5346" y="3022"/>
                  </a:lnTo>
                  <a:cubicBezTo>
                    <a:pt x="5243" y="2913"/>
                    <a:pt x="5176" y="2774"/>
                    <a:pt x="5173" y="2612"/>
                  </a:cubicBezTo>
                  <a:cubicBezTo>
                    <a:pt x="5167" y="2436"/>
                    <a:pt x="5243" y="2274"/>
                    <a:pt x="5357" y="2163"/>
                  </a:cubicBezTo>
                  <a:lnTo>
                    <a:pt x="307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7" name="Google Shape;6547;p52"/>
            <p:cNvSpPr/>
            <p:nvPr/>
          </p:nvSpPr>
          <p:spPr>
            <a:xfrm>
              <a:off x="2243453" y="4158954"/>
              <a:ext cx="111738" cy="135128"/>
            </a:xfrm>
            <a:custGeom>
              <a:avLst/>
              <a:gdLst/>
              <a:ahLst/>
              <a:cxnLst/>
              <a:rect l="l" t="t" r="r" b="b"/>
              <a:pathLst>
                <a:path w="1094" h="1323" extrusionOk="0">
                  <a:moveTo>
                    <a:pt x="14" y="0"/>
                  </a:moveTo>
                  <a:lnTo>
                    <a:pt x="0" y="332"/>
                  </a:lnTo>
                  <a:lnTo>
                    <a:pt x="56" y="335"/>
                  </a:lnTo>
                  <a:cubicBezTo>
                    <a:pt x="78" y="318"/>
                    <a:pt x="101" y="293"/>
                    <a:pt x="118" y="265"/>
                  </a:cubicBezTo>
                  <a:cubicBezTo>
                    <a:pt x="165" y="198"/>
                    <a:pt x="184" y="126"/>
                    <a:pt x="187" y="53"/>
                  </a:cubicBezTo>
                  <a:lnTo>
                    <a:pt x="402" y="59"/>
                  </a:lnTo>
                  <a:lnTo>
                    <a:pt x="355" y="1253"/>
                  </a:lnTo>
                  <a:lnTo>
                    <a:pt x="243" y="1278"/>
                  </a:lnTo>
                  <a:lnTo>
                    <a:pt x="240" y="1300"/>
                  </a:lnTo>
                  <a:lnTo>
                    <a:pt x="768" y="1323"/>
                  </a:lnTo>
                  <a:lnTo>
                    <a:pt x="770" y="1295"/>
                  </a:lnTo>
                  <a:lnTo>
                    <a:pt x="659" y="1264"/>
                  </a:lnTo>
                  <a:lnTo>
                    <a:pt x="701" y="70"/>
                  </a:lnTo>
                  <a:lnTo>
                    <a:pt x="913" y="78"/>
                  </a:lnTo>
                  <a:cubicBezTo>
                    <a:pt x="910" y="151"/>
                    <a:pt x="929" y="226"/>
                    <a:pt x="966" y="293"/>
                  </a:cubicBezTo>
                  <a:cubicBezTo>
                    <a:pt x="982" y="324"/>
                    <a:pt x="999" y="346"/>
                    <a:pt x="1024" y="366"/>
                  </a:cubicBezTo>
                  <a:lnTo>
                    <a:pt x="1080" y="369"/>
                  </a:lnTo>
                  <a:lnTo>
                    <a:pt x="1094" y="39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8" name="Google Shape;6548;p52"/>
            <p:cNvSpPr/>
            <p:nvPr/>
          </p:nvSpPr>
          <p:spPr>
            <a:xfrm>
              <a:off x="2354577" y="4161814"/>
              <a:ext cx="92741" cy="138703"/>
            </a:xfrm>
            <a:custGeom>
              <a:avLst/>
              <a:gdLst/>
              <a:ahLst/>
              <a:cxnLst/>
              <a:rect l="l" t="t" r="r" b="b"/>
              <a:pathLst>
                <a:path w="908" h="1358" extrusionOk="0">
                  <a:moveTo>
                    <a:pt x="477" y="0"/>
                  </a:moveTo>
                  <a:lnTo>
                    <a:pt x="198" y="296"/>
                  </a:lnTo>
                  <a:lnTo>
                    <a:pt x="257" y="296"/>
                  </a:lnTo>
                  <a:lnTo>
                    <a:pt x="466" y="176"/>
                  </a:lnTo>
                  <a:lnTo>
                    <a:pt x="667" y="310"/>
                  </a:lnTo>
                  <a:lnTo>
                    <a:pt x="731" y="315"/>
                  </a:lnTo>
                  <a:lnTo>
                    <a:pt x="477" y="0"/>
                  </a:lnTo>
                  <a:close/>
                  <a:moveTo>
                    <a:pt x="467" y="413"/>
                  </a:moveTo>
                  <a:cubicBezTo>
                    <a:pt x="468" y="413"/>
                    <a:pt x="470" y="413"/>
                    <a:pt x="472" y="413"/>
                  </a:cubicBezTo>
                  <a:cubicBezTo>
                    <a:pt x="511" y="413"/>
                    <a:pt x="544" y="435"/>
                    <a:pt x="569" y="486"/>
                  </a:cubicBezTo>
                  <a:cubicBezTo>
                    <a:pt x="592" y="533"/>
                    <a:pt x="603" y="611"/>
                    <a:pt x="600" y="712"/>
                  </a:cubicBezTo>
                  <a:cubicBezTo>
                    <a:pt x="597" y="748"/>
                    <a:pt x="592" y="778"/>
                    <a:pt x="586" y="809"/>
                  </a:cubicBezTo>
                  <a:cubicBezTo>
                    <a:pt x="581" y="826"/>
                    <a:pt x="578" y="840"/>
                    <a:pt x="575" y="848"/>
                  </a:cubicBezTo>
                  <a:cubicBezTo>
                    <a:pt x="550" y="851"/>
                    <a:pt x="530" y="854"/>
                    <a:pt x="508" y="854"/>
                  </a:cubicBezTo>
                  <a:cubicBezTo>
                    <a:pt x="461" y="859"/>
                    <a:pt x="397" y="859"/>
                    <a:pt x="318" y="862"/>
                  </a:cubicBezTo>
                  <a:cubicBezTo>
                    <a:pt x="327" y="564"/>
                    <a:pt x="375" y="413"/>
                    <a:pt x="467" y="413"/>
                  </a:cubicBezTo>
                  <a:close/>
                  <a:moveTo>
                    <a:pt x="457" y="368"/>
                  </a:moveTo>
                  <a:cubicBezTo>
                    <a:pt x="373" y="368"/>
                    <a:pt x="298" y="390"/>
                    <a:pt x="232" y="421"/>
                  </a:cubicBezTo>
                  <a:cubicBezTo>
                    <a:pt x="168" y="460"/>
                    <a:pt x="109" y="513"/>
                    <a:pt x="70" y="586"/>
                  </a:cubicBezTo>
                  <a:cubicBezTo>
                    <a:pt x="28" y="659"/>
                    <a:pt x="6" y="742"/>
                    <a:pt x="3" y="845"/>
                  </a:cubicBezTo>
                  <a:cubicBezTo>
                    <a:pt x="0" y="1002"/>
                    <a:pt x="39" y="1119"/>
                    <a:pt x="123" y="1211"/>
                  </a:cubicBezTo>
                  <a:cubicBezTo>
                    <a:pt x="207" y="1297"/>
                    <a:pt x="327" y="1348"/>
                    <a:pt x="489" y="1356"/>
                  </a:cubicBezTo>
                  <a:cubicBezTo>
                    <a:pt x="500" y="1357"/>
                    <a:pt x="512" y="1357"/>
                    <a:pt x="523" y="1357"/>
                  </a:cubicBezTo>
                  <a:cubicBezTo>
                    <a:pt x="578" y="1357"/>
                    <a:pt x="626" y="1346"/>
                    <a:pt x="673" y="1325"/>
                  </a:cubicBezTo>
                  <a:cubicBezTo>
                    <a:pt x="726" y="1300"/>
                    <a:pt x="768" y="1267"/>
                    <a:pt x="798" y="1225"/>
                  </a:cubicBezTo>
                  <a:cubicBezTo>
                    <a:pt x="829" y="1183"/>
                    <a:pt x="843" y="1133"/>
                    <a:pt x="848" y="1085"/>
                  </a:cubicBezTo>
                  <a:lnTo>
                    <a:pt x="801" y="1083"/>
                  </a:lnTo>
                  <a:cubicBezTo>
                    <a:pt x="801" y="1124"/>
                    <a:pt x="787" y="1161"/>
                    <a:pt x="762" y="1197"/>
                  </a:cubicBezTo>
                  <a:cubicBezTo>
                    <a:pt x="740" y="1230"/>
                    <a:pt x="703" y="1264"/>
                    <a:pt x="662" y="1283"/>
                  </a:cubicBezTo>
                  <a:cubicBezTo>
                    <a:pt x="625" y="1303"/>
                    <a:pt x="586" y="1312"/>
                    <a:pt x="545" y="1312"/>
                  </a:cubicBezTo>
                  <a:cubicBezTo>
                    <a:pt x="539" y="1312"/>
                    <a:pt x="533" y="1312"/>
                    <a:pt x="528" y="1311"/>
                  </a:cubicBezTo>
                  <a:cubicBezTo>
                    <a:pt x="458" y="1309"/>
                    <a:pt x="402" y="1278"/>
                    <a:pt x="366" y="1214"/>
                  </a:cubicBezTo>
                  <a:cubicBezTo>
                    <a:pt x="327" y="1147"/>
                    <a:pt x="310" y="1046"/>
                    <a:pt x="318" y="904"/>
                  </a:cubicBezTo>
                  <a:lnTo>
                    <a:pt x="318" y="904"/>
                  </a:lnTo>
                  <a:cubicBezTo>
                    <a:pt x="347" y="905"/>
                    <a:pt x="376" y="905"/>
                    <a:pt x="405" y="905"/>
                  </a:cubicBezTo>
                  <a:cubicBezTo>
                    <a:pt x="505" y="905"/>
                    <a:pt x="605" y="901"/>
                    <a:pt x="709" y="890"/>
                  </a:cubicBezTo>
                  <a:cubicBezTo>
                    <a:pt x="768" y="887"/>
                    <a:pt x="826" y="879"/>
                    <a:pt x="879" y="868"/>
                  </a:cubicBezTo>
                  <a:lnTo>
                    <a:pt x="890" y="837"/>
                  </a:lnTo>
                  <a:cubicBezTo>
                    <a:pt x="896" y="812"/>
                    <a:pt x="899" y="790"/>
                    <a:pt x="901" y="756"/>
                  </a:cubicBezTo>
                  <a:cubicBezTo>
                    <a:pt x="907" y="686"/>
                    <a:pt x="890" y="628"/>
                    <a:pt x="854" y="569"/>
                  </a:cubicBezTo>
                  <a:cubicBezTo>
                    <a:pt x="821" y="508"/>
                    <a:pt x="770" y="463"/>
                    <a:pt x="703" y="430"/>
                  </a:cubicBezTo>
                  <a:cubicBezTo>
                    <a:pt x="634" y="391"/>
                    <a:pt x="561" y="374"/>
                    <a:pt x="472" y="368"/>
                  </a:cubicBezTo>
                  <a:cubicBezTo>
                    <a:pt x="467" y="368"/>
                    <a:pt x="462" y="368"/>
                    <a:pt x="457" y="36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49" name="Google Shape;6549;p52"/>
            <p:cNvSpPr/>
            <p:nvPr/>
          </p:nvSpPr>
          <p:spPr>
            <a:xfrm>
              <a:off x="2457428" y="4179688"/>
              <a:ext cx="76705" cy="124710"/>
            </a:xfrm>
            <a:custGeom>
              <a:avLst/>
              <a:gdLst/>
              <a:ahLst/>
              <a:cxnLst/>
              <a:rect l="l" t="t" r="r" b="b"/>
              <a:pathLst>
                <a:path w="751" h="1221" extrusionOk="0">
                  <a:moveTo>
                    <a:pt x="292" y="1"/>
                  </a:moveTo>
                  <a:cubicBezTo>
                    <a:pt x="193" y="1"/>
                    <a:pt x="140" y="54"/>
                    <a:pt x="137" y="160"/>
                  </a:cubicBezTo>
                  <a:lnTo>
                    <a:pt x="134" y="255"/>
                  </a:lnTo>
                  <a:lnTo>
                    <a:pt x="3" y="246"/>
                  </a:lnTo>
                  <a:lnTo>
                    <a:pt x="0" y="294"/>
                  </a:lnTo>
                  <a:lnTo>
                    <a:pt x="129" y="299"/>
                  </a:lnTo>
                  <a:lnTo>
                    <a:pt x="109" y="860"/>
                  </a:lnTo>
                  <a:cubicBezTo>
                    <a:pt x="109" y="927"/>
                    <a:pt x="120" y="986"/>
                    <a:pt x="151" y="1039"/>
                  </a:cubicBezTo>
                  <a:cubicBezTo>
                    <a:pt x="179" y="1092"/>
                    <a:pt x="224" y="1134"/>
                    <a:pt x="282" y="1164"/>
                  </a:cubicBezTo>
                  <a:cubicBezTo>
                    <a:pt x="341" y="1195"/>
                    <a:pt x="411" y="1214"/>
                    <a:pt x="489" y="1220"/>
                  </a:cubicBezTo>
                  <a:cubicBezTo>
                    <a:pt x="564" y="1220"/>
                    <a:pt x="625" y="1201"/>
                    <a:pt x="673" y="1150"/>
                  </a:cubicBezTo>
                  <a:cubicBezTo>
                    <a:pt x="723" y="1103"/>
                    <a:pt x="745" y="1033"/>
                    <a:pt x="751" y="941"/>
                  </a:cubicBezTo>
                  <a:lnTo>
                    <a:pt x="703" y="938"/>
                  </a:lnTo>
                  <a:cubicBezTo>
                    <a:pt x="703" y="1011"/>
                    <a:pt x="684" y="1069"/>
                    <a:pt x="648" y="1111"/>
                  </a:cubicBezTo>
                  <a:cubicBezTo>
                    <a:pt x="616" y="1151"/>
                    <a:pt x="580" y="1173"/>
                    <a:pt x="538" y="1173"/>
                  </a:cubicBezTo>
                  <a:cubicBezTo>
                    <a:pt x="536" y="1173"/>
                    <a:pt x="533" y="1173"/>
                    <a:pt x="531" y="1173"/>
                  </a:cubicBezTo>
                  <a:cubicBezTo>
                    <a:pt x="486" y="1173"/>
                    <a:pt x="450" y="1148"/>
                    <a:pt x="430" y="1106"/>
                  </a:cubicBezTo>
                  <a:cubicBezTo>
                    <a:pt x="408" y="1064"/>
                    <a:pt x="397" y="983"/>
                    <a:pt x="402" y="871"/>
                  </a:cubicBezTo>
                  <a:lnTo>
                    <a:pt x="422" y="311"/>
                  </a:lnTo>
                  <a:lnTo>
                    <a:pt x="681" y="322"/>
                  </a:lnTo>
                  <a:lnTo>
                    <a:pt x="684" y="274"/>
                  </a:lnTo>
                  <a:lnTo>
                    <a:pt x="427" y="266"/>
                  </a:lnTo>
                  <a:lnTo>
                    <a:pt x="436" y="6"/>
                  </a:lnTo>
                  <a:lnTo>
                    <a:pt x="307" y="1"/>
                  </a:lnTo>
                  <a:cubicBezTo>
                    <a:pt x="302" y="1"/>
                    <a:pt x="297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0" name="Google Shape;6550;p52"/>
            <p:cNvSpPr/>
            <p:nvPr/>
          </p:nvSpPr>
          <p:spPr>
            <a:xfrm>
              <a:off x="2372246" y="3913010"/>
              <a:ext cx="29109" cy="28905"/>
            </a:xfrm>
            <a:custGeom>
              <a:avLst/>
              <a:gdLst/>
              <a:ahLst/>
              <a:cxnLst/>
              <a:rect l="l" t="t" r="r" b="b"/>
              <a:pathLst>
                <a:path w="285" h="283" extrusionOk="0">
                  <a:moveTo>
                    <a:pt x="129" y="1"/>
                  </a:moveTo>
                  <a:lnTo>
                    <a:pt x="0" y="157"/>
                  </a:lnTo>
                  <a:lnTo>
                    <a:pt x="157" y="282"/>
                  </a:lnTo>
                  <a:lnTo>
                    <a:pt x="285" y="126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1" name="Google Shape;6551;p52"/>
            <p:cNvSpPr/>
            <p:nvPr/>
          </p:nvSpPr>
          <p:spPr>
            <a:xfrm>
              <a:off x="2387567" y="4513674"/>
              <a:ext cx="29211" cy="29211"/>
            </a:xfrm>
            <a:custGeom>
              <a:avLst/>
              <a:gdLst/>
              <a:ahLst/>
              <a:cxnLst/>
              <a:rect l="l" t="t" r="r" b="b"/>
              <a:pathLst>
                <a:path w="286" h="286" extrusionOk="0">
                  <a:moveTo>
                    <a:pt x="127" y="1"/>
                  </a:moveTo>
                  <a:lnTo>
                    <a:pt x="1" y="157"/>
                  </a:lnTo>
                  <a:lnTo>
                    <a:pt x="157" y="285"/>
                  </a:lnTo>
                  <a:lnTo>
                    <a:pt x="286" y="126"/>
                  </a:lnTo>
                  <a:lnTo>
                    <a:pt x="12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2" name="Google Shape;6552;p52"/>
            <p:cNvSpPr/>
            <p:nvPr/>
          </p:nvSpPr>
          <p:spPr>
            <a:xfrm>
              <a:off x="2078707" y="4223607"/>
              <a:ext cx="29211" cy="28905"/>
            </a:xfrm>
            <a:custGeom>
              <a:avLst/>
              <a:gdLst/>
              <a:ahLst/>
              <a:cxnLst/>
              <a:rect l="l" t="t" r="r" b="b"/>
              <a:pathLst>
                <a:path w="286" h="283" extrusionOk="0">
                  <a:moveTo>
                    <a:pt x="129" y="1"/>
                  </a:moveTo>
                  <a:lnTo>
                    <a:pt x="1" y="157"/>
                  </a:lnTo>
                  <a:lnTo>
                    <a:pt x="157" y="282"/>
                  </a:lnTo>
                  <a:lnTo>
                    <a:pt x="285" y="126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3" name="Google Shape;6553;p52"/>
            <p:cNvSpPr/>
            <p:nvPr/>
          </p:nvSpPr>
          <p:spPr>
            <a:xfrm>
              <a:off x="2679983" y="4207060"/>
              <a:ext cx="29109" cy="29211"/>
            </a:xfrm>
            <a:custGeom>
              <a:avLst/>
              <a:gdLst/>
              <a:ahLst/>
              <a:cxnLst/>
              <a:rect l="l" t="t" r="r" b="b"/>
              <a:pathLst>
                <a:path w="285" h="286" extrusionOk="0">
                  <a:moveTo>
                    <a:pt x="129" y="1"/>
                  </a:moveTo>
                  <a:lnTo>
                    <a:pt x="0" y="160"/>
                  </a:lnTo>
                  <a:lnTo>
                    <a:pt x="159" y="285"/>
                  </a:lnTo>
                  <a:lnTo>
                    <a:pt x="285" y="129"/>
                  </a:lnTo>
                  <a:lnTo>
                    <a:pt x="129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8444A99-41FC-7E5D-8612-09F4976D3969}"/>
              </a:ext>
            </a:extLst>
          </p:cNvPr>
          <p:cNvSpPr/>
          <p:nvPr/>
        </p:nvSpPr>
        <p:spPr>
          <a:xfrm>
            <a:off x="2459316" y="1884702"/>
            <a:ext cx="6577965" cy="3749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cs typeface="Arial"/>
              </a:rPr>
              <a:t>Hát</a:t>
            </a:r>
            <a:r>
              <a:rPr lang="en-US" sz="3200" b="1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cs typeface="Arial"/>
              </a:rPr>
              <a:t> </a:t>
            </a:r>
            <a:r>
              <a:rPr lang="en-US" sz="3200" b="1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cs typeface="Arial"/>
              </a:rPr>
              <a:t>theo</a:t>
            </a:r>
            <a:r>
              <a:rPr lang="en-US" sz="3200" b="1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cs typeface="Arial"/>
              </a:rPr>
              <a:t> </a:t>
            </a:r>
            <a:r>
              <a:rPr lang="en-US" sz="3200" b="1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cs typeface="Arial"/>
              </a:rPr>
              <a:t>hình</a:t>
            </a:r>
            <a:r>
              <a:rPr lang="en-US" sz="3200" b="1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cs typeface="Arial"/>
              </a:rPr>
              <a:t> </a:t>
            </a:r>
            <a:r>
              <a:rPr lang="en-US" sz="3200" b="1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cs typeface="Arial"/>
              </a:rPr>
              <a:t>thức</a:t>
            </a:r>
            <a:r>
              <a:rPr lang="en-US" sz="3200" b="1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cs typeface="Arial"/>
              </a:rPr>
              <a:t> </a:t>
            </a:r>
            <a:r>
              <a:rPr lang="en-US" sz="3200" b="1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cs typeface="Arial"/>
              </a:rPr>
              <a:t>sau</a:t>
            </a:r>
            <a:r>
              <a:rPr lang="en-US" sz="3200" b="1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cs typeface="Arial"/>
              </a:rPr>
              <a:t>:</a:t>
            </a:r>
          </a:p>
          <a:p>
            <a:r>
              <a:rPr lang="en-US" sz="2800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Hoà</a:t>
            </a:r>
            <a:r>
              <a:rPr lang="en-US" sz="2800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giọng</a:t>
            </a:r>
            <a:r>
              <a:rPr lang="en-US" sz="2800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Tết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tết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tết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…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tim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mọi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người</a:t>
            </a:r>
            <a:endParaRPr lang="en-US" sz="2800" i="1" dirty="0">
              <a:solidFill>
                <a:srgbClr val="DF6B4A"/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Nối</a:t>
            </a:r>
            <a:r>
              <a:rPr lang="en-US" sz="2800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1: 	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Mừng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ngày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tết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….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pháo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hoa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		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Mừng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ngày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tết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….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lễ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chùa</a:t>
            </a:r>
            <a:endParaRPr lang="en-US" sz="2800" i="1" dirty="0">
              <a:solidFill>
                <a:srgbClr val="DF6B4A"/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2: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	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Mừng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ngày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tết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…..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bên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gia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đình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			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Mừng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ngày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tết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….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mau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phát</a:t>
            </a:r>
            <a:r>
              <a:rPr lang="en-US" sz="2800" i="1" dirty="0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DF6B4A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tài</a:t>
            </a:r>
            <a:endParaRPr lang="en-US" sz="2800" i="1" dirty="0">
              <a:solidFill>
                <a:srgbClr val="DF6B4A"/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图片 4" descr="3">
            <a:extLst>
              <a:ext uri="{FF2B5EF4-FFF2-40B4-BE49-F238E27FC236}">
                <a16:creationId xmlns:a16="http://schemas.microsoft.com/office/drawing/2014/main" id="{2C5C5678-F0FA-466F-CF61-844D0C2B5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1539" y="3350361"/>
            <a:ext cx="3322051" cy="3322051"/>
          </a:xfrm>
          <a:prstGeom prst="rect">
            <a:avLst/>
          </a:prstGeom>
        </p:spPr>
      </p:pic>
      <p:sp>
        <p:nvSpPr>
          <p:cNvPr id="7" name="文本框 2">
            <a:extLst>
              <a:ext uri="{FF2B5EF4-FFF2-40B4-BE49-F238E27FC236}">
                <a16:creationId xmlns:a16="http://schemas.microsoft.com/office/drawing/2014/main" id="{E966D3F6-605E-2809-4DFF-3FE982F21B12}"/>
              </a:ext>
            </a:extLst>
          </p:cNvPr>
          <p:cNvSpPr txBox="1"/>
          <p:nvPr/>
        </p:nvSpPr>
        <p:spPr>
          <a:xfrm>
            <a:off x="4259341" y="669336"/>
            <a:ext cx="293710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4400" b="1" kern="0" spc="50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LUYỆN TẬP</a:t>
            </a:r>
            <a:endParaRPr lang="zh-CN" altLang="en-US" sz="4400" b="1" kern="0" spc="5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A72FE667-2074-5F76-CA4E-A9670F0A0577}"/>
              </a:ext>
            </a:extLst>
          </p:cNvPr>
          <p:cNvSpPr txBox="1"/>
          <p:nvPr/>
        </p:nvSpPr>
        <p:spPr>
          <a:xfrm>
            <a:off x="2950181" y="587161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k5TGdVdYCKs</a:t>
            </a: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77382984-792D-158F-B2AD-7D1134473E2E}"/>
              </a:ext>
            </a:extLst>
          </p:cNvPr>
          <p:cNvGrpSpPr/>
          <p:nvPr/>
        </p:nvGrpSpPr>
        <p:grpSpPr>
          <a:xfrm>
            <a:off x="1733798" y="398860"/>
            <a:ext cx="10094026" cy="6060280"/>
            <a:chOff x="1733798" y="398860"/>
            <a:chExt cx="10094026" cy="60602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20F2C55-9508-FE5B-8A9E-91535D992039}"/>
                </a:ext>
              </a:extLst>
            </p:cNvPr>
            <p:cNvSpPr txBox="1"/>
            <p:nvPr/>
          </p:nvSpPr>
          <p:spPr>
            <a:xfrm>
              <a:off x="1733798" y="398860"/>
              <a:ext cx="8170223" cy="58477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H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át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kết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hợp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gõ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đệm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h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oặc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vận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động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cơ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thể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theo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tiết</a:t>
              </a:r>
              <a:r>
                <a:rPr kumimoji="0" lang="en-US" sz="3200" b="1" i="0" u="none" strike="noStrike" kern="1200" cap="none" spc="0" normalizeH="0" baseline="0" noProof="0" dirty="0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 w="0"/>
                  <a:solidFill>
                    <a:srgbClr val="D35742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Bahnschrift Condensed" panose="020B0502040204020203" pitchFamily="34" charset="0"/>
                  <a:ea typeface="Arial"/>
                  <a:cs typeface="Arial"/>
                  <a:sym typeface="Arial"/>
                </a:rPr>
                <a:t>tấu</a:t>
              </a:r>
              <a:endParaRPr kumimoji="0" lang="en-US" sz="3200" b="1" i="0" u="none" strike="noStrike" kern="1200" cap="none" spc="0" normalizeH="0" baseline="0" noProof="0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38BEDFD-D798-5F1F-A2DB-970F4F407447}"/>
                </a:ext>
              </a:extLst>
            </p:cNvPr>
            <p:cNvGrpSpPr/>
            <p:nvPr/>
          </p:nvGrpSpPr>
          <p:grpSpPr>
            <a:xfrm>
              <a:off x="3918857" y="1009401"/>
              <a:ext cx="7908967" cy="5449739"/>
              <a:chOff x="3918857" y="1009401"/>
              <a:chExt cx="7908967" cy="54497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E88B2750-5096-F9D4-7F38-9C236E9215D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9675" t="37346" r="35714" b="8225"/>
              <a:stretch/>
            </p:blipFill>
            <p:spPr>
              <a:xfrm>
                <a:off x="3918857" y="1009401"/>
                <a:ext cx="7908967" cy="5449739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C908264C-BCFC-E4F7-40FC-9A0B6944538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23377" t="20534" r="72045" b="71837"/>
              <a:stretch/>
            </p:blipFill>
            <p:spPr>
              <a:xfrm>
                <a:off x="4393871" y="1990151"/>
                <a:ext cx="558140" cy="52322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5314D1F-D959-13C9-ABA8-970BD3D6E97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23377" t="20534" r="72045" b="71837"/>
              <a:stretch/>
            </p:blipFill>
            <p:spPr>
              <a:xfrm>
                <a:off x="4393871" y="3963035"/>
                <a:ext cx="558140" cy="523220"/>
              </a:xfrm>
              <a:prstGeom prst="rect">
                <a:avLst/>
              </a:prstGeom>
            </p:spPr>
          </p:pic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A4054A-63B2-0C01-7ADF-1D9DEE1EB343}"/>
                </a:ext>
              </a:extLst>
            </p:cNvPr>
            <p:cNvSpPr txBox="1"/>
            <p:nvPr/>
          </p:nvSpPr>
          <p:spPr>
            <a:xfrm>
              <a:off x="4516488" y="1906953"/>
              <a:ext cx="31290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8BFF01-3FC1-9210-C75E-0D8F5335F2A0}"/>
                </a:ext>
              </a:extLst>
            </p:cNvPr>
            <p:cNvSpPr txBox="1"/>
            <p:nvPr/>
          </p:nvSpPr>
          <p:spPr>
            <a:xfrm>
              <a:off x="4516488" y="4021464"/>
              <a:ext cx="31290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2AE9787-A01C-6DFD-AC10-C4571C8608E4}"/>
                </a:ext>
              </a:extLst>
            </p:cNvPr>
            <p:cNvCxnSpPr>
              <a:cxnSpLocks/>
            </p:cNvCxnSpPr>
            <p:nvPr/>
          </p:nvCxnSpPr>
          <p:spPr>
            <a:xfrm>
              <a:off x="6647290" y="2091193"/>
              <a:ext cx="0" cy="246490"/>
            </a:xfrm>
            <a:prstGeom prst="line">
              <a:avLst/>
            </a:prstGeom>
            <a:ln w="28575">
              <a:solidFill>
                <a:schemeClr val="dk1">
                  <a:shade val="95000"/>
                  <a:satMod val="105000"/>
                  <a:alpha val="47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899A8F9-EB04-5773-0130-079A1D7463F7}"/>
                </a:ext>
              </a:extLst>
            </p:cNvPr>
            <p:cNvCxnSpPr>
              <a:cxnSpLocks/>
            </p:cNvCxnSpPr>
            <p:nvPr/>
          </p:nvCxnSpPr>
          <p:spPr>
            <a:xfrm>
              <a:off x="6633430" y="4168872"/>
              <a:ext cx="0" cy="246490"/>
            </a:xfrm>
            <a:prstGeom prst="line">
              <a:avLst/>
            </a:prstGeom>
            <a:ln w="28575">
              <a:solidFill>
                <a:schemeClr val="dk1">
                  <a:shade val="95000"/>
                  <a:satMod val="105000"/>
                  <a:alpha val="47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 descr="A group of kids playing instruments&#10;&#10;Description automatically generated">
            <a:extLst>
              <a:ext uri="{FF2B5EF4-FFF2-40B4-BE49-F238E27FC236}">
                <a16:creationId xmlns:a16="http://schemas.microsoft.com/office/drawing/2014/main" id="{A3404FE2-53E3-630F-CBE4-B0B0852D29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44" y="4168872"/>
            <a:ext cx="3071813" cy="1941895"/>
          </a:xfrm>
          <a:prstGeom prst="rect">
            <a:avLst/>
          </a:prstGeom>
        </p:spPr>
      </p:pic>
      <p:sp>
        <p:nvSpPr>
          <p:cNvPr id="2" name="TextBox 1">
            <a:hlinkClick r:id="rId7"/>
            <a:extLst>
              <a:ext uri="{FF2B5EF4-FFF2-40B4-BE49-F238E27FC236}">
                <a16:creationId xmlns:a16="http://schemas.microsoft.com/office/drawing/2014/main" id="{CADB7598-5273-04A6-9B6F-A4745913E32F}"/>
              </a:ext>
            </a:extLst>
          </p:cNvPr>
          <p:cNvSpPr txBox="1"/>
          <p:nvPr/>
        </p:nvSpPr>
        <p:spPr>
          <a:xfrm>
            <a:off x="877038" y="2782669"/>
            <a:ext cx="28537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k5TGdVdYCKs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925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EA2EC"/>
            </a:gs>
            <a:gs pos="83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Shape 6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5" name="Google Shape;1479;p30">
            <a:extLst>
              <a:ext uri="{FF2B5EF4-FFF2-40B4-BE49-F238E27FC236}">
                <a16:creationId xmlns:a16="http://schemas.microsoft.com/office/drawing/2014/main" id="{02D03DB5-0AF0-8BB2-A405-4FCEFA1B9B81}"/>
              </a:ext>
            </a:extLst>
          </p:cNvPr>
          <p:cNvGrpSpPr/>
          <p:nvPr/>
        </p:nvGrpSpPr>
        <p:grpSpPr>
          <a:xfrm>
            <a:off x="2030932" y="1234175"/>
            <a:ext cx="8002080" cy="3831232"/>
            <a:chOff x="628875" y="452264"/>
            <a:chExt cx="5732400" cy="4147136"/>
          </a:xfrm>
        </p:grpSpPr>
        <p:sp>
          <p:nvSpPr>
            <p:cNvPr id="6556" name="Google Shape;1480;p30">
              <a:extLst>
                <a:ext uri="{FF2B5EF4-FFF2-40B4-BE49-F238E27FC236}">
                  <a16:creationId xmlns:a16="http://schemas.microsoft.com/office/drawing/2014/main" id="{20918E35-C081-F959-F90B-C34DF3D2B179}"/>
                </a:ext>
              </a:extLst>
            </p:cNvPr>
            <p:cNvSpPr/>
            <p:nvPr/>
          </p:nvSpPr>
          <p:spPr>
            <a:xfrm>
              <a:off x="696870" y="617500"/>
              <a:ext cx="5598900" cy="3981900"/>
            </a:xfrm>
            <a:prstGeom prst="roundRect">
              <a:avLst>
                <a:gd name="adj" fmla="val 5289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57" name="Google Shape;1481;p30">
              <a:extLst>
                <a:ext uri="{FF2B5EF4-FFF2-40B4-BE49-F238E27FC236}">
                  <a16:creationId xmlns:a16="http://schemas.microsoft.com/office/drawing/2014/main" id="{426EF0FF-98E9-A309-240C-E436E726D64C}"/>
                </a:ext>
              </a:extLst>
            </p:cNvPr>
            <p:cNvSpPr/>
            <p:nvPr/>
          </p:nvSpPr>
          <p:spPr>
            <a:xfrm>
              <a:off x="628875" y="527550"/>
              <a:ext cx="5732400" cy="433500"/>
            </a:xfrm>
            <a:prstGeom prst="roundRect">
              <a:avLst>
                <a:gd name="adj" fmla="val 13206"/>
              </a:avLst>
            </a:prstGeom>
            <a:solidFill>
              <a:srgbClr val="2D8C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558" name="Google Shape;1482;p30">
              <a:extLst>
                <a:ext uri="{FF2B5EF4-FFF2-40B4-BE49-F238E27FC236}">
                  <a16:creationId xmlns:a16="http://schemas.microsoft.com/office/drawing/2014/main" id="{5A31CB37-4B97-427F-8E45-130FCE8469A9}"/>
                </a:ext>
              </a:extLst>
            </p:cNvPr>
            <p:cNvGrpSpPr/>
            <p:nvPr/>
          </p:nvGrpSpPr>
          <p:grpSpPr>
            <a:xfrm>
              <a:off x="816950" y="452264"/>
              <a:ext cx="196200" cy="375250"/>
              <a:chOff x="816950" y="467150"/>
              <a:chExt cx="196200" cy="375250"/>
            </a:xfrm>
          </p:grpSpPr>
          <p:sp>
            <p:nvSpPr>
              <p:cNvPr id="6697" name="Google Shape;1483;p30">
                <a:extLst>
                  <a:ext uri="{FF2B5EF4-FFF2-40B4-BE49-F238E27FC236}">
                    <a16:creationId xmlns:a16="http://schemas.microsoft.com/office/drawing/2014/main" id="{7FC96A6D-4E6E-E555-FBBC-F46B6D85A650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98" name="Google Shape;1484;p30">
                <a:extLst>
                  <a:ext uri="{FF2B5EF4-FFF2-40B4-BE49-F238E27FC236}">
                    <a16:creationId xmlns:a16="http://schemas.microsoft.com/office/drawing/2014/main" id="{6B4FB52E-2969-95D3-B15D-9424E0C0B6C9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59" name="Google Shape;1485;p30">
              <a:extLst>
                <a:ext uri="{FF2B5EF4-FFF2-40B4-BE49-F238E27FC236}">
                  <a16:creationId xmlns:a16="http://schemas.microsoft.com/office/drawing/2014/main" id="{7A3734E5-0A34-089F-22A7-09762C2B09B2}"/>
                </a:ext>
              </a:extLst>
            </p:cNvPr>
            <p:cNvGrpSpPr/>
            <p:nvPr/>
          </p:nvGrpSpPr>
          <p:grpSpPr>
            <a:xfrm>
              <a:off x="1244763" y="452264"/>
              <a:ext cx="196200" cy="375250"/>
              <a:chOff x="816950" y="467150"/>
              <a:chExt cx="196200" cy="375250"/>
            </a:xfrm>
          </p:grpSpPr>
          <p:sp>
            <p:nvSpPr>
              <p:cNvPr id="6695" name="Google Shape;1486;p30">
                <a:extLst>
                  <a:ext uri="{FF2B5EF4-FFF2-40B4-BE49-F238E27FC236}">
                    <a16:creationId xmlns:a16="http://schemas.microsoft.com/office/drawing/2014/main" id="{761ADF4F-74E7-6FBD-63AF-CA1C24E4DBFF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96" name="Google Shape;1487;p30">
                <a:extLst>
                  <a:ext uri="{FF2B5EF4-FFF2-40B4-BE49-F238E27FC236}">
                    <a16:creationId xmlns:a16="http://schemas.microsoft.com/office/drawing/2014/main" id="{38070E34-048E-B291-E42D-942BB5A197A9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60" name="Google Shape;1488;p30">
              <a:extLst>
                <a:ext uri="{FF2B5EF4-FFF2-40B4-BE49-F238E27FC236}">
                  <a16:creationId xmlns:a16="http://schemas.microsoft.com/office/drawing/2014/main" id="{5FBE21B2-D657-2316-AC11-98D3DCC67718}"/>
                </a:ext>
              </a:extLst>
            </p:cNvPr>
            <p:cNvGrpSpPr/>
            <p:nvPr/>
          </p:nvGrpSpPr>
          <p:grpSpPr>
            <a:xfrm>
              <a:off x="1672575" y="452264"/>
              <a:ext cx="196200" cy="375250"/>
              <a:chOff x="816950" y="467150"/>
              <a:chExt cx="196200" cy="375250"/>
            </a:xfrm>
          </p:grpSpPr>
          <p:sp>
            <p:nvSpPr>
              <p:cNvPr id="6693" name="Google Shape;1489;p30">
                <a:extLst>
                  <a:ext uri="{FF2B5EF4-FFF2-40B4-BE49-F238E27FC236}">
                    <a16:creationId xmlns:a16="http://schemas.microsoft.com/office/drawing/2014/main" id="{AA32E55F-26F6-3C16-6777-C9E47757E5F8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94" name="Google Shape;1490;p30">
                <a:extLst>
                  <a:ext uri="{FF2B5EF4-FFF2-40B4-BE49-F238E27FC236}">
                    <a16:creationId xmlns:a16="http://schemas.microsoft.com/office/drawing/2014/main" id="{5C524CB0-EE5B-A6DE-5D87-8591B0D12D08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61" name="Google Shape;1491;p30">
              <a:extLst>
                <a:ext uri="{FF2B5EF4-FFF2-40B4-BE49-F238E27FC236}">
                  <a16:creationId xmlns:a16="http://schemas.microsoft.com/office/drawing/2014/main" id="{FB5027BE-8AA5-45C3-9E49-E849400A44AB}"/>
                </a:ext>
              </a:extLst>
            </p:cNvPr>
            <p:cNvGrpSpPr/>
            <p:nvPr/>
          </p:nvGrpSpPr>
          <p:grpSpPr>
            <a:xfrm>
              <a:off x="2100388" y="452264"/>
              <a:ext cx="196200" cy="375250"/>
              <a:chOff x="816950" y="467150"/>
              <a:chExt cx="196200" cy="375250"/>
            </a:xfrm>
          </p:grpSpPr>
          <p:sp>
            <p:nvSpPr>
              <p:cNvPr id="6691" name="Google Shape;1492;p30">
                <a:extLst>
                  <a:ext uri="{FF2B5EF4-FFF2-40B4-BE49-F238E27FC236}">
                    <a16:creationId xmlns:a16="http://schemas.microsoft.com/office/drawing/2014/main" id="{B49E4E2E-0F9D-466F-9D90-A2E06D0B7148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92" name="Google Shape;1493;p30">
                <a:extLst>
                  <a:ext uri="{FF2B5EF4-FFF2-40B4-BE49-F238E27FC236}">
                    <a16:creationId xmlns:a16="http://schemas.microsoft.com/office/drawing/2014/main" id="{26FFF29D-C60B-C81B-9567-BD316FBBB3D9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62" name="Google Shape;1494;p30">
              <a:extLst>
                <a:ext uri="{FF2B5EF4-FFF2-40B4-BE49-F238E27FC236}">
                  <a16:creationId xmlns:a16="http://schemas.microsoft.com/office/drawing/2014/main" id="{DC07B725-A936-2003-D70A-5C57577BA08D}"/>
                </a:ext>
              </a:extLst>
            </p:cNvPr>
            <p:cNvGrpSpPr/>
            <p:nvPr/>
          </p:nvGrpSpPr>
          <p:grpSpPr>
            <a:xfrm>
              <a:off x="2528200" y="452264"/>
              <a:ext cx="196200" cy="375250"/>
              <a:chOff x="816950" y="467150"/>
              <a:chExt cx="196200" cy="375250"/>
            </a:xfrm>
          </p:grpSpPr>
          <p:sp>
            <p:nvSpPr>
              <p:cNvPr id="6689" name="Google Shape;1495;p30">
                <a:extLst>
                  <a:ext uri="{FF2B5EF4-FFF2-40B4-BE49-F238E27FC236}">
                    <a16:creationId xmlns:a16="http://schemas.microsoft.com/office/drawing/2014/main" id="{1E95E19F-1A69-41D7-4ED2-B195FDA1B2F1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90" name="Google Shape;1496;p30">
                <a:extLst>
                  <a:ext uri="{FF2B5EF4-FFF2-40B4-BE49-F238E27FC236}">
                    <a16:creationId xmlns:a16="http://schemas.microsoft.com/office/drawing/2014/main" id="{22ACC6BF-F67F-3141-DF1B-556F8BE50EF3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63" name="Google Shape;1497;p30">
              <a:extLst>
                <a:ext uri="{FF2B5EF4-FFF2-40B4-BE49-F238E27FC236}">
                  <a16:creationId xmlns:a16="http://schemas.microsoft.com/office/drawing/2014/main" id="{1FE5B3F7-53EB-F67E-28E1-1D3A9FF10883}"/>
                </a:ext>
              </a:extLst>
            </p:cNvPr>
            <p:cNvGrpSpPr/>
            <p:nvPr/>
          </p:nvGrpSpPr>
          <p:grpSpPr>
            <a:xfrm>
              <a:off x="2956013" y="452264"/>
              <a:ext cx="196200" cy="375250"/>
              <a:chOff x="816950" y="467150"/>
              <a:chExt cx="196200" cy="375250"/>
            </a:xfrm>
          </p:grpSpPr>
          <p:sp>
            <p:nvSpPr>
              <p:cNvPr id="6687" name="Google Shape;1498;p30">
                <a:extLst>
                  <a:ext uri="{FF2B5EF4-FFF2-40B4-BE49-F238E27FC236}">
                    <a16:creationId xmlns:a16="http://schemas.microsoft.com/office/drawing/2014/main" id="{9A9B0744-5893-8FD6-9531-CD925FBB6AE7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88" name="Google Shape;1499;p30">
                <a:extLst>
                  <a:ext uri="{FF2B5EF4-FFF2-40B4-BE49-F238E27FC236}">
                    <a16:creationId xmlns:a16="http://schemas.microsoft.com/office/drawing/2014/main" id="{BC6BFFDC-4B2D-6489-3163-DC8C212C77C0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64" name="Google Shape;1500;p30">
              <a:extLst>
                <a:ext uri="{FF2B5EF4-FFF2-40B4-BE49-F238E27FC236}">
                  <a16:creationId xmlns:a16="http://schemas.microsoft.com/office/drawing/2014/main" id="{66306410-9110-29F7-65BF-B535AEC9B158}"/>
                </a:ext>
              </a:extLst>
            </p:cNvPr>
            <p:cNvGrpSpPr/>
            <p:nvPr/>
          </p:nvGrpSpPr>
          <p:grpSpPr>
            <a:xfrm>
              <a:off x="3383825" y="452264"/>
              <a:ext cx="196200" cy="375250"/>
              <a:chOff x="816950" y="467150"/>
              <a:chExt cx="196200" cy="375250"/>
            </a:xfrm>
          </p:grpSpPr>
          <p:sp>
            <p:nvSpPr>
              <p:cNvPr id="6685" name="Google Shape;1501;p30">
                <a:extLst>
                  <a:ext uri="{FF2B5EF4-FFF2-40B4-BE49-F238E27FC236}">
                    <a16:creationId xmlns:a16="http://schemas.microsoft.com/office/drawing/2014/main" id="{144CEFBF-EB0C-8B0C-44F8-90959A9D1332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86" name="Google Shape;1502;p30">
                <a:extLst>
                  <a:ext uri="{FF2B5EF4-FFF2-40B4-BE49-F238E27FC236}">
                    <a16:creationId xmlns:a16="http://schemas.microsoft.com/office/drawing/2014/main" id="{8FF7050B-4261-885A-9864-BD96B13FDFD2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65" name="Google Shape;1503;p30">
              <a:extLst>
                <a:ext uri="{FF2B5EF4-FFF2-40B4-BE49-F238E27FC236}">
                  <a16:creationId xmlns:a16="http://schemas.microsoft.com/office/drawing/2014/main" id="{4DD2F8BB-427A-9E3F-B9B9-CBCB1AD82405}"/>
                </a:ext>
              </a:extLst>
            </p:cNvPr>
            <p:cNvGrpSpPr/>
            <p:nvPr/>
          </p:nvGrpSpPr>
          <p:grpSpPr>
            <a:xfrm>
              <a:off x="3811638" y="452264"/>
              <a:ext cx="196200" cy="375250"/>
              <a:chOff x="816950" y="467150"/>
              <a:chExt cx="196200" cy="375250"/>
            </a:xfrm>
          </p:grpSpPr>
          <p:sp>
            <p:nvSpPr>
              <p:cNvPr id="6683" name="Google Shape;1504;p30">
                <a:extLst>
                  <a:ext uri="{FF2B5EF4-FFF2-40B4-BE49-F238E27FC236}">
                    <a16:creationId xmlns:a16="http://schemas.microsoft.com/office/drawing/2014/main" id="{DC2E52CA-363B-78B8-D2F6-6D13BC8975F9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84" name="Google Shape;1505;p30">
                <a:extLst>
                  <a:ext uri="{FF2B5EF4-FFF2-40B4-BE49-F238E27FC236}">
                    <a16:creationId xmlns:a16="http://schemas.microsoft.com/office/drawing/2014/main" id="{FA013618-4457-B89F-005F-F19D8A8B6C85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66" name="Google Shape;1506;p30">
              <a:extLst>
                <a:ext uri="{FF2B5EF4-FFF2-40B4-BE49-F238E27FC236}">
                  <a16:creationId xmlns:a16="http://schemas.microsoft.com/office/drawing/2014/main" id="{1B77C3A5-F924-9968-E2BF-3AF99D7CBA94}"/>
                </a:ext>
              </a:extLst>
            </p:cNvPr>
            <p:cNvGrpSpPr/>
            <p:nvPr/>
          </p:nvGrpSpPr>
          <p:grpSpPr>
            <a:xfrm>
              <a:off x="4239450" y="452264"/>
              <a:ext cx="196200" cy="375250"/>
              <a:chOff x="816950" y="467150"/>
              <a:chExt cx="196200" cy="375250"/>
            </a:xfrm>
          </p:grpSpPr>
          <p:sp>
            <p:nvSpPr>
              <p:cNvPr id="6681" name="Google Shape;1507;p30">
                <a:extLst>
                  <a:ext uri="{FF2B5EF4-FFF2-40B4-BE49-F238E27FC236}">
                    <a16:creationId xmlns:a16="http://schemas.microsoft.com/office/drawing/2014/main" id="{75F03334-D209-73D4-1E46-E6D28100C376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82" name="Google Shape;1508;p30">
                <a:extLst>
                  <a:ext uri="{FF2B5EF4-FFF2-40B4-BE49-F238E27FC236}">
                    <a16:creationId xmlns:a16="http://schemas.microsoft.com/office/drawing/2014/main" id="{3965ABB0-8175-5FA6-89B1-8AB35B21E11E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69" name="Google Shape;1509;p30">
              <a:extLst>
                <a:ext uri="{FF2B5EF4-FFF2-40B4-BE49-F238E27FC236}">
                  <a16:creationId xmlns:a16="http://schemas.microsoft.com/office/drawing/2014/main" id="{0954BD67-1893-8175-33A8-45D203A98072}"/>
                </a:ext>
              </a:extLst>
            </p:cNvPr>
            <p:cNvGrpSpPr/>
            <p:nvPr/>
          </p:nvGrpSpPr>
          <p:grpSpPr>
            <a:xfrm>
              <a:off x="4667263" y="452264"/>
              <a:ext cx="196200" cy="375250"/>
              <a:chOff x="816950" y="467150"/>
              <a:chExt cx="196200" cy="375250"/>
            </a:xfrm>
          </p:grpSpPr>
          <p:sp>
            <p:nvSpPr>
              <p:cNvPr id="6679" name="Google Shape;1510;p30">
                <a:extLst>
                  <a:ext uri="{FF2B5EF4-FFF2-40B4-BE49-F238E27FC236}">
                    <a16:creationId xmlns:a16="http://schemas.microsoft.com/office/drawing/2014/main" id="{220E51A2-ADCC-DB07-4E44-45DC4B43D033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80" name="Google Shape;1511;p30">
                <a:extLst>
                  <a:ext uri="{FF2B5EF4-FFF2-40B4-BE49-F238E27FC236}">
                    <a16:creationId xmlns:a16="http://schemas.microsoft.com/office/drawing/2014/main" id="{C0673E4C-55DB-A8DF-814A-9BEB846828BE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70" name="Google Shape;1512;p30">
              <a:extLst>
                <a:ext uri="{FF2B5EF4-FFF2-40B4-BE49-F238E27FC236}">
                  <a16:creationId xmlns:a16="http://schemas.microsoft.com/office/drawing/2014/main" id="{076669F2-2373-B9EA-FCF8-59CC5521BE13}"/>
                </a:ext>
              </a:extLst>
            </p:cNvPr>
            <p:cNvGrpSpPr/>
            <p:nvPr/>
          </p:nvGrpSpPr>
          <p:grpSpPr>
            <a:xfrm>
              <a:off x="5095075" y="452264"/>
              <a:ext cx="196200" cy="375250"/>
              <a:chOff x="816950" y="467150"/>
              <a:chExt cx="196200" cy="375250"/>
            </a:xfrm>
          </p:grpSpPr>
          <p:sp>
            <p:nvSpPr>
              <p:cNvPr id="6677" name="Google Shape;1513;p30">
                <a:extLst>
                  <a:ext uri="{FF2B5EF4-FFF2-40B4-BE49-F238E27FC236}">
                    <a16:creationId xmlns:a16="http://schemas.microsoft.com/office/drawing/2014/main" id="{23DB2787-0C97-E024-2544-0ACC4BA35B36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78" name="Google Shape;1514;p30">
                <a:extLst>
                  <a:ext uri="{FF2B5EF4-FFF2-40B4-BE49-F238E27FC236}">
                    <a16:creationId xmlns:a16="http://schemas.microsoft.com/office/drawing/2014/main" id="{DBFED94C-FC50-6CFB-79BD-9A050C57D8D5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71" name="Google Shape;1515;p30">
              <a:extLst>
                <a:ext uri="{FF2B5EF4-FFF2-40B4-BE49-F238E27FC236}">
                  <a16:creationId xmlns:a16="http://schemas.microsoft.com/office/drawing/2014/main" id="{10A9A4DF-4D20-CE92-71AD-C5D0860CBDA7}"/>
                </a:ext>
              </a:extLst>
            </p:cNvPr>
            <p:cNvGrpSpPr/>
            <p:nvPr/>
          </p:nvGrpSpPr>
          <p:grpSpPr>
            <a:xfrm>
              <a:off x="5522888" y="452264"/>
              <a:ext cx="196200" cy="375250"/>
              <a:chOff x="816950" y="467150"/>
              <a:chExt cx="196200" cy="375250"/>
            </a:xfrm>
          </p:grpSpPr>
          <p:sp>
            <p:nvSpPr>
              <p:cNvPr id="6675" name="Google Shape;1516;p30">
                <a:extLst>
                  <a:ext uri="{FF2B5EF4-FFF2-40B4-BE49-F238E27FC236}">
                    <a16:creationId xmlns:a16="http://schemas.microsoft.com/office/drawing/2014/main" id="{6F960739-8498-53D6-C792-16ED5877DF31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76" name="Google Shape;1517;p30">
                <a:extLst>
                  <a:ext uri="{FF2B5EF4-FFF2-40B4-BE49-F238E27FC236}">
                    <a16:creationId xmlns:a16="http://schemas.microsoft.com/office/drawing/2014/main" id="{FCFF5197-9B7C-D1B6-B765-E15C263995C6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672" name="Google Shape;1518;p30">
              <a:extLst>
                <a:ext uri="{FF2B5EF4-FFF2-40B4-BE49-F238E27FC236}">
                  <a16:creationId xmlns:a16="http://schemas.microsoft.com/office/drawing/2014/main" id="{67E941AC-0DA8-98EA-BD13-50CD2E786B9B}"/>
                </a:ext>
              </a:extLst>
            </p:cNvPr>
            <p:cNvGrpSpPr/>
            <p:nvPr/>
          </p:nvGrpSpPr>
          <p:grpSpPr>
            <a:xfrm>
              <a:off x="5950700" y="452264"/>
              <a:ext cx="196200" cy="375250"/>
              <a:chOff x="816950" y="467150"/>
              <a:chExt cx="196200" cy="375250"/>
            </a:xfrm>
          </p:grpSpPr>
          <p:sp>
            <p:nvSpPr>
              <p:cNvPr id="6673" name="Google Shape;1519;p30">
                <a:extLst>
                  <a:ext uri="{FF2B5EF4-FFF2-40B4-BE49-F238E27FC236}">
                    <a16:creationId xmlns:a16="http://schemas.microsoft.com/office/drawing/2014/main" id="{4121D87C-4FA4-238F-EAED-D3C5E35F5B82}"/>
                  </a:ext>
                </a:extLst>
              </p:cNvPr>
              <p:cNvSpPr/>
              <p:nvPr/>
            </p:nvSpPr>
            <p:spPr>
              <a:xfrm>
                <a:off x="816950" y="646200"/>
                <a:ext cx="196200" cy="1962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74" name="Google Shape;1520;p30">
                <a:extLst>
                  <a:ext uri="{FF2B5EF4-FFF2-40B4-BE49-F238E27FC236}">
                    <a16:creationId xmlns:a16="http://schemas.microsoft.com/office/drawing/2014/main" id="{0E81C454-3BFD-0474-03C7-1EC468D5A162}"/>
                  </a:ext>
                </a:extLst>
              </p:cNvPr>
              <p:cNvSpPr/>
              <p:nvPr/>
            </p:nvSpPr>
            <p:spPr>
              <a:xfrm>
                <a:off x="871100" y="467150"/>
                <a:ext cx="87900" cy="310800"/>
              </a:xfrm>
              <a:prstGeom prst="roundRect">
                <a:avLst>
                  <a:gd name="adj" fmla="val 50000"/>
                </a:avLst>
              </a:prstGeom>
              <a:solidFill>
                <a:srgbClr val="2C30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699" name="TextBox 6698">
            <a:extLst>
              <a:ext uri="{FF2B5EF4-FFF2-40B4-BE49-F238E27FC236}">
                <a16:creationId xmlns:a16="http://schemas.microsoft.com/office/drawing/2014/main" id="{6257B6A9-63C0-4637-34AC-EDAB22E05B0F}"/>
              </a:ext>
            </a:extLst>
          </p:cNvPr>
          <p:cNvSpPr txBox="1"/>
          <p:nvPr/>
        </p:nvSpPr>
        <p:spPr>
          <a:xfrm>
            <a:off x="2277054" y="1872878"/>
            <a:ext cx="7589148" cy="32316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Em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Em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800" b="1" i="1" dirty="0">
                <a:solidFill>
                  <a:srgbClr val="DF6B4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endParaRPr lang="en-US" sz="3600" dirty="0">
              <a:solidFill>
                <a:srgbClr val="CF6547"/>
              </a:solidFill>
              <a:latin typeface="Abril Fatface" panose="02000503000000020003" charset="0"/>
              <a:cs typeface="Abril Fatface" panose="02000503000000020003" charset="0"/>
            </a:endParaRPr>
          </a:p>
        </p:txBody>
      </p:sp>
      <p:pic>
        <p:nvPicPr>
          <p:cNvPr id="6554" name="图片 1" descr="11">
            <a:extLst>
              <a:ext uri="{FF2B5EF4-FFF2-40B4-BE49-F238E27FC236}">
                <a16:creationId xmlns:a16="http://schemas.microsoft.com/office/drawing/2014/main" id="{FB794161-0D1F-C466-3D6A-209FF8A324D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3000"/>
          </a:blip>
          <a:srcRect l="6222" t="16870" r="5556" b="18019"/>
          <a:stretch>
            <a:fillRect/>
          </a:stretch>
        </p:blipFill>
        <p:spPr>
          <a:xfrm>
            <a:off x="-114496" y="4221099"/>
            <a:ext cx="3585210" cy="2646680"/>
          </a:xfrm>
          <a:prstGeom prst="rect">
            <a:avLst/>
          </a:prstGeom>
        </p:spPr>
      </p:pic>
      <p:grpSp>
        <p:nvGrpSpPr>
          <p:cNvPr id="6568" name="Google Shape;6568;p53"/>
          <p:cNvGrpSpPr/>
          <p:nvPr/>
        </p:nvGrpSpPr>
        <p:grpSpPr>
          <a:xfrm rot="-731016">
            <a:off x="8961892" y="3188903"/>
            <a:ext cx="3784697" cy="3781145"/>
            <a:chOff x="3866020" y="2322597"/>
            <a:chExt cx="2593316" cy="2590882"/>
          </a:xfrm>
        </p:grpSpPr>
        <p:sp>
          <p:nvSpPr>
            <p:cNvPr id="6569" name="Google Shape;6569;p53"/>
            <p:cNvSpPr/>
            <p:nvPr/>
          </p:nvSpPr>
          <p:spPr>
            <a:xfrm rot="-1146322">
              <a:off x="4218316" y="2593927"/>
              <a:ext cx="1958562" cy="2055560"/>
            </a:xfrm>
            <a:custGeom>
              <a:avLst/>
              <a:gdLst/>
              <a:ahLst/>
              <a:cxnLst/>
              <a:rect l="l" t="t" r="r" b="b"/>
              <a:pathLst>
                <a:path w="78344" h="82224" extrusionOk="0">
                  <a:moveTo>
                    <a:pt x="18879" y="1"/>
                  </a:moveTo>
                  <a:lnTo>
                    <a:pt x="0" y="51078"/>
                  </a:lnTo>
                  <a:lnTo>
                    <a:pt x="6527" y="62315"/>
                  </a:lnTo>
                  <a:cubicBezTo>
                    <a:pt x="6842" y="64235"/>
                    <a:pt x="8171" y="65935"/>
                    <a:pt x="10152" y="66596"/>
                  </a:cubicBezTo>
                  <a:lnTo>
                    <a:pt x="55353" y="81936"/>
                  </a:lnTo>
                  <a:cubicBezTo>
                    <a:pt x="55931" y="82131"/>
                    <a:pt x="56519" y="82224"/>
                    <a:pt x="57098" y="82224"/>
                  </a:cubicBezTo>
                  <a:cubicBezTo>
                    <a:pt x="59370" y="82224"/>
                    <a:pt x="61493" y="80794"/>
                    <a:pt x="62266" y="78528"/>
                  </a:cubicBezTo>
                  <a:lnTo>
                    <a:pt x="77604" y="33325"/>
                  </a:lnTo>
                  <a:cubicBezTo>
                    <a:pt x="78344" y="31134"/>
                    <a:pt x="77610" y="28802"/>
                    <a:pt x="75930" y="27404"/>
                  </a:cubicBezTo>
                  <a:lnTo>
                    <a:pt x="69472" y="15850"/>
                  </a:lnTo>
                  <a:lnTo>
                    <a:pt x="188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0" name="Google Shape;6570;p53"/>
            <p:cNvSpPr/>
            <p:nvPr/>
          </p:nvSpPr>
          <p:spPr>
            <a:xfrm rot="-1146322">
              <a:off x="5659924" y="2798751"/>
              <a:ext cx="328044" cy="415942"/>
            </a:xfrm>
            <a:custGeom>
              <a:avLst/>
              <a:gdLst/>
              <a:ahLst/>
              <a:cxnLst/>
              <a:rect l="l" t="t" r="r" b="b"/>
              <a:pathLst>
                <a:path w="13122" h="16638" extrusionOk="0">
                  <a:moveTo>
                    <a:pt x="328" y="0"/>
                  </a:moveTo>
                  <a:lnTo>
                    <a:pt x="0" y="374"/>
                  </a:lnTo>
                  <a:cubicBezTo>
                    <a:pt x="841" y="1109"/>
                    <a:pt x="1610" y="1968"/>
                    <a:pt x="2351" y="2799"/>
                  </a:cubicBezTo>
                  <a:cubicBezTo>
                    <a:pt x="5471" y="6318"/>
                    <a:pt x="8690" y="9944"/>
                    <a:pt x="11292" y="13945"/>
                  </a:cubicBezTo>
                  <a:cubicBezTo>
                    <a:pt x="11882" y="14843"/>
                    <a:pt x="12423" y="15740"/>
                    <a:pt x="12909" y="16637"/>
                  </a:cubicBezTo>
                  <a:lnTo>
                    <a:pt x="13121" y="16006"/>
                  </a:lnTo>
                  <a:cubicBezTo>
                    <a:pt x="12686" y="15230"/>
                    <a:pt x="12213" y="14450"/>
                    <a:pt x="11711" y="13676"/>
                  </a:cubicBezTo>
                  <a:cubicBezTo>
                    <a:pt x="9092" y="9641"/>
                    <a:pt x="5855" y="5991"/>
                    <a:pt x="2727" y="2470"/>
                  </a:cubicBezTo>
                  <a:cubicBezTo>
                    <a:pt x="1979" y="1628"/>
                    <a:pt x="1198" y="755"/>
                    <a:pt x="328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1" name="Google Shape;6571;p53"/>
            <p:cNvSpPr/>
            <p:nvPr/>
          </p:nvSpPr>
          <p:spPr>
            <a:xfrm rot="-1146322">
              <a:off x="5681330" y="2855856"/>
              <a:ext cx="294069" cy="495215"/>
            </a:xfrm>
            <a:custGeom>
              <a:avLst/>
              <a:gdLst/>
              <a:ahLst/>
              <a:cxnLst/>
              <a:rect l="l" t="t" r="r" b="b"/>
              <a:pathLst>
                <a:path w="11763" h="19809" extrusionOk="0">
                  <a:moveTo>
                    <a:pt x="396" y="1"/>
                  </a:moveTo>
                  <a:lnTo>
                    <a:pt x="0" y="303"/>
                  </a:lnTo>
                  <a:cubicBezTo>
                    <a:pt x="4681" y="6324"/>
                    <a:pt x="8529" y="12858"/>
                    <a:pt x="11525" y="19808"/>
                  </a:cubicBezTo>
                  <a:lnTo>
                    <a:pt x="11763" y="19116"/>
                  </a:lnTo>
                  <a:cubicBezTo>
                    <a:pt x="8782" y="12311"/>
                    <a:pt x="4976" y="5913"/>
                    <a:pt x="396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2" name="Google Shape;6572;p53"/>
            <p:cNvSpPr/>
            <p:nvPr/>
          </p:nvSpPr>
          <p:spPr>
            <a:xfrm rot="-1146322">
              <a:off x="5630436" y="2956144"/>
              <a:ext cx="341643" cy="528665"/>
            </a:xfrm>
            <a:custGeom>
              <a:avLst/>
              <a:gdLst/>
              <a:ahLst/>
              <a:cxnLst/>
              <a:rect l="l" t="t" r="r" b="b"/>
              <a:pathLst>
                <a:path w="13666" h="21147" extrusionOk="0">
                  <a:moveTo>
                    <a:pt x="398" y="0"/>
                  </a:moveTo>
                  <a:lnTo>
                    <a:pt x="1" y="303"/>
                  </a:lnTo>
                  <a:cubicBezTo>
                    <a:pt x="3627" y="4995"/>
                    <a:pt x="7371" y="9855"/>
                    <a:pt x="10380" y="15078"/>
                  </a:cubicBezTo>
                  <a:cubicBezTo>
                    <a:pt x="11559" y="17122"/>
                    <a:pt x="12570" y="19145"/>
                    <a:pt x="13422" y="21146"/>
                  </a:cubicBezTo>
                  <a:lnTo>
                    <a:pt x="13665" y="20437"/>
                  </a:lnTo>
                  <a:cubicBezTo>
                    <a:pt x="12853" y="18588"/>
                    <a:pt x="11900" y="16716"/>
                    <a:pt x="10813" y="14825"/>
                  </a:cubicBezTo>
                  <a:cubicBezTo>
                    <a:pt x="7786" y="9578"/>
                    <a:pt x="4027" y="4710"/>
                    <a:pt x="398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3" name="Google Shape;6573;p53"/>
            <p:cNvSpPr/>
            <p:nvPr/>
          </p:nvSpPr>
          <p:spPr>
            <a:xfrm rot="-1146322">
              <a:off x="5640413" y="3091764"/>
              <a:ext cx="326369" cy="563864"/>
            </a:xfrm>
            <a:custGeom>
              <a:avLst/>
              <a:gdLst/>
              <a:ahLst/>
              <a:cxnLst/>
              <a:rect l="l" t="t" r="r" b="b"/>
              <a:pathLst>
                <a:path w="13055" h="22555" extrusionOk="0">
                  <a:moveTo>
                    <a:pt x="420" y="0"/>
                  </a:moveTo>
                  <a:lnTo>
                    <a:pt x="1" y="268"/>
                  </a:lnTo>
                  <a:cubicBezTo>
                    <a:pt x="4489" y="7427"/>
                    <a:pt x="9114" y="14794"/>
                    <a:pt x="12821" y="22555"/>
                  </a:cubicBezTo>
                  <a:lnTo>
                    <a:pt x="13054" y="21877"/>
                  </a:lnTo>
                  <a:cubicBezTo>
                    <a:pt x="9380" y="14258"/>
                    <a:pt x="4828" y="7020"/>
                    <a:pt x="42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4" name="Google Shape;6574;p53"/>
            <p:cNvSpPr/>
            <p:nvPr/>
          </p:nvSpPr>
          <p:spPr>
            <a:xfrm rot="-1146322">
              <a:off x="5664099" y="3230720"/>
              <a:ext cx="308294" cy="533015"/>
            </a:xfrm>
            <a:custGeom>
              <a:avLst/>
              <a:gdLst/>
              <a:ahLst/>
              <a:cxnLst/>
              <a:rect l="l" t="t" r="r" b="b"/>
              <a:pathLst>
                <a:path w="12332" h="21321" extrusionOk="0">
                  <a:moveTo>
                    <a:pt x="387" y="0"/>
                  </a:moveTo>
                  <a:lnTo>
                    <a:pt x="0" y="305"/>
                  </a:lnTo>
                  <a:cubicBezTo>
                    <a:pt x="5090" y="6689"/>
                    <a:pt x="9144" y="13739"/>
                    <a:pt x="12090" y="21321"/>
                  </a:cubicBezTo>
                  <a:lnTo>
                    <a:pt x="12332" y="20591"/>
                  </a:lnTo>
                  <a:cubicBezTo>
                    <a:pt x="9391" y="13179"/>
                    <a:pt x="5381" y="6265"/>
                    <a:pt x="387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5" name="Google Shape;6575;p53"/>
            <p:cNvSpPr/>
            <p:nvPr/>
          </p:nvSpPr>
          <p:spPr>
            <a:xfrm rot="-1146322">
              <a:off x="5674212" y="3299992"/>
              <a:ext cx="288569" cy="594438"/>
            </a:xfrm>
            <a:custGeom>
              <a:avLst/>
              <a:gdLst/>
              <a:ahLst/>
              <a:cxnLst/>
              <a:rect l="l" t="t" r="r" b="b"/>
              <a:pathLst>
                <a:path w="11543" h="23778" extrusionOk="0">
                  <a:moveTo>
                    <a:pt x="425" y="0"/>
                  </a:moveTo>
                  <a:lnTo>
                    <a:pt x="1" y="257"/>
                  </a:lnTo>
                  <a:cubicBezTo>
                    <a:pt x="4471" y="7724"/>
                    <a:pt x="8261" y="15617"/>
                    <a:pt x="11295" y="23777"/>
                  </a:cubicBezTo>
                  <a:lnTo>
                    <a:pt x="11543" y="23032"/>
                  </a:lnTo>
                  <a:cubicBezTo>
                    <a:pt x="8529" y="15046"/>
                    <a:pt x="4799" y="7322"/>
                    <a:pt x="42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6" name="Google Shape;6576;p53"/>
            <p:cNvSpPr/>
            <p:nvPr/>
          </p:nvSpPr>
          <p:spPr>
            <a:xfrm rot="-1146322">
              <a:off x="5683903" y="3422548"/>
              <a:ext cx="283120" cy="569514"/>
            </a:xfrm>
            <a:custGeom>
              <a:avLst/>
              <a:gdLst/>
              <a:ahLst/>
              <a:cxnLst/>
              <a:rect l="l" t="t" r="r" b="b"/>
              <a:pathLst>
                <a:path w="11325" h="22781" extrusionOk="0">
                  <a:moveTo>
                    <a:pt x="445" y="0"/>
                  </a:moveTo>
                  <a:lnTo>
                    <a:pt x="1" y="231"/>
                  </a:lnTo>
                  <a:cubicBezTo>
                    <a:pt x="3443" y="6731"/>
                    <a:pt x="6760" y="13407"/>
                    <a:pt x="9863" y="20080"/>
                  </a:cubicBezTo>
                  <a:cubicBezTo>
                    <a:pt x="10276" y="20977"/>
                    <a:pt x="10687" y="21877"/>
                    <a:pt x="11087" y="22780"/>
                  </a:cubicBezTo>
                  <a:lnTo>
                    <a:pt x="11325" y="22085"/>
                  </a:lnTo>
                  <a:cubicBezTo>
                    <a:pt x="11004" y="21348"/>
                    <a:pt x="10664" y="20616"/>
                    <a:pt x="10319" y="19871"/>
                  </a:cubicBezTo>
                  <a:cubicBezTo>
                    <a:pt x="7218" y="13187"/>
                    <a:pt x="3888" y="6498"/>
                    <a:pt x="44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7" name="Google Shape;6577;p53"/>
            <p:cNvSpPr/>
            <p:nvPr/>
          </p:nvSpPr>
          <p:spPr>
            <a:xfrm rot="-1146322">
              <a:off x="5634151" y="3580071"/>
              <a:ext cx="328994" cy="610413"/>
            </a:xfrm>
            <a:custGeom>
              <a:avLst/>
              <a:gdLst/>
              <a:ahLst/>
              <a:cxnLst/>
              <a:rect l="l" t="t" r="r" b="b"/>
              <a:pathLst>
                <a:path w="13160" h="24417" extrusionOk="0">
                  <a:moveTo>
                    <a:pt x="402" y="0"/>
                  </a:moveTo>
                  <a:lnTo>
                    <a:pt x="1" y="291"/>
                  </a:lnTo>
                  <a:cubicBezTo>
                    <a:pt x="4391" y="6378"/>
                    <a:pt x="8123" y="12951"/>
                    <a:pt x="11094" y="19838"/>
                  </a:cubicBezTo>
                  <a:cubicBezTo>
                    <a:pt x="11693" y="21221"/>
                    <a:pt x="12319" y="22761"/>
                    <a:pt x="12906" y="24417"/>
                  </a:cubicBezTo>
                  <a:lnTo>
                    <a:pt x="13159" y="23654"/>
                  </a:lnTo>
                  <a:cubicBezTo>
                    <a:pt x="12632" y="22204"/>
                    <a:pt x="12074" y="20855"/>
                    <a:pt x="11545" y="19637"/>
                  </a:cubicBezTo>
                  <a:cubicBezTo>
                    <a:pt x="8556" y="12726"/>
                    <a:pt x="4799" y="6116"/>
                    <a:pt x="402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8" name="Google Shape;6578;p53"/>
            <p:cNvSpPr/>
            <p:nvPr/>
          </p:nvSpPr>
          <p:spPr>
            <a:xfrm rot="-1146322">
              <a:off x="5624284" y="3658798"/>
              <a:ext cx="327944" cy="683662"/>
            </a:xfrm>
            <a:custGeom>
              <a:avLst/>
              <a:gdLst/>
              <a:ahLst/>
              <a:cxnLst/>
              <a:rect l="l" t="t" r="r" b="b"/>
              <a:pathLst>
                <a:path w="13118" h="27347" extrusionOk="0">
                  <a:moveTo>
                    <a:pt x="434" y="0"/>
                  </a:moveTo>
                  <a:lnTo>
                    <a:pt x="1" y="253"/>
                  </a:lnTo>
                  <a:cubicBezTo>
                    <a:pt x="4590" y="8163"/>
                    <a:pt x="9542" y="17342"/>
                    <a:pt x="12854" y="27346"/>
                  </a:cubicBezTo>
                  <a:lnTo>
                    <a:pt x="13118" y="26560"/>
                  </a:lnTo>
                  <a:cubicBezTo>
                    <a:pt x="9787" y="16763"/>
                    <a:pt x="4943" y="7770"/>
                    <a:pt x="434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79" name="Google Shape;6579;p53"/>
            <p:cNvSpPr/>
            <p:nvPr/>
          </p:nvSpPr>
          <p:spPr>
            <a:xfrm rot="-1146322">
              <a:off x="5611295" y="3787463"/>
              <a:ext cx="330644" cy="664512"/>
            </a:xfrm>
            <a:custGeom>
              <a:avLst/>
              <a:gdLst/>
              <a:ahLst/>
              <a:cxnLst/>
              <a:rect l="l" t="t" r="r" b="b"/>
              <a:pathLst>
                <a:path w="13226" h="26581" extrusionOk="0">
                  <a:moveTo>
                    <a:pt x="450" y="1"/>
                  </a:moveTo>
                  <a:lnTo>
                    <a:pt x="0" y="222"/>
                  </a:lnTo>
                  <a:lnTo>
                    <a:pt x="12849" y="26580"/>
                  </a:lnTo>
                  <a:cubicBezTo>
                    <a:pt x="12985" y="26461"/>
                    <a:pt x="13104" y="26336"/>
                    <a:pt x="13226" y="26205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0" name="Google Shape;6580;p53"/>
            <p:cNvSpPr/>
            <p:nvPr/>
          </p:nvSpPr>
          <p:spPr>
            <a:xfrm rot="-1146322">
              <a:off x="5575629" y="3990669"/>
              <a:ext cx="257720" cy="519690"/>
            </a:xfrm>
            <a:custGeom>
              <a:avLst/>
              <a:gdLst/>
              <a:ahLst/>
              <a:cxnLst/>
              <a:rect l="l" t="t" r="r" b="b"/>
              <a:pathLst>
                <a:path w="10309" h="20788" extrusionOk="0">
                  <a:moveTo>
                    <a:pt x="485" y="0"/>
                  </a:moveTo>
                  <a:lnTo>
                    <a:pt x="0" y="133"/>
                  </a:lnTo>
                  <a:cubicBezTo>
                    <a:pt x="1964" y="7298"/>
                    <a:pt x="5309" y="13706"/>
                    <a:pt x="9553" y="20537"/>
                  </a:cubicBezTo>
                  <a:lnTo>
                    <a:pt x="10308" y="20788"/>
                  </a:lnTo>
                  <a:cubicBezTo>
                    <a:pt x="5934" y="13799"/>
                    <a:pt x="2486" y="7288"/>
                    <a:pt x="48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1" name="Google Shape;6581;p53"/>
            <p:cNvSpPr/>
            <p:nvPr/>
          </p:nvSpPr>
          <p:spPr>
            <a:xfrm rot="-1146322">
              <a:off x="5464514" y="3966821"/>
              <a:ext cx="250295" cy="543589"/>
            </a:xfrm>
            <a:custGeom>
              <a:avLst/>
              <a:gdLst/>
              <a:ahLst/>
              <a:cxnLst/>
              <a:rect l="l" t="t" r="r" b="b"/>
              <a:pathLst>
                <a:path w="10012" h="21744" extrusionOk="0">
                  <a:moveTo>
                    <a:pt x="473" y="0"/>
                  </a:moveTo>
                  <a:lnTo>
                    <a:pt x="0" y="157"/>
                  </a:lnTo>
                  <a:cubicBezTo>
                    <a:pt x="2480" y="7516"/>
                    <a:pt x="5603" y="14678"/>
                    <a:pt x="9318" y="21506"/>
                  </a:cubicBezTo>
                  <a:lnTo>
                    <a:pt x="10011" y="21744"/>
                  </a:lnTo>
                  <a:cubicBezTo>
                    <a:pt x="6199" y="14798"/>
                    <a:pt x="2993" y="7503"/>
                    <a:pt x="473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2" name="Google Shape;6582;p53"/>
            <p:cNvSpPr/>
            <p:nvPr/>
          </p:nvSpPr>
          <p:spPr>
            <a:xfrm rot="-1146322">
              <a:off x="5352233" y="3912283"/>
              <a:ext cx="209146" cy="593739"/>
            </a:xfrm>
            <a:custGeom>
              <a:avLst/>
              <a:gdLst/>
              <a:ahLst/>
              <a:cxnLst/>
              <a:rect l="l" t="t" r="r" b="b"/>
              <a:pathLst>
                <a:path w="8366" h="23750" extrusionOk="0">
                  <a:moveTo>
                    <a:pt x="481" y="1"/>
                  </a:moveTo>
                  <a:lnTo>
                    <a:pt x="1" y="127"/>
                  </a:lnTo>
                  <a:cubicBezTo>
                    <a:pt x="2129" y="8047"/>
                    <a:pt x="4725" y="15883"/>
                    <a:pt x="7746" y="23539"/>
                  </a:cubicBezTo>
                  <a:lnTo>
                    <a:pt x="8365" y="23750"/>
                  </a:lnTo>
                  <a:cubicBezTo>
                    <a:pt x="5290" y="15990"/>
                    <a:pt x="2644" y="8034"/>
                    <a:pt x="48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3" name="Google Shape;6583;p53"/>
            <p:cNvSpPr/>
            <p:nvPr/>
          </p:nvSpPr>
          <p:spPr>
            <a:xfrm rot="-1146322">
              <a:off x="5272209" y="3909270"/>
              <a:ext cx="211746" cy="597838"/>
            </a:xfrm>
            <a:custGeom>
              <a:avLst/>
              <a:gdLst/>
              <a:ahLst/>
              <a:cxnLst/>
              <a:rect l="l" t="t" r="r" b="b"/>
              <a:pathLst>
                <a:path w="8470" h="23914" extrusionOk="0">
                  <a:moveTo>
                    <a:pt x="486" y="0"/>
                  </a:moveTo>
                  <a:lnTo>
                    <a:pt x="0" y="115"/>
                  </a:lnTo>
                  <a:cubicBezTo>
                    <a:pt x="1862" y="8209"/>
                    <a:pt x="4482" y="16107"/>
                    <a:pt x="7824" y="23693"/>
                  </a:cubicBezTo>
                  <a:lnTo>
                    <a:pt x="8469" y="23914"/>
                  </a:lnTo>
                  <a:cubicBezTo>
                    <a:pt x="5045" y="16218"/>
                    <a:pt x="2371" y="8213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4" name="Google Shape;6584;p53"/>
            <p:cNvSpPr/>
            <p:nvPr/>
          </p:nvSpPr>
          <p:spPr>
            <a:xfrm rot="-1146322">
              <a:off x="5129009" y="3941770"/>
              <a:ext cx="189071" cy="561764"/>
            </a:xfrm>
            <a:custGeom>
              <a:avLst/>
              <a:gdLst/>
              <a:ahLst/>
              <a:cxnLst/>
              <a:rect l="l" t="t" r="r" b="b"/>
              <a:pathLst>
                <a:path w="7563" h="22471" extrusionOk="0">
                  <a:moveTo>
                    <a:pt x="481" y="0"/>
                  </a:moveTo>
                  <a:lnTo>
                    <a:pt x="1" y="126"/>
                  </a:lnTo>
                  <a:cubicBezTo>
                    <a:pt x="1994" y="7572"/>
                    <a:pt x="4322" y="14987"/>
                    <a:pt x="6959" y="22264"/>
                  </a:cubicBezTo>
                  <a:lnTo>
                    <a:pt x="7562" y="22470"/>
                  </a:lnTo>
                  <a:cubicBezTo>
                    <a:pt x="4872" y="15082"/>
                    <a:pt x="2500" y="7558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5" name="Google Shape;6585;p53"/>
            <p:cNvSpPr/>
            <p:nvPr/>
          </p:nvSpPr>
          <p:spPr>
            <a:xfrm rot="-1146322">
              <a:off x="5014942" y="3954643"/>
              <a:ext cx="169122" cy="546014"/>
            </a:xfrm>
            <a:custGeom>
              <a:avLst/>
              <a:gdLst/>
              <a:ahLst/>
              <a:cxnLst/>
              <a:rect l="l" t="t" r="r" b="b"/>
              <a:pathLst>
                <a:path w="6765" h="21841" extrusionOk="0">
                  <a:moveTo>
                    <a:pt x="487" y="1"/>
                  </a:moveTo>
                  <a:lnTo>
                    <a:pt x="0" y="95"/>
                  </a:lnTo>
                  <a:cubicBezTo>
                    <a:pt x="1416" y="7445"/>
                    <a:pt x="3479" y="14646"/>
                    <a:pt x="6154" y="21630"/>
                  </a:cubicBezTo>
                  <a:lnTo>
                    <a:pt x="6765" y="21840"/>
                  </a:lnTo>
                  <a:cubicBezTo>
                    <a:pt x="4030" y="14762"/>
                    <a:pt x="1932" y="7454"/>
                    <a:pt x="487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6" name="Google Shape;6586;p53"/>
            <p:cNvSpPr/>
            <p:nvPr/>
          </p:nvSpPr>
          <p:spPr>
            <a:xfrm rot="-1146322">
              <a:off x="4914283" y="4009320"/>
              <a:ext cx="167997" cy="490216"/>
            </a:xfrm>
            <a:custGeom>
              <a:avLst/>
              <a:gdLst/>
              <a:ahLst/>
              <a:cxnLst/>
              <a:rect l="l" t="t" r="r" b="b"/>
              <a:pathLst>
                <a:path w="6720" h="19609" extrusionOk="0">
                  <a:moveTo>
                    <a:pt x="481" y="0"/>
                  </a:moveTo>
                  <a:lnTo>
                    <a:pt x="1" y="127"/>
                  </a:lnTo>
                  <a:cubicBezTo>
                    <a:pt x="1709" y="6626"/>
                    <a:pt x="3760" y="13080"/>
                    <a:pt x="6116" y="19404"/>
                  </a:cubicBezTo>
                  <a:lnTo>
                    <a:pt x="6720" y="19608"/>
                  </a:lnTo>
                  <a:cubicBezTo>
                    <a:pt x="4316" y="13186"/>
                    <a:pt x="2223" y="6615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7" name="Google Shape;6587;p53"/>
            <p:cNvSpPr/>
            <p:nvPr/>
          </p:nvSpPr>
          <p:spPr>
            <a:xfrm rot="-1146322">
              <a:off x="4827466" y="4008295"/>
              <a:ext cx="172722" cy="492615"/>
            </a:xfrm>
            <a:custGeom>
              <a:avLst/>
              <a:gdLst/>
              <a:ahLst/>
              <a:cxnLst/>
              <a:rect l="l" t="t" r="r" b="b"/>
              <a:pathLst>
                <a:path w="6909" h="19705" extrusionOk="0">
                  <a:moveTo>
                    <a:pt x="479" y="1"/>
                  </a:moveTo>
                  <a:lnTo>
                    <a:pt x="0" y="127"/>
                  </a:lnTo>
                  <a:cubicBezTo>
                    <a:pt x="1726" y="6678"/>
                    <a:pt x="3836" y="13155"/>
                    <a:pt x="6288" y="19493"/>
                  </a:cubicBezTo>
                  <a:lnTo>
                    <a:pt x="6908" y="19705"/>
                  </a:lnTo>
                  <a:cubicBezTo>
                    <a:pt x="4397" y="13263"/>
                    <a:pt x="2250" y="6670"/>
                    <a:pt x="47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8" name="Google Shape;6588;p53"/>
            <p:cNvSpPr/>
            <p:nvPr/>
          </p:nvSpPr>
          <p:spPr>
            <a:xfrm rot="-1146322">
              <a:off x="4608292" y="3983427"/>
              <a:ext cx="193621" cy="523040"/>
            </a:xfrm>
            <a:custGeom>
              <a:avLst/>
              <a:gdLst/>
              <a:ahLst/>
              <a:cxnLst/>
              <a:rect l="l" t="t" r="r" b="b"/>
              <a:pathLst>
                <a:path w="7745" h="20922" extrusionOk="0">
                  <a:moveTo>
                    <a:pt x="480" y="0"/>
                  </a:moveTo>
                  <a:lnTo>
                    <a:pt x="0" y="125"/>
                  </a:lnTo>
                  <a:cubicBezTo>
                    <a:pt x="1841" y="7145"/>
                    <a:pt x="4223" y="14045"/>
                    <a:pt x="7116" y="20706"/>
                  </a:cubicBezTo>
                  <a:lnTo>
                    <a:pt x="7744" y="20921"/>
                  </a:lnTo>
                  <a:cubicBezTo>
                    <a:pt x="4779" y="14149"/>
                    <a:pt x="2342" y="7139"/>
                    <a:pt x="48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89" name="Google Shape;6589;p53"/>
            <p:cNvSpPr/>
            <p:nvPr/>
          </p:nvSpPr>
          <p:spPr>
            <a:xfrm rot="-1146322">
              <a:off x="4493808" y="3928944"/>
              <a:ext cx="165147" cy="575189"/>
            </a:xfrm>
            <a:custGeom>
              <a:avLst/>
              <a:gdLst/>
              <a:ahLst/>
              <a:cxnLst/>
              <a:rect l="l" t="t" r="r" b="b"/>
              <a:pathLst>
                <a:path w="6606" h="23008" extrusionOk="0">
                  <a:moveTo>
                    <a:pt x="486" y="0"/>
                  </a:moveTo>
                  <a:lnTo>
                    <a:pt x="0" y="86"/>
                  </a:lnTo>
                  <a:cubicBezTo>
                    <a:pt x="1191" y="6901"/>
                    <a:pt x="2911" y="13683"/>
                    <a:pt x="5111" y="20237"/>
                  </a:cubicBezTo>
                  <a:cubicBezTo>
                    <a:pt x="5388" y="21070"/>
                    <a:pt x="5686" y="21927"/>
                    <a:pt x="6003" y="22801"/>
                  </a:cubicBezTo>
                  <a:lnTo>
                    <a:pt x="6606" y="23008"/>
                  </a:lnTo>
                  <a:cubicBezTo>
                    <a:pt x="6233" y="22003"/>
                    <a:pt x="5889" y="21017"/>
                    <a:pt x="5574" y="20078"/>
                  </a:cubicBezTo>
                  <a:cubicBezTo>
                    <a:pt x="3385" y="13546"/>
                    <a:pt x="1676" y="6786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0" name="Google Shape;6590;p53"/>
            <p:cNvSpPr/>
            <p:nvPr/>
          </p:nvSpPr>
          <p:spPr>
            <a:xfrm rot="-1146322">
              <a:off x="4349956" y="3995045"/>
              <a:ext cx="114923" cy="354093"/>
            </a:xfrm>
            <a:custGeom>
              <a:avLst/>
              <a:gdLst/>
              <a:ahLst/>
              <a:cxnLst/>
              <a:rect l="l" t="t" r="r" b="b"/>
              <a:pathLst>
                <a:path w="4597" h="14164" extrusionOk="0">
                  <a:moveTo>
                    <a:pt x="490" y="0"/>
                  </a:moveTo>
                  <a:lnTo>
                    <a:pt x="0" y="104"/>
                  </a:lnTo>
                  <a:cubicBezTo>
                    <a:pt x="280" y="1472"/>
                    <a:pt x="592" y="2828"/>
                    <a:pt x="933" y="4183"/>
                  </a:cubicBezTo>
                  <a:cubicBezTo>
                    <a:pt x="1580" y="6732"/>
                    <a:pt x="2329" y="9252"/>
                    <a:pt x="3183" y="11737"/>
                  </a:cubicBezTo>
                  <a:lnTo>
                    <a:pt x="4597" y="14164"/>
                  </a:lnTo>
                  <a:cubicBezTo>
                    <a:pt x="3254" y="10605"/>
                    <a:pt x="2133" y="6969"/>
                    <a:pt x="1218" y="3257"/>
                  </a:cubicBezTo>
                  <a:cubicBezTo>
                    <a:pt x="956" y="2170"/>
                    <a:pt x="713" y="1093"/>
                    <a:pt x="49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1" name="Google Shape;6591;p53"/>
            <p:cNvSpPr/>
            <p:nvPr/>
          </p:nvSpPr>
          <p:spPr>
            <a:xfrm rot="-1146322">
              <a:off x="4460137" y="3217146"/>
              <a:ext cx="1821565" cy="1391423"/>
            </a:xfrm>
            <a:custGeom>
              <a:avLst/>
              <a:gdLst/>
              <a:ahLst/>
              <a:cxnLst/>
              <a:rect l="l" t="t" r="r" b="b"/>
              <a:pathLst>
                <a:path w="72864" h="55658" extrusionOk="0">
                  <a:moveTo>
                    <a:pt x="69973" y="0"/>
                  </a:moveTo>
                  <a:cubicBezTo>
                    <a:pt x="69923" y="298"/>
                    <a:pt x="69849" y="606"/>
                    <a:pt x="69743" y="902"/>
                  </a:cubicBezTo>
                  <a:lnTo>
                    <a:pt x="53992" y="46142"/>
                  </a:lnTo>
                  <a:cubicBezTo>
                    <a:pt x="53202" y="48416"/>
                    <a:pt x="51033" y="49850"/>
                    <a:pt x="48715" y="49850"/>
                  </a:cubicBezTo>
                  <a:cubicBezTo>
                    <a:pt x="48125" y="49850"/>
                    <a:pt x="47525" y="49757"/>
                    <a:pt x="46936" y="49561"/>
                  </a:cubicBezTo>
                  <a:lnTo>
                    <a:pt x="874" y="34322"/>
                  </a:lnTo>
                  <a:cubicBezTo>
                    <a:pt x="558" y="34219"/>
                    <a:pt x="282" y="34083"/>
                    <a:pt x="1" y="33935"/>
                  </a:cubicBezTo>
                  <a:lnTo>
                    <a:pt x="1" y="33935"/>
                  </a:lnTo>
                  <a:lnTo>
                    <a:pt x="1048" y="35748"/>
                  </a:lnTo>
                  <a:cubicBezTo>
                    <a:pt x="1364" y="37668"/>
                    <a:pt x="2694" y="39370"/>
                    <a:pt x="4673" y="40030"/>
                  </a:cubicBezTo>
                  <a:lnTo>
                    <a:pt x="49876" y="55369"/>
                  </a:lnTo>
                  <a:cubicBezTo>
                    <a:pt x="50454" y="55565"/>
                    <a:pt x="51043" y="55657"/>
                    <a:pt x="51622" y="55657"/>
                  </a:cubicBezTo>
                  <a:cubicBezTo>
                    <a:pt x="53892" y="55657"/>
                    <a:pt x="56015" y="54228"/>
                    <a:pt x="56787" y="51962"/>
                  </a:cubicBezTo>
                  <a:lnTo>
                    <a:pt x="72127" y="6759"/>
                  </a:lnTo>
                  <a:cubicBezTo>
                    <a:pt x="72864" y="4577"/>
                    <a:pt x="72130" y="2245"/>
                    <a:pt x="70450" y="847"/>
                  </a:cubicBezTo>
                  <a:lnTo>
                    <a:pt x="6997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2" name="Google Shape;6592;p53"/>
            <p:cNvSpPr/>
            <p:nvPr/>
          </p:nvSpPr>
          <p:spPr>
            <a:xfrm rot="-1146322">
              <a:off x="4264910" y="2870434"/>
              <a:ext cx="1503621" cy="1847864"/>
            </a:xfrm>
            <a:custGeom>
              <a:avLst/>
              <a:gdLst/>
              <a:ahLst/>
              <a:cxnLst/>
              <a:rect l="l" t="t" r="r" b="b"/>
              <a:pathLst>
                <a:path w="60146" h="73916" extrusionOk="0">
                  <a:moveTo>
                    <a:pt x="13171" y="0"/>
                  </a:moveTo>
                  <a:lnTo>
                    <a:pt x="1" y="42768"/>
                  </a:lnTo>
                  <a:lnTo>
                    <a:pt x="6526" y="54004"/>
                  </a:lnTo>
                  <a:cubicBezTo>
                    <a:pt x="6842" y="55925"/>
                    <a:pt x="8172" y="57625"/>
                    <a:pt x="10151" y="58287"/>
                  </a:cubicBezTo>
                  <a:lnTo>
                    <a:pt x="55354" y="73625"/>
                  </a:lnTo>
                  <a:cubicBezTo>
                    <a:pt x="55931" y="73822"/>
                    <a:pt x="56518" y="73916"/>
                    <a:pt x="57096" y="73916"/>
                  </a:cubicBezTo>
                  <a:cubicBezTo>
                    <a:pt x="58191" y="73916"/>
                    <a:pt x="59252" y="73581"/>
                    <a:pt x="60145" y="72985"/>
                  </a:cubicBezTo>
                  <a:lnTo>
                    <a:pt x="13171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3" name="Google Shape;6593;p53"/>
            <p:cNvSpPr/>
            <p:nvPr/>
          </p:nvSpPr>
          <p:spPr>
            <a:xfrm rot="-1146322">
              <a:off x="4110159" y="2572080"/>
              <a:ext cx="1827265" cy="1799315"/>
            </a:xfrm>
            <a:custGeom>
              <a:avLst/>
              <a:gdLst/>
              <a:ahLst/>
              <a:cxnLst/>
              <a:rect l="l" t="t" r="r" b="b"/>
              <a:pathLst>
                <a:path w="73092" h="71974" extrusionOk="0">
                  <a:moveTo>
                    <a:pt x="20993" y="1"/>
                  </a:moveTo>
                  <a:cubicBezTo>
                    <a:pt x="19135" y="1"/>
                    <a:pt x="17405" y="1169"/>
                    <a:pt x="16774" y="3019"/>
                  </a:cubicBezTo>
                  <a:lnTo>
                    <a:pt x="798" y="50108"/>
                  </a:lnTo>
                  <a:cubicBezTo>
                    <a:pt x="1" y="52438"/>
                    <a:pt x="1255" y="54974"/>
                    <a:pt x="3581" y="55759"/>
                  </a:cubicBezTo>
                  <a:lnTo>
                    <a:pt x="50669" y="71734"/>
                  </a:lnTo>
                  <a:cubicBezTo>
                    <a:pt x="51145" y="71897"/>
                    <a:pt x="51629" y="71974"/>
                    <a:pt x="52106" y="71974"/>
                  </a:cubicBezTo>
                  <a:cubicBezTo>
                    <a:pt x="53963" y="71974"/>
                    <a:pt x="55695" y="70802"/>
                    <a:pt x="56320" y="68952"/>
                  </a:cubicBezTo>
                  <a:lnTo>
                    <a:pt x="72295" y="21863"/>
                  </a:lnTo>
                  <a:cubicBezTo>
                    <a:pt x="73091" y="19531"/>
                    <a:pt x="71837" y="16997"/>
                    <a:pt x="69513" y="16212"/>
                  </a:cubicBezTo>
                  <a:lnTo>
                    <a:pt x="22424" y="237"/>
                  </a:lnTo>
                  <a:cubicBezTo>
                    <a:pt x="21949" y="77"/>
                    <a:pt x="21467" y="1"/>
                    <a:pt x="20993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4" name="Google Shape;6594;p53"/>
            <p:cNvSpPr/>
            <p:nvPr/>
          </p:nvSpPr>
          <p:spPr>
            <a:xfrm rot="-1146322">
              <a:off x="4840568" y="2517952"/>
              <a:ext cx="1074054" cy="1731691"/>
            </a:xfrm>
            <a:custGeom>
              <a:avLst/>
              <a:gdLst/>
              <a:ahLst/>
              <a:cxnLst/>
              <a:rect l="l" t="t" r="r" b="b"/>
              <a:pathLst>
                <a:path w="42963" h="69269" extrusionOk="0">
                  <a:moveTo>
                    <a:pt x="8685" y="23656"/>
                  </a:moveTo>
                  <a:cubicBezTo>
                    <a:pt x="8903" y="23744"/>
                    <a:pt x="9121" y="23838"/>
                    <a:pt x="9337" y="23936"/>
                  </a:cubicBezTo>
                  <a:cubicBezTo>
                    <a:pt x="9214" y="24700"/>
                    <a:pt x="9101" y="25455"/>
                    <a:pt x="9003" y="26219"/>
                  </a:cubicBezTo>
                  <a:cubicBezTo>
                    <a:pt x="8871" y="25706"/>
                    <a:pt x="8734" y="25183"/>
                    <a:pt x="8592" y="24671"/>
                  </a:cubicBezTo>
                  <a:cubicBezTo>
                    <a:pt x="8629" y="24331"/>
                    <a:pt x="8659" y="23990"/>
                    <a:pt x="8685" y="23656"/>
                  </a:cubicBezTo>
                  <a:close/>
                  <a:moveTo>
                    <a:pt x="15509" y="25399"/>
                  </a:moveTo>
                  <a:cubicBezTo>
                    <a:pt x="15878" y="25921"/>
                    <a:pt x="16248" y="26442"/>
                    <a:pt x="16616" y="26973"/>
                  </a:cubicBezTo>
                  <a:cubicBezTo>
                    <a:pt x="15989" y="26627"/>
                    <a:pt x="15359" y="26283"/>
                    <a:pt x="14719" y="25951"/>
                  </a:cubicBezTo>
                  <a:cubicBezTo>
                    <a:pt x="14978" y="25767"/>
                    <a:pt x="15238" y="25583"/>
                    <a:pt x="15509" y="25399"/>
                  </a:cubicBezTo>
                  <a:close/>
                  <a:moveTo>
                    <a:pt x="14260" y="26270"/>
                  </a:moveTo>
                  <a:cubicBezTo>
                    <a:pt x="15208" y="26758"/>
                    <a:pt x="16139" y="27267"/>
                    <a:pt x="17064" y="27791"/>
                  </a:cubicBezTo>
                  <a:cubicBezTo>
                    <a:pt x="16456" y="28141"/>
                    <a:pt x="15847" y="28496"/>
                    <a:pt x="15245" y="28857"/>
                  </a:cubicBezTo>
                  <a:cubicBezTo>
                    <a:pt x="14841" y="28043"/>
                    <a:pt x="14432" y="27241"/>
                    <a:pt x="14025" y="26437"/>
                  </a:cubicBezTo>
                  <a:cubicBezTo>
                    <a:pt x="14101" y="26381"/>
                    <a:pt x="14184" y="26328"/>
                    <a:pt x="14260" y="26270"/>
                  </a:cubicBezTo>
                  <a:close/>
                  <a:moveTo>
                    <a:pt x="18302" y="28505"/>
                  </a:moveTo>
                  <a:lnTo>
                    <a:pt x="18302" y="28505"/>
                  </a:lnTo>
                  <a:cubicBezTo>
                    <a:pt x="18501" y="28621"/>
                    <a:pt x="18699" y="28739"/>
                    <a:pt x="18904" y="28868"/>
                  </a:cubicBezTo>
                  <a:cubicBezTo>
                    <a:pt x="18796" y="28885"/>
                    <a:pt x="18696" y="28906"/>
                    <a:pt x="18589" y="28922"/>
                  </a:cubicBezTo>
                  <a:cubicBezTo>
                    <a:pt x="18490" y="28784"/>
                    <a:pt x="18401" y="28642"/>
                    <a:pt x="18302" y="28505"/>
                  </a:cubicBezTo>
                  <a:close/>
                  <a:moveTo>
                    <a:pt x="9819" y="24144"/>
                  </a:moveTo>
                  <a:cubicBezTo>
                    <a:pt x="10435" y="24419"/>
                    <a:pt x="11050" y="24695"/>
                    <a:pt x="11659" y="24988"/>
                  </a:cubicBezTo>
                  <a:cubicBezTo>
                    <a:pt x="11104" y="25522"/>
                    <a:pt x="10558" y="26068"/>
                    <a:pt x="10005" y="26630"/>
                  </a:cubicBezTo>
                  <a:lnTo>
                    <a:pt x="10350" y="26986"/>
                  </a:lnTo>
                  <a:cubicBezTo>
                    <a:pt x="10947" y="26381"/>
                    <a:pt x="11547" y="25790"/>
                    <a:pt x="12142" y="25216"/>
                  </a:cubicBezTo>
                  <a:cubicBezTo>
                    <a:pt x="12460" y="25365"/>
                    <a:pt x="12772" y="25525"/>
                    <a:pt x="13082" y="25671"/>
                  </a:cubicBezTo>
                  <a:cubicBezTo>
                    <a:pt x="13187" y="25876"/>
                    <a:pt x="13288" y="26080"/>
                    <a:pt x="13393" y="26283"/>
                  </a:cubicBezTo>
                  <a:cubicBezTo>
                    <a:pt x="12128" y="27176"/>
                    <a:pt x="10914" y="28058"/>
                    <a:pt x="9720" y="28931"/>
                  </a:cubicBezTo>
                  <a:cubicBezTo>
                    <a:pt x="9538" y="28225"/>
                    <a:pt x="9344" y="27517"/>
                    <a:pt x="9161" y="26811"/>
                  </a:cubicBezTo>
                  <a:lnTo>
                    <a:pt x="9161" y="26811"/>
                  </a:lnTo>
                  <a:lnTo>
                    <a:pt x="9437" y="26845"/>
                  </a:lnTo>
                  <a:cubicBezTo>
                    <a:pt x="9545" y="25948"/>
                    <a:pt x="9671" y="25047"/>
                    <a:pt x="9819" y="24144"/>
                  </a:cubicBezTo>
                  <a:close/>
                  <a:moveTo>
                    <a:pt x="17436" y="28148"/>
                  </a:moveTo>
                  <a:cubicBezTo>
                    <a:pt x="17641" y="28435"/>
                    <a:pt x="17842" y="28728"/>
                    <a:pt x="18037" y="29011"/>
                  </a:cubicBezTo>
                  <a:cubicBezTo>
                    <a:pt x="17214" y="29161"/>
                    <a:pt x="16381" y="29310"/>
                    <a:pt x="15556" y="29468"/>
                  </a:cubicBezTo>
                  <a:cubicBezTo>
                    <a:pt x="15529" y="29412"/>
                    <a:pt x="15494" y="29353"/>
                    <a:pt x="15467" y="29297"/>
                  </a:cubicBezTo>
                  <a:cubicBezTo>
                    <a:pt x="16116" y="28909"/>
                    <a:pt x="16774" y="28522"/>
                    <a:pt x="17436" y="28148"/>
                  </a:cubicBezTo>
                  <a:close/>
                  <a:moveTo>
                    <a:pt x="15040" y="29563"/>
                  </a:moveTo>
                  <a:lnTo>
                    <a:pt x="15040" y="29563"/>
                  </a:lnTo>
                  <a:cubicBezTo>
                    <a:pt x="15036" y="29571"/>
                    <a:pt x="15029" y="29575"/>
                    <a:pt x="15023" y="29575"/>
                  </a:cubicBezTo>
                  <a:cubicBezTo>
                    <a:pt x="15021" y="29575"/>
                    <a:pt x="15020" y="29575"/>
                    <a:pt x="15018" y="29574"/>
                  </a:cubicBezTo>
                  <a:lnTo>
                    <a:pt x="15040" y="29563"/>
                  </a:lnTo>
                  <a:close/>
                  <a:moveTo>
                    <a:pt x="1" y="1"/>
                  </a:moveTo>
                  <a:cubicBezTo>
                    <a:pt x="3435" y="7981"/>
                    <a:pt x="5893" y="16380"/>
                    <a:pt x="8119" y="24704"/>
                  </a:cubicBezTo>
                  <a:cubicBezTo>
                    <a:pt x="7925" y="26593"/>
                    <a:pt x="7697" y="28476"/>
                    <a:pt x="7425" y="30354"/>
                  </a:cubicBezTo>
                  <a:lnTo>
                    <a:pt x="7918" y="30427"/>
                  </a:lnTo>
                  <a:cubicBezTo>
                    <a:pt x="8124" y="28971"/>
                    <a:pt x="8311" y="27516"/>
                    <a:pt x="8471" y="26054"/>
                  </a:cubicBezTo>
                  <a:cubicBezTo>
                    <a:pt x="8886" y="27619"/>
                    <a:pt x="9290" y="29183"/>
                    <a:pt x="9698" y="30741"/>
                  </a:cubicBezTo>
                  <a:lnTo>
                    <a:pt x="10178" y="30615"/>
                  </a:lnTo>
                  <a:cubicBezTo>
                    <a:pt x="10077" y="30226"/>
                    <a:pt x="9975" y="29838"/>
                    <a:pt x="9876" y="29439"/>
                  </a:cubicBezTo>
                  <a:cubicBezTo>
                    <a:pt x="11094" y="28549"/>
                    <a:pt x="12357" y="27638"/>
                    <a:pt x="13638" y="26723"/>
                  </a:cubicBezTo>
                  <a:cubicBezTo>
                    <a:pt x="14041" y="27517"/>
                    <a:pt x="14442" y="28309"/>
                    <a:pt x="14843" y="29111"/>
                  </a:cubicBezTo>
                  <a:cubicBezTo>
                    <a:pt x="14445" y="29348"/>
                    <a:pt x="14048" y="29597"/>
                    <a:pt x="13654" y="29846"/>
                  </a:cubicBezTo>
                  <a:cubicBezTo>
                    <a:pt x="13331" y="29917"/>
                    <a:pt x="13006" y="29975"/>
                    <a:pt x="12684" y="30047"/>
                  </a:cubicBezTo>
                  <a:lnTo>
                    <a:pt x="12385" y="29273"/>
                  </a:lnTo>
                  <a:lnTo>
                    <a:pt x="11920" y="29459"/>
                  </a:lnTo>
                  <a:lnTo>
                    <a:pt x="12189" y="30157"/>
                  </a:lnTo>
                  <a:cubicBezTo>
                    <a:pt x="11805" y="30243"/>
                    <a:pt x="11425" y="30321"/>
                    <a:pt x="11035" y="30404"/>
                  </a:cubicBezTo>
                  <a:lnTo>
                    <a:pt x="11141" y="30887"/>
                  </a:lnTo>
                  <a:cubicBezTo>
                    <a:pt x="11554" y="30794"/>
                    <a:pt x="11956" y="30706"/>
                    <a:pt x="12368" y="30620"/>
                  </a:cubicBezTo>
                  <a:lnTo>
                    <a:pt x="12384" y="30655"/>
                  </a:lnTo>
                  <a:cubicBezTo>
                    <a:pt x="11925" y="30953"/>
                    <a:pt x="11465" y="31252"/>
                    <a:pt x="11012" y="31565"/>
                  </a:cubicBezTo>
                  <a:cubicBezTo>
                    <a:pt x="10888" y="31056"/>
                    <a:pt x="10762" y="30556"/>
                    <a:pt x="10625" y="30054"/>
                  </a:cubicBezTo>
                  <a:lnTo>
                    <a:pt x="10145" y="30179"/>
                  </a:lnTo>
                  <a:cubicBezTo>
                    <a:pt x="10289" y="30741"/>
                    <a:pt x="10439" y="31304"/>
                    <a:pt x="10580" y="31866"/>
                  </a:cubicBezTo>
                  <a:cubicBezTo>
                    <a:pt x="10333" y="32038"/>
                    <a:pt x="10078" y="32206"/>
                    <a:pt x="9831" y="32376"/>
                  </a:cubicBezTo>
                  <a:lnTo>
                    <a:pt x="10112" y="32783"/>
                  </a:lnTo>
                  <a:cubicBezTo>
                    <a:pt x="10310" y="32648"/>
                    <a:pt x="10508" y="32506"/>
                    <a:pt x="10704" y="32372"/>
                  </a:cubicBezTo>
                  <a:cubicBezTo>
                    <a:pt x="11431" y="35294"/>
                    <a:pt x="12106" y="38252"/>
                    <a:pt x="12757" y="41127"/>
                  </a:cubicBezTo>
                  <a:cubicBezTo>
                    <a:pt x="13723" y="45377"/>
                    <a:pt x="14726" y="49778"/>
                    <a:pt x="15904" y="54057"/>
                  </a:cubicBezTo>
                  <a:cubicBezTo>
                    <a:pt x="17494" y="59857"/>
                    <a:pt x="19261" y="64799"/>
                    <a:pt x="21284" y="69120"/>
                  </a:cubicBezTo>
                  <a:cubicBezTo>
                    <a:pt x="21492" y="69184"/>
                    <a:pt x="21699" y="69232"/>
                    <a:pt x="21908" y="69269"/>
                  </a:cubicBezTo>
                  <a:cubicBezTo>
                    <a:pt x="19821" y="64888"/>
                    <a:pt x="18014" y="59854"/>
                    <a:pt x="16389" y="53923"/>
                  </a:cubicBezTo>
                  <a:cubicBezTo>
                    <a:pt x="15186" y="49664"/>
                    <a:pt x="14188" y="45274"/>
                    <a:pt x="13222" y="41024"/>
                  </a:cubicBezTo>
                  <a:cubicBezTo>
                    <a:pt x="12549" y="38083"/>
                    <a:pt x="11867" y="35066"/>
                    <a:pt x="11127" y="32077"/>
                  </a:cubicBezTo>
                  <a:cubicBezTo>
                    <a:pt x="11603" y="31755"/>
                    <a:pt x="12076" y="31443"/>
                    <a:pt x="12553" y="31122"/>
                  </a:cubicBezTo>
                  <a:lnTo>
                    <a:pt x="19291" y="48349"/>
                  </a:lnTo>
                  <a:cubicBezTo>
                    <a:pt x="20919" y="52512"/>
                    <a:pt x="22602" y="56804"/>
                    <a:pt x="24565" y="60907"/>
                  </a:cubicBezTo>
                  <a:cubicBezTo>
                    <a:pt x="25282" y="62405"/>
                    <a:pt x="26064" y="63949"/>
                    <a:pt x="27016" y="65411"/>
                  </a:cubicBezTo>
                  <a:lnTo>
                    <a:pt x="27222" y="64806"/>
                  </a:lnTo>
                  <a:cubicBezTo>
                    <a:pt x="26375" y="63464"/>
                    <a:pt x="25663" y="62060"/>
                    <a:pt x="25012" y="60688"/>
                  </a:cubicBezTo>
                  <a:cubicBezTo>
                    <a:pt x="23060" y="56605"/>
                    <a:pt x="21378" y="52312"/>
                    <a:pt x="19755" y="48162"/>
                  </a:cubicBezTo>
                  <a:lnTo>
                    <a:pt x="12977" y="30835"/>
                  </a:lnTo>
                  <a:cubicBezTo>
                    <a:pt x="13255" y="30656"/>
                    <a:pt x="13532" y="30477"/>
                    <a:pt x="13817" y="30301"/>
                  </a:cubicBezTo>
                  <a:cubicBezTo>
                    <a:pt x="14305" y="30206"/>
                    <a:pt x="14798" y="30104"/>
                    <a:pt x="15276" y="30007"/>
                  </a:cubicBezTo>
                  <a:cubicBezTo>
                    <a:pt x="20060" y="39526"/>
                    <a:pt x="24737" y="49191"/>
                    <a:pt x="29236" y="58858"/>
                  </a:cubicBezTo>
                  <a:lnTo>
                    <a:pt x="29473" y="58173"/>
                  </a:lnTo>
                  <a:cubicBezTo>
                    <a:pt x="25060" y="48702"/>
                    <a:pt x="20479" y="39237"/>
                    <a:pt x="15792" y="29912"/>
                  </a:cubicBezTo>
                  <a:cubicBezTo>
                    <a:pt x="16648" y="29746"/>
                    <a:pt x="17499" y="29596"/>
                    <a:pt x="18359" y="29448"/>
                  </a:cubicBezTo>
                  <a:cubicBezTo>
                    <a:pt x="23103" y="36282"/>
                    <a:pt x="27717" y="43246"/>
                    <a:pt x="32156" y="50277"/>
                  </a:cubicBezTo>
                  <a:lnTo>
                    <a:pt x="32362" y="49674"/>
                  </a:lnTo>
                  <a:cubicBezTo>
                    <a:pt x="28025" y="42819"/>
                    <a:pt x="23522" y="36015"/>
                    <a:pt x="18902" y="29355"/>
                  </a:cubicBezTo>
                  <a:cubicBezTo>
                    <a:pt x="19119" y="29322"/>
                    <a:pt x="19337" y="29279"/>
                    <a:pt x="19555" y="29246"/>
                  </a:cubicBezTo>
                  <a:cubicBezTo>
                    <a:pt x="25210" y="32723"/>
                    <a:pt x="30441" y="36894"/>
                    <a:pt x="35088" y="41635"/>
                  </a:cubicBezTo>
                  <a:lnTo>
                    <a:pt x="35267" y="41106"/>
                  </a:lnTo>
                  <a:cubicBezTo>
                    <a:pt x="30767" y="36548"/>
                    <a:pt x="25729" y="32512"/>
                    <a:pt x="20301" y="29124"/>
                  </a:cubicBezTo>
                  <a:cubicBezTo>
                    <a:pt x="26825" y="28072"/>
                    <a:pt x="33408" y="27403"/>
                    <a:pt x="40014" y="27132"/>
                  </a:cubicBezTo>
                  <a:lnTo>
                    <a:pt x="40186" y="26627"/>
                  </a:lnTo>
                  <a:lnTo>
                    <a:pt x="40186" y="26627"/>
                  </a:lnTo>
                  <a:cubicBezTo>
                    <a:pt x="33308" y="26903"/>
                    <a:pt x="26446" y="27602"/>
                    <a:pt x="19656" y="28724"/>
                  </a:cubicBezTo>
                  <a:cubicBezTo>
                    <a:pt x="19129" y="28407"/>
                    <a:pt x="18604" y="28089"/>
                    <a:pt x="18074" y="27778"/>
                  </a:cubicBezTo>
                  <a:cubicBezTo>
                    <a:pt x="25851" y="23428"/>
                    <a:pt x="34262" y="20186"/>
                    <a:pt x="42933" y="18187"/>
                  </a:cubicBezTo>
                  <a:cubicBezTo>
                    <a:pt x="42956" y="18018"/>
                    <a:pt x="42962" y="17845"/>
                    <a:pt x="42962" y="17670"/>
                  </a:cubicBezTo>
                  <a:lnTo>
                    <a:pt x="42962" y="17670"/>
                  </a:lnTo>
                  <a:cubicBezTo>
                    <a:pt x="34103" y="19702"/>
                    <a:pt x="25517" y="23023"/>
                    <a:pt x="17598" y="27480"/>
                  </a:cubicBezTo>
                  <a:cubicBezTo>
                    <a:pt x="17036" y="26686"/>
                    <a:pt x="16480" y="25884"/>
                    <a:pt x="15921" y="25089"/>
                  </a:cubicBezTo>
                  <a:cubicBezTo>
                    <a:pt x="21878" y="20933"/>
                    <a:pt x="28451" y="16735"/>
                    <a:pt x="35375" y="13528"/>
                  </a:cubicBezTo>
                  <a:cubicBezTo>
                    <a:pt x="35987" y="13244"/>
                    <a:pt x="36639" y="12950"/>
                    <a:pt x="37328" y="12658"/>
                  </a:cubicBezTo>
                  <a:lnTo>
                    <a:pt x="36626" y="12417"/>
                  </a:lnTo>
                  <a:cubicBezTo>
                    <a:pt x="36118" y="12642"/>
                    <a:pt x="35624" y="12855"/>
                    <a:pt x="35167" y="13072"/>
                  </a:cubicBezTo>
                  <a:cubicBezTo>
                    <a:pt x="28208" y="16297"/>
                    <a:pt x="21614" y="20503"/>
                    <a:pt x="15643" y="24674"/>
                  </a:cubicBezTo>
                  <a:cubicBezTo>
                    <a:pt x="15316" y="24214"/>
                    <a:pt x="14998" y="23757"/>
                    <a:pt x="14667" y="23305"/>
                  </a:cubicBezTo>
                  <a:lnTo>
                    <a:pt x="14256" y="23596"/>
                  </a:lnTo>
                  <a:cubicBezTo>
                    <a:pt x="14575" y="24052"/>
                    <a:pt x="14905" y="24503"/>
                    <a:pt x="15233" y="24965"/>
                  </a:cubicBezTo>
                  <a:cubicBezTo>
                    <a:pt x="14899" y="25197"/>
                    <a:pt x="14564" y="25431"/>
                    <a:pt x="14240" y="25667"/>
                  </a:cubicBezTo>
                  <a:cubicBezTo>
                    <a:pt x="13981" y="25535"/>
                    <a:pt x="13731" y="25402"/>
                    <a:pt x="13470" y="25280"/>
                  </a:cubicBezTo>
                  <a:cubicBezTo>
                    <a:pt x="13413" y="25155"/>
                    <a:pt x="13350" y="25044"/>
                    <a:pt x="13288" y="24929"/>
                  </a:cubicBezTo>
                  <a:lnTo>
                    <a:pt x="13026" y="25067"/>
                  </a:lnTo>
                  <a:cubicBezTo>
                    <a:pt x="12866" y="24991"/>
                    <a:pt x="12712" y="24907"/>
                    <a:pt x="12553" y="24832"/>
                  </a:cubicBezTo>
                  <a:lnTo>
                    <a:pt x="12562" y="24807"/>
                  </a:lnTo>
                  <a:cubicBezTo>
                    <a:pt x="19054" y="18551"/>
                    <a:pt x="25224" y="13903"/>
                    <a:pt x="31407" y="10644"/>
                  </a:cubicBezTo>
                  <a:lnTo>
                    <a:pt x="30762" y="10425"/>
                  </a:lnTo>
                  <a:cubicBezTo>
                    <a:pt x="24905" y="13579"/>
                    <a:pt x="19054" y="17959"/>
                    <a:pt x="12922" y="23778"/>
                  </a:cubicBezTo>
                  <a:cubicBezTo>
                    <a:pt x="13783" y="21369"/>
                    <a:pt x="14815" y="18975"/>
                    <a:pt x="15809" y="16661"/>
                  </a:cubicBezTo>
                  <a:cubicBezTo>
                    <a:pt x="17204" y="13413"/>
                    <a:pt x="18633" y="10085"/>
                    <a:pt x="19628" y="6657"/>
                  </a:cubicBezTo>
                  <a:lnTo>
                    <a:pt x="19156" y="6498"/>
                  </a:lnTo>
                  <a:cubicBezTo>
                    <a:pt x="18166" y="9917"/>
                    <a:pt x="16740" y="13228"/>
                    <a:pt x="15349" y="16467"/>
                  </a:cubicBezTo>
                  <a:cubicBezTo>
                    <a:pt x="14216" y="19093"/>
                    <a:pt x="13049" y="21812"/>
                    <a:pt x="12123" y="24558"/>
                  </a:cubicBezTo>
                  <a:cubicBezTo>
                    <a:pt x="12105" y="24579"/>
                    <a:pt x="12083" y="24589"/>
                    <a:pt x="12067" y="24611"/>
                  </a:cubicBezTo>
                  <a:cubicBezTo>
                    <a:pt x="11361" y="24277"/>
                    <a:pt x="10644" y="23944"/>
                    <a:pt x="9932" y="23635"/>
                  </a:cubicBezTo>
                  <a:cubicBezTo>
                    <a:pt x="10385" y="20969"/>
                    <a:pt x="10992" y="18310"/>
                    <a:pt x="11574" y="15720"/>
                  </a:cubicBezTo>
                  <a:cubicBezTo>
                    <a:pt x="12396" y="12102"/>
                    <a:pt x="13230" y="8392"/>
                    <a:pt x="13681" y="4642"/>
                  </a:cubicBezTo>
                  <a:lnTo>
                    <a:pt x="13201" y="4478"/>
                  </a:lnTo>
                  <a:cubicBezTo>
                    <a:pt x="12765" y="8235"/>
                    <a:pt x="11915" y="11965"/>
                    <a:pt x="11093" y="15613"/>
                  </a:cubicBezTo>
                  <a:cubicBezTo>
                    <a:pt x="10512" y="18168"/>
                    <a:pt x="9917" y="20794"/>
                    <a:pt x="9465" y="23433"/>
                  </a:cubicBezTo>
                  <a:cubicBezTo>
                    <a:pt x="9240" y="23334"/>
                    <a:pt x="9007" y="23232"/>
                    <a:pt x="8779" y="23142"/>
                  </a:cubicBezTo>
                  <a:cubicBezTo>
                    <a:pt x="9380" y="16484"/>
                    <a:pt x="9503" y="9788"/>
                    <a:pt x="9152" y="3117"/>
                  </a:cubicBezTo>
                  <a:lnTo>
                    <a:pt x="8640" y="2943"/>
                  </a:lnTo>
                  <a:lnTo>
                    <a:pt x="8640" y="2943"/>
                  </a:lnTo>
                  <a:cubicBezTo>
                    <a:pt x="9003" y="9731"/>
                    <a:pt x="8878" y="16539"/>
                    <a:pt x="8261" y="23299"/>
                  </a:cubicBezTo>
                  <a:cubicBezTo>
                    <a:pt x="6155" y="15520"/>
                    <a:pt x="3822" y="7702"/>
                    <a:pt x="637" y="22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5" name="Google Shape;6595;p53"/>
            <p:cNvSpPr/>
            <p:nvPr/>
          </p:nvSpPr>
          <p:spPr>
            <a:xfrm rot="-1146322">
              <a:off x="5245015" y="3522023"/>
              <a:ext cx="66649" cy="710361"/>
            </a:xfrm>
            <a:custGeom>
              <a:avLst/>
              <a:gdLst/>
              <a:ahLst/>
              <a:cxnLst/>
              <a:rect l="l" t="t" r="r" b="b"/>
              <a:pathLst>
                <a:path w="2666" h="28415" extrusionOk="0">
                  <a:moveTo>
                    <a:pt x="689" y="1"/>
                  </a:moveTo>
                  <a:lnTo>
                    <a:pt x="689" y="1"/>
                  </a:lnTo>
                  <a:cubicBezTo>
                    <a:pt x="1" y="9446"/>
                    <a:pt x="861" y="18914"/>
                    <a:pt x="2136" y="28236"/>
                  </a:cubicBezTo>
                  <a:lnTo>
                    <a:pt x="2665" y="28415"/>
                  </a:lnTo>
                  <a:cubicBezTo>
                    <a:pt x="1371" y="19041"/>
                    <a:pt x="501" y="9520"/>
                    <a:pt x="1183" y="38"/>
                  </a:cubicBezTo>
                  <a:lnTo>
                    <a:pt x="68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6" name="Google Shape;6596;p53"/>
            <p:cNvSpPr/>
            <p:nvPr/>
          </p:nvSpPr>
          <p:spPr>
            <a:xfrm rot="-1146322">
              <a:off x="5069793" y="3552304"/>
              <a:ext cx="102248" cy="656487"/>
            </a:xfrm>
            <a:custGeom>
              <a:avLst/>
              <a:gdLst/>
              <a:ahLst/>
              <a:cxnLst/>
              <a:rect l="l" t="t" r="r" b="b"/>
              <a:pathLst>
                <a:path w="4090" h="26260" extrusionOk="0">
                  <a:moveTo>
                    <a:pt x="3603" y="1"/>
                  </a:moveTo>
                  <a:lnTo>
                    <a:pt x="1" y="26099"/>
                  </a:lnTo>
                  <a:lnTo>
                    <a:pt x="481" y="26259"/>
                  </a:lnTo>
                  <a:lnTo>
                    <a:pt x="4090" y="65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7" name="Google Shape;6597;p53"/>
            <p:cNvSpPr/>
            <p:nvPr/>
          </p:nvSpPr>
          <p:spPr>
            <a:xfrm rot="-1146322">
              <a:off x="4857241" y="3546226"/>
              <a:ext cx="252095" cy="638838"/>
            </a:xfrm>
            <a:custGeom>
              <a:avLst/>
              <a:gdLst/>
              <a:ahLst/>
              <a:cxnLst/>
              <a:rect l="l" t="t" r="r" b="b"/>
              <a:pathLst>
                <a:path w="10084" h="25554" extrusionOk="0">
                  <a:moveTo>
                    <a:pt x="9610" y="1"/>
                  </a:moveTo>
                  <a:lnTo>
                    <a:pt x="0" y="25395"/>
                  </a:lnTo>
                  <a:lnTo>
                    <a:pt x="472" y="25554"/>
                  </a:lnTo>
                  <a:lnTo>
                    <a:pt x="10083" y="180"/>
                  </a:lnTo>
                  <a:lnTo>
                    <a:pt x="961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8" name="Google Shape;6598;p53"/>
            <p:cNvSpPr/>
            <p:nvPr/>
          </p:nvSpPr>
          <p:spPr>
            <a:xfrm rot="-1146322">
              <a:off x="4388067" y="3536756"/>
              <a:ext cx="726711" cy="648662"/>
            </a:xfrm>
            <a:custGeom>
              <a:avLst/>
              <a:gdLst/>
              <a:ahLst/>
              <a:cxnLst/>
              <a:rect l="l" t="t" r="r" b="b"/>
              <a:pathLst>
                <a:path w="29069" h="25947" extrusionOk="0">
                  <a:moveTo>
                    <a:pt x="28790" y="1"/>
                  </a:moveTo>
                  <a:cubicBezTo>
                    <a:pt x="28296" y="297"/>
                    <a:pt x="27808" y="595"/>
                    <a:pt x="27318" y="902"/>
                  </a:cubicBezTo>
                  <a:cubicBezTo>
                    <a:pt x="27377" y="813"/>
                    <a:pt x="27447" y="724"/>
                    <a:pt x="27506" y="636"/>
                  </a:cubicBezTo>
                  <a:lnTo>
                    <a:pt x="27098" y="350"/>
                  </a:lnTo>
                  <a:cubicBezTo>
                    <a:pt x="26810" y="766"/>
                    <a:pt x="26524" y="1174"/>
                    <a:pt x="26236" y="1592"/>
                  </a:cubicBezTo>
                  <a:cubicBezTo>
                    <a:pt x="16927" y="7528"/>
                    <a:pt x="8596" y="14665"/>
                    <a:pt x="1" y="22627"/>
                  </a:cubicBezTo>
                  <a:lnTo>
                    <a:pt x="538" y="22809"/>
                  </a:lnTo>
                  <a:cubicBezTo>
                    <a:pt x="8729" y="15232"/>
                    <a:pt x="16687" y="8405"/>
                    <a:pt x="25490" y="2669"/>
                  </a:cubicBezTo>
                  <a:lnTo>
                    <a:pt x="25490" y="2669"/>
                  </a:lnTo>
                  <a:cubicBezTo>
                    <a:pt x="20126" y="10349"/>
                    <a:pt x="14709" y="18084"/>
                    <a:pt x="9305" y="25777"/>
                  </a:cubicBezTo>
                  <a:lnTo>
                    <a:pt x="9803" y="25946"/>
                  </a:lnTo>
                  <a:cubicBezTo>
                    <a:pt x="15424" y="17950"/>
                    <a:pt x="21039" y="9924"/>
                    <a:pt x="26605" y="1957"/>
                  </a:cubicBezTo>
                  <a:cubicBezTo>
                    <a:pt x="27420" y="1441"/>
                    <a:pt x="28243" y="929"/>
                    <a:pt x="29068" y="436"/>
                  </a:cubicBezTo>
                  <a:lnTo>
                    <a:pt x="2879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599" name="Google Shape;6599;p53"/>
            <p:cNvSpPr/>
            <p:nvPr/>
          </p:nvSpPr>
          <p:spPr>
            <a:xfrm rot="-1146322">
              <a:off x="4193724" y="3493705"/>
              <a:ext cx="891908" cy="514215"/>
            </a:xfrm>
            <a:custGeom>
              <a:avLst/>
              <a:gdLst/>
              <a:ahLst/>
              <a:cxnLst/>
              <a:rect l="l" t="t" r="r" b="b"/>
              <a:pathLst>
                <a:path w="35677" h="20569" extrusionOk="0">
                  <a:moveTo>
                    <a:pt x="35587" y="0"/>
                  </a:moveTo>
                  <a:cubicBezTo>
                    <a:pt x="31174" y="824"/>
                    <a:pt x="27123" y="2871"/>
                    <a:pt x="23401" y="4953"/>
                  </a:cubicBezTo>
                  <a:cubicBezTo>
                    <a:pt x="16837" y="8633"/>
                    <a:pt x="10493" y="12911"/>
                    <a:pt x="4361" y="17043"/>
                  </a:cubicBezTo>
                  <a:cubicBezTo>
                    <a:pt x="2917" y="18019"/>
                    <a:pt x="1476" y="18995"/>
                    <a:pt x="25" y="19961"/>
                  </a:cubicBezTo>
                  <a:cubicBezTo>
                    <a:pt x="8" y="20167"/>
                    <a:pt x="1" y="20369"/>
                    <a:pt x="14" y="20569"/>
                  </a:cubicBezTo>
                  <a:cubicBezTo>
                    <a:pt x="1559" y="19537"/>
                    <a:pt x="3111" y="18496"/>
                    <a:pt x="4647" y="17460"/>
                  </a:cubicBezTo>
                  <a:cubicBezTo>
                    <a:pt x="10770" y="13334"/>
                    <a:pt x="17109" y="9063"/>
                    <a:pt x="23651" y="5393"/>
                  </a:cubicBezTo>
                  <a:cubicBezTo>
                    <a:pt x="27331" y="3325"/>
                    <a:pt x="31334" y="1307"/>
                    <a:pt x="35677" y="496"/>
                  </a:cubicBezTo>
                  <a:lnTo>
                    <a:pt x="35587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0" name="Google Shape;6600;p53"/>
            <p:cNvSpPr/>
            <p:nvPr/>
          </p:nvSpPr>
          <p:spPr>
            <a:xfrm rot="-1146322">
              <a:off x="4222473" y="3489350"/>
              <a:ext cx="688237" cy="320369"/>
            </a:xfrm>
            <a:custGeom>
              <a:avLst/>
              <a:gdLst/>
              <a:ahLst/>
              <a:cxnLst/>
              <a:rect l="l" t="t" r="r" b="b"/>
              <a:pathLst>
                <a:path w="27530" h="12815" extrusionOk="0">
                  <a:moveTo>
                    <a:pt x="27413" y="1"/>
                  </a:moveTo>
                  <a:cubicBezTo>
                    <a:pt x="24701" y="665"/>
                    <a:pt x="22190" y="2000"/>
                    <a:pt x="19772" y="3296"/>
                  </a:cubicBezTo>
                  <a:lnTo>
                    <a:pt x="19073" y="3667"/>
                  </a:lnTo>
                  <a:cubicBezTo>
                    <a:pt x="12996" y="6892"/>
                    <a:pt x="6668" y="9756"/>
                    <a:pt x="210" y="12204"/>
                  </a:cubicBezTo>
                  <a:lnTo>
                    <a:pt x="1" y="12814"/>
                  </a:lnTo>
                  <a:cubicBezTo>
                    <a:pt x="6601" y="10327"/>
                    <a:pt x="13078" y="7415"/>
                    <a:pt x="19294" y="4109"/>
                  </a:cubicBezTo>
                  <a:lnTo>
                    <a:pt x="19996" y="3729"/>
                  </a:lnTo>
                  <a:cubicBezTo>
                    <a:pt x="22394" y="2445"/>
                    <a:pt x="24878" y="1126"/>
                    <a:pt x="27529" y="480"/>
                  </a:cubicBezTo>
                  <a:lnTo>
                    <a:pt x="274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1" name="Google Shape;6601;p53"/>
            <p:cNvSpPr/>
            <p:nvPr/>
          </p:nvSpPr>
          <p:spPr>
            <a:xfrm rot="-1146322">
              <a:off x="4247560" y="3406914"/>
              <a:ext cx="603413" cy="168972"/>
            </a:xfrm>
            <a:custGeom>
              <a:avLst/>
              <a:gdLst/>
              <a:ahLst/>
              <a:cxnLst/>
              <a:rect l="l" t="t" r="r" b="b"/>
              <a:pathLst>
                <a:path w="24137" h="6759" extrusionOk="0">
                  <a:moveTo>
                    <a:pt x="24072" y="1"/>
                  </a:moveTo>
                  <a:cubicBezTo>
                    <a:pt x="15951" y="983"/>
                    <a:pt x="8045" y="3458"/>
                    <a:pt x="723" y="5988"/>
                  </a:cubicBezTo>
                  <a:lnTo>
                    <a:pt x="236" y="6157"/>
                  </a:lnTo>
                  <a:cubicBezTo>
                    <a:pt x="227" y="6161"/>
                    <a:pt x="218" y="6165"/>
                    <a:pt x="211" y="6165"/>
                  </a:cubicBezTo>
                  <a:cubicBezTo>
                    <a:pt x="209" y="6165"/>
                    <a:pt x="207" y="6164"/>
                    <a:pt x="205" y="6164"/>
                  </a:cubicBezTo>
                  <a:lnTo>
                    <a:pt x="0" y="6759"/>
                  </a:lnTo>
                  <a:cubicBezTo>
                    <a:pt x="137" y="6713"/>
                    <a:pt x="266" y="6667"/>
                    <a:pt x="402" y="6624"/>
                  </a:cubicBezTo>
                  <a:lnTo>
                    <a:pt x="896" y="6466"/>
                  </a:lnTo>
                  <a:cubicBezTo>
                    <a:pt x="8186" y="3945"/>
                    <a:pt x="16061" y="1474"/>
                    <a:pt x="24136" y="497"/>
                  </a:cubicBezTo>
                  <a:lnTo>
                    <a:pt x="24072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2" name="Google Shape;6602;p53"/>
            <p:cNvSpPr/>
            <p:nvPr/>
          </p:nvSpPr>
          <p:spPr>
            <a:xfrm rot="-1146322">
              <a:off x="4282139" y="3324410"/>
              <a:ext cx="459866" cy="49549"/>
            </a:xfrm>
            <a:custGeom>
              <a:avLst/>
              <a:gdLst/>
              <a:ahLst/>
              <a:cxnLst/>
              <a:rect l="l" t="t" r="r" b="b"/>
              <a:pathLst>
                <a:path w="18395" h="1982" extrusionOk="0">
                  <a:moveTo>
                    <a:pt x="451" y="0"/>
                  </a:moveTo>
                  <a:cubicBezTo>
                    <a:pt x="357" y="0"/>
                    <a:pt x="263" y="1"/>
                    <a:pt x="169" y="1"/>
                  </a:cubicBezTo>
                  <a:lnTo>
                    <a:pt x="0" y="497"/>
                  </a:lnTo>
                  <a:cubicBezTo>
                    <a:pt x="183" y="496"/>
                    <a:pt x="367" y="495"/>
                    <a:pt x="550" y="495"/>
                  </a:cubicBezTo>
                  <a:cubicBezTo>
                    <a:pt x="6500" y="495"/>
                    <a:pt x="12449" y="992"/>
                    <a:pt x="18312" y="1982"/>
                  </a:cubicBezTo>
                  <a:lnTo>
                    <a:pt x="18394" y="1493"/>
                  </a:lnTo>
                  <a:cubicBezTo>
                    <a:pt x="12469" y="497"/>
                    <a:pt x="6456" y="0"/>
                    <a:pt x="45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3" name="Google Shape;6603;p53"/>
            <p:cNvSpPr/>
            <p:nvPr/>
          </p:nvSpPr>
          <p:spPr>
            <a:xfrm rot="-1146322">
              <a:off x="4311199" y="3089264"/>
              <a:ext cx="443616" cy="232970"/>
            </a:xfrm>
            <a:custGeom>
              <a:avLst/>
              <a:gdLst/>
              <a:ahLst/>
              <a:cxnLst/>
              <a:rect l="l" t="t" r="r" b="b"/>
              <a:pathLst>
                <a:path w="17745" h="9319" extrusionOk="0">
                  <a:moveTo>
                    <a:pt x="159" y="1"/>
                  </a:moveTo>
                  <a:lnTo>
                    <a:pt x="0" y="472"/>
                  </a:lnTo>
                  <a:cubicBezTo>
                    <a:pt x="5928" y="3240"/>
                    <a:pt x="11784" y="6207"/>
                    <a:pt x="17507" y="9318"/>
                  </a:cubicBezTo>
                  <a:lnTo>
                    <a:pt x="17745" y="8884"/>
                  </a:lnTo>
                  <a:cubicBezTo>
                    <a:pt x="12002" y="5755"/>
                    <a:pt x="6113" y="2777"/>
                    <a:pt x="15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4" name="Google Shape;6604;p53"/>
            <p:cNvSpPr/>
            <p:nvPr/>
          </p:nvSpPr>
          <p:spPr>
            <a:xfrm rot="-1146322">
              <a:off x="4293719" y="2700219"/>
              <a:ext cx="540840" cy="669162"/>
            </a:xfrm>
            <a:custGeom>
              <a:avLst/>
              <a:gdLst/>
              <a:ahLst/>
              <a:cxnLst/>
              <a:rect l="l" t="t" r="r" b="b"/>
              <a:pathLst>
                <a:path w="21634" h="26767" extrusionOk="0">
                  <a:moveTo>
                    <a:pt x="7694" y="1"/>
                  </a:moveTo>
                  <a:cubicBezTo>
                    <a:pt x="12870" y="7907"/>
                    <a:pt x="17191" y="16361"/>
                    <a:pt x="20562" y="25187"/>
                  </a:cubicBezTo>
                  <a:cubicBezTo>
                    <a:pt x="15328" y="17316"/>
                    <a:pt x="9289" y="9983"/>
                    <a:pt x="2570" y="3333"/>
                  </a:cubicBezTo>
                  <a:lnTo>
                    <a:pt x="2391" y="3861"/>
                  </a:lnTo>
                  <a:cubicBezTo>
                    <a:pt x="8200" y="9629"/>
                    <a:pt x="13502" y="15911"/>
                    <a:pt x="18200" y="22617"/>
                  </a:cubicBezTo>
                  <a:cubicBezTo>
                    <a:pt x="12642" y="17903"/>
                    <a:pt x="6599" y="13824"/>
                    <a:pt x="164" y="10428"/>
                  </a:cubicBezTo>
                  <a:lnTo>
                    <a:pt x="1" y="10908"/>
                  </a:lnTo>
                  <a:cubicBezTo>
                    <a:pt x="6500" y="14335"/>
                    <a:pt x="12603" y="18482"/>
                    <a:pt x="18200" y="23265"/>
                  </a:cubicBezTo>
                  <a:lnTo>
                    <a:pt x="18456" y="22958"/>
                  </a:lnTo>
                  <a:cubicBezTo>
                    <a:pt x="19037" y="23797"/>
                    <a:pt x="19614" y="24645"/>
                    <a:pt x="20183" y="25495"/>
                  </a:cubicBezTo>
                  <a:lnTo>
                    <a:pt x="20586" y="25223"/>
                  </a:lnTo>
                  <a:cubicBezTo>
                    <a:pt x="20781" y="25739"/>
                    <a:pt x="20979" y="26253"/>
                    <a:pt x="21167" y="26767"/>
                  </a:cubicBezTo>
                  <a:lnTo>
                    <a:pt x="21634" y="26599"/>
                  </a:lnTo>
                  <a:cubicBezTo>
                    <a:pt x="18223" y="17339"/>
                    <a:pt x="13785" y="8483"/>
                    <a:pt x="8427" y="206"/>
                  </a:cubicBezTo>
                  <a:lnTo>
                    <a:pt x="8262" y="147"/>
                  </a:lnTo>
                  <a:cubicBezTo>
                    <a:pt x="8071" y="80"/>
                    <a:pt x="7885" y="31"/>
                    <a:pt x="76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5" name="Google Shape;6605;p53"/>
            <p:cNvSpPr/>
            <p:nvPr/>
          </p:nvSpPr>
          <p:spPr>
            <a:xfrm rot="-1146322">
              <a:off x="4366554" y="2838538"/>
              <a:ext cx="1255826" cy="1255851"/>
            </a:xfrm>
            <a:custGeom>
              <a:avLst/>
              <a:gdLst/>
              <a:ahLst/>
              <a:cxnLst/>
              <a:rect l="l" t="t" r="r" b="b"/>
              <a:pathLst>
                <a:path w="50234" h="50235" extrusionOk="0">
                  <a:moveTo>
                    <a:pt x="33640" y="1"/>
                  </a:moveTo>
                  <a:lnTo>
                    <a:pt x="0" y="16595"/>
                  </a:lnTo>
                  <a:lnTo>
                    <a:pt x="16594" y="50234"/>
                  </a:lnTo>
                  <a:lnTo>
                    <a:pt x="50234" y="33640"/>
                  </a:lnTo>
                  <a:lnTo>
                    <a:pt x="3364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6" name="Google Shape;6606;p53"/>
            <p:cNvSpPr/>
            <p:nvPr/>
          </p:nvSpPr>
          <p:spPr>
            <a:xfrm rot="-1146322">
              <a:off x="4442393" y="2914269"/>
              <a:ext cx="1104029" cy="1103904"/>
            </a:xfrm>
            <a:custGeom>
              <a:avLst/>
              <a:gdLst/>
              <a:ahLst/>
              <a:cxnLst/>
              <a:rect l="l" t="t" r="r" b="b"/>
              <a:pathLst>
                <a:path w="44162" h="44157" extrusionOk="0">
                  <a:moveTo>
                    <a:pt x="29577" y="0"/>
                  </a:moveTo>
                  <a:lnTo>
                    <a:pt x="0" y="14591"/>
                  </a:lnTo>
                  <a:lnTo>
                    <a:pt x="14586" y="44157"/>
                  </a:lnTo>
                  <a:lnTo>
                    <a:pt x="44161" y="29568"/>
                  </a:lnTo>
                  <a:lnTo>
                    <a:pt x="295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7" name="Google Shape;6607;p53"/>
            <p:cNvSpPr/>
            <p:nvPr/>
          </p:nvSpPr>
          <p:spPr>
            <a:xfrm rot="-1146322">
              <a:off x="4560605" y="3031350"/>
              <a:ext cx="874083" cy="873958"/>
            </a:xfrm>
            <a:custGeom>
              <a:avLst/>
              <a:gdLst/>
              <a:ahLst/>
              <a:cxnLst/>
              <a:rect l="l" t="t" r="r" b="b"/>
              <a:pathLst>
                <a:path w="34964" h="34959" extrusionOk="0">
                  <a:moveTo>
                    <a:pt x="20137" y="0"/>
                  </a:moveTo>
                  <a:lnTo>
                    <a:pt x="1605" y="9137"/>
                  </a:lnTo>
                  <a:cubicBezTo>
                    <a:pt x="2117" y="10092"/>
                    <a:pt x="2247" y="11233"/>
                    <a:pt x="1888" y="12319"/>
                  </a:cubicBezTo>
                  <a:cubicBezTo>
                    <a:pt x="1551" y="13311"/>
                    <a:pt x="862" y="14075"/>
                    <a:pt x="0" y="14536"/>
                  </a:cubicBezTo>
                  <a:lnTo>
                    <a:pt x="9140" y="33059"/>
                  </a:lnTo>
                  <a:cubicBezTo>
                    <a:pt x="9651" y="32829"/>
                    <a:pt x="10212" y="32703"/>
                    <a:pt x="10787" y="32703"/>
                  </a:cubicBezTo>
                  <a:cubicBezTo>
                    <a:pt x="11206" y="32703"/>
                    <a:pt x="11631" y="32770"/>
                    <a:pt x="12049" y="32912"/>
                  </a:cubicBezTo>
                  <a:cubicBezTo>
                    <a:pt x="13109" y="33273"/>
                    <a:pt x="13904" y="34030"/>
                    <a:pt x="14350" y="34958"/>
                  </a:cubicBezTo>
                  <a:lnTo>
                    <a:pt x="32869" y="25824"/>
                  </a:lnTo>
                  <a:cubicBezTo>
                    <a:pt x="32400" y="24906"/>
                    <a:pt x="32284" y="23808"/>
                    <a:pt x="32639" y="22757"/>
                  </a:cubicBezTo>
                  <a:cubicBezTo>
                    <a:pt x="33036" y="21601"/>
                    <a:pt x="33906" y="20744"/>
                    <a:pt x="34964" y="20334"/>
                  </a:cubicBezTo>
                  <a:lnTo>
                    <a:pt x="25813" y="1788"/>
                  </a:lnTo>
                  <a:cubicBezTo>
                    <a:pt x="25196" y="2161"/>
                    <a:pt x="24487" y="2367"/>
                    <a:pt x="23756" y="2367"/>
                  </a:cubicBezTo>
                  <a:cubicBezTo>
                    <a:pt x="23334" y="2367"/>
                    <a:pt x="22905" y="2299"/>
                    <a:pt x="22482" y="2155"/>
                  </a:cubicBezTo>
                  <a:cubicBezTo>
                    <a:pt x="21391" y="1785"/>
                    <a:pt x="20564" y="978"/>
                    <a:pt x="20137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8" name="Google Shape;6608;p53"/>
            <p:cNvSpPr/>
            <p:nvPr/>
          </p:nvSpPr>
          <p:spPr>
            <a:xfrm rot="-1146322">
              <a:off x="4835909" y="3365992"/>
              <a:ext cx="150747" cy="190171"/>
            </a:xfrm>
            <a:custGeom>
              <a:avLst/>
              <a:gdLst/>
              <a:ahLst/>
              <a:cxnLst/>
              <a:rect l="l" t="t" r="r" b="b"/>
              <a:pathLst>
                <a:path w="6030" h="7607" extrusionOk="0">
                  <a:moveTo>
                    <a:pt x="779" y="1"/>
                  </a:moveTo>
                  <a:lnTo>
                    <a:pt x="230" y="1613"/>
                  </a:lnTo>
                  <a:lnTo>
                    <a:pt x="505" y="1702"/>
                  </a:lnTo>
                  <a:cubicBezTo>
                    <a:pt x="644" y="1650"/>
                    <a:pt x="774" y="1569"/>
                    <a:pt x="908" y="1457"/>
                  </a:cubicBezTo>
                  <a:cubicBezTo>
                    <a:pt x="1229" y="1182"/>
                    <a:pt x="1441" y="869"/>
                    <a:pt x="1563" y="504"/>
                  </a:cubicBezTo>
                  <a:lnTo>
                    <a:pt x="2597" y="855"/>
                  </a:lnTo>
                  <a:lnTo>
                    <a:pt x="627" y="6651"/>
                  </a:lnTo>
                  <a:lnTo>
                    <a:pt x="42" y="6599"/>
                  </a:lnTo>
                  <a:lnTo>
                    <a:pt x="0" y="6741"/>
                  </a:lnTo>
                  <a:lnTo>
                    <a:pt x="2556" y="7607"/>
                  </a:lnTo>
                  <a:lnTo>
                    <a:pt x="2594" y="7474"/>
                  </a:lnTo>
                  <a:lnTo>
                    <a:pt x="2097" y="7156"/>
                  </a:lnTo>
                  <a:lnTo>
                    <a:pt x="4068" y="1361"/>
                  </a:lnTo>
                  <a:lnTo>
                    <a:pt x="5101" y="1712"/>
                  </a:lnTo>
                  <a:cubicBezTo>
                    <a:pt x="4974" y="2093"/>
                    <a:pt x="4949" y="2475"/>
                    <a:pt x="5031" y="2866"/>
                  </a:cubicBezTo>
                  <a:cubicBezTo>
                    <a:pt x="5064" y="3034"/>
                    <a:pt x="5121" y="3184"/>
                    <a:pt x="5207" y="3307"/>
                  </a:cubicBezTo>
                  <a:lnTo>
                    <a:pt x="5481" y="3398"/>
                  </a:lnTo>
                  <a:lnTo>
                    <a:pt x="6030" y="178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09" name="Google Shape;6609;p53"/>
            <p:cNvSpPr/>
            <p:nvPr/>
          </p:nvSpPr>
          <p:spPr>
            <a:xfrm rot="-1146322">
              <a:off x="4960669" y="3390971"/>
              <a:ext cx="123348" cy="169372"/>
            </a:xfrm>
            <a:custGeom>
              <a:avLst/>
              <a:gdLst/>
              <a:ahLst/>
              <a:cxnLst/>
              <a:rect l="l" t="t" r="r" b="b"/>
              <a:pathLst>
                <a:path w="4934" h="6775" extrusionOk="0">
                  <a:moveTo>
                    <a:pt x="3825" y="1"/>
                  </a:moveTo>
                  <a:lnTo>
                    <a:pt x="2015" y="1041"/>
                  </a:lnTo>
                  <a:lnTo>
                    <a:pt x="2328" y="1151"/>
                  </a:lnTo>
                  <a:lnTo>
                    <a:pt x="3527" y="859"/>
                  </a:lnTo>
                  <a:lnTo>
                    <a:pt x="4306" y="1822"/>
                  </a:lnTo>
                  <a:lnTo>
                    <a:pt x="4621" y="1927"/>
                  </a:lnTo>
                  <a:lnTo>
                    <a:pt x="3825" y="1"/>
                  </a:lnTo>
                  <a:close/>
                  <a:moveTo>
                    <a:pt x="3079" y="1966"/>
                  </a:moveTo>
                  <a:cubicBezTo>
                    <a:pt x="3121" y="1966"/>
                    <a:pt x="3163" y="1973"/>
                    <a:pt x="3205" y="1987"/>
                  </a:cubicBezTo>
                  <a:cubicBezTo>
                    <a:pt x="3385" y="2052"/>
                    <a:pt x="3513" y="2216"/>
                    <a:pt x="3562" y="2494"/>
                  </a:cubicBezTo>
                  <a:cubicBezTo>
                    <a:pt x="3612" y="2770"/>
                    <a:pt x="3556" y="3159"/>
                    <a:pt x="3388" y="3655"/>
                  </a:cubicBezTo>
                  <a:cubicBezTo>
                    <a:pt x="3328" y="3820"/>
                    <a:pt x="3254" y="3978"/>
                    <a:pt x="3176" y="4117"/>
                  </a:cubicBezTo>
                  <a:cubicBezTo>
                    <a:pt x="3123" y="4217"/>
                    <a:pt x="3084" y="4270"/>
                    <a:pt x="3066" y="4300"/>
                  </a:cubicBezTo>
                  <a:cubicBezTo>
                    <a:pt x="2948" y="4287"/>
                    <a:pt x="2837" y="4266"/>
                    <a:pt x="2726" y="4236"/>
                  </a:cubicBezTo>
                  <a:cubicBezTo>
                    <a:pt x="2478" y="4184"/>
                    <a:pt x="2159" y="4088"/>
                    <a:pt x="1786" y="3956"/>
                  </a:cubicBezTo>
                  <a:cubicBezTo>
                    <a:pt x="2236" y="2629"/>
                    <a:pt x="2670" y="1966"/>
                    <a:pt x="3079" y="1966"/>
                  </a:cubicBezTo>
                  <a:close/>
                  <a:moveTo>
                    <a:pt x="2435" y="1658"/>
                  </a:moveTo>
                  <a:cubicBezTo>
                    <a:pt x="2293" y="1658"/>
                    <a:pt x="2153" y="1672"/>
                    <a:pt x="2014" y="1699"/>
                  </a:cubicBezTo>
                  <a:cubicBezTo>
                    <a:pt x="1621" y="1781"/>
                    <a:pt x="1267" y="1970"/>
                    <a:pt x="956" y="2266"/>
                  </a:cubicBezTo>
                  <a:cubicBezTo>
                    <a:pt x="647" y="2565"/>
                    <a:pt x="414" y="2954"/>
                    <a:pt x="250" y="3442"/>
                  </a:cubicBezTo>
                  <a:cubicBezTo>
                    <a:pt x="0" y="4188"/>
                    <a:pt x="16" y="4843"/>
                    <a:pt x="297" y="5407"/>
                  </a:cubicBezTo>
                  <a:cubicBezTo>
                    <a:pt x="576" y="5971"/>
                    <a:pt x="1107" y="6384"/>
                    <a:pt x="1878" y="6649"/>
                  </a:cubicBezTo>
                  <a:cubicBezTo>
                    <a:pt x="2124" y="6730"/>
                    <a:pt x="2364" y="6774"/>
                    <a:pt x="2595" y="6774"/>
                  </a:cubicBezTo>
                  <a:cubicBezTo>
                    <a:pt x="2675" y="6774"/>
                    <a:pt x="2753" y="6769"/>
                    <a:pt x="2831" y="6758"/>
                  </a:cubicBezTo>
                  <a:cubicBezTo>
                    <a:pt x="3135" y="6708"/>
                    <a:pt x="3391" y="6615"/>
                    <a:pt x="3610" y="6443"/>
                  </a:cubicBezTo>
                  <a:cubicBezTo>
                    <a:pt x="3818" y="6274"/>
                    <a:pt x="3973" y="6072"/>
                    <a:pt x="4050" y="5830"/>
                  </a:cubicBezTo>
                  <a:lnTo>
                    <a:pt x="3825" y="5758"/>
                  </a:lnTo>
                  <a:cubicBezTo>
                    <a:pt x="3758" y="5947"/>
                    <a:pt x="3641" y="6119"/>
                    <a:pt x="3461" y="6258"/>
                  </a:cubicBezTo>
                  <a:cubicBezTo>
                    <a:pt x="3282" y="6399"/>
                    <a:pt x="3073" y="6489"/>
                    <a:pt x="2834" y="6535"/>
                  </a:cubicBezTo>
                  <a:cubicBezTo>
                    <a:pt x="2757" y="6545"/>
                    <a:pt x="2681" y="6550"/>
                    <a:pt x="2606" y="6550"/>
                  </a:cubicBezTo>
                  <a:cubicBezTo>
                    <a:pt x="2443" y="6550"/>
                    <a:pt x="2283" y="6525"/>
                    <a:pt x="2123" y="6474"/>
                  </a:cubicBezTo>
                  <a:cubicBezTo>
                    <a:pt x="1792" y="6366"/>
                    <a:pt x="1582" y="6123"/>
                    <a:pt x="1486" y="5765"/>
                  </a:cubicBezTo>
                  <a:cubicBezTo>
                    <a:pt x="1392" y="5407"/>
                    <a:pt x="1469" y="4878"/>
                    <a:pt x="1700" y="4181"/>
                  </a:cubicBezTo>
                  <a:cubicBezTo>
                    <a:pt x="2336" y="4401"/>
                    <a:pt x="2990" y="4568"/>
                    <a:pt x="3649" y="4694"/>
                  </a:cubicBezTo>
                  <a:cubicBezTo>
                    <a:pt x="3959" y="4759"/>
                    <a:pt x="4257" y="4809"/>
                    <a:pt x="4532" y="4843"/>
                  </a:cubicBezTo>
                  <a:lnTo>
                    <a:pt x="4630" y="4702"/>
                  </a:lnTo>
                  <a:cubicBezTo>
                    <a:pt x="4701" y="4607"/>
                    <a:pt x="4764" y="4481"/>
                    <a:pt x="4809" y="4330"/>
                  </a:cubicBezTo>
                  <a:cubicBezTo>
                    <a:pt x="4918" y="3999"/>
                    <a:pt x="4933" y="3671"/>
                    <a:pt x="4850" y="3334"/>
                  </a:cubicBezTo>
                  <a:cubicBezTo>
                    <a:pt x="4764" y="3006"/>
                    <a:pt x="4584" y="2701"/>
                    <a:pt x="4313" y="2428"/>
                  </a:cubicBezTo>
                  <a:cubicBezTo>
                    <a:pt x="4040" y="2156"/>
                    <a:pt x="3686" y="1945"/>
                    <a:pt x="3256" y="1801"/>
                  </a:cubicBezTo>
                  <a:cubicBezTo>
                    <a:pt x="2976" y="1706"/>
                    <a:pt x="2702" y="1658"/>
                    <a:pt x="2435" y="16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0" name="Google Shape;6610;p53"/>
            <p:cNvSpPr/>
            <p:nvPr/>
          </p:nvSpPr>
          <p:spPr>
            <a:xfrm rot="-1146322">
              <a:off x="5101861" y="3399372"/>
              <a:ext cx="95523" cy="160122"/>
            </a:xfrm>
            <a:custGeom>
              <a:avLst/>
              <a:gdLst/>
              <a:ahLst/>
              <a:cxnLst/>
              <a:rect l="l" t="t" r="r" b="b"/>
              <a:pathLst>
                <a:path w="3821" h="6405" extrusionOk="0">
                  <a:moveTo>
                    <a:pt x="1983" y="0"/>
                  </a:moveTo>
                  <a:cubicBezTo>
                    <a:pt x="1650" y="0"/>
                    <a:pt x="1415" y="201"/>
                    <a:pt x="1278" y="602"/>
                  </a:cubicBezTo>
                  <a:lnTo>
                    <a:pt x="1127" y="1048"/>
                  </a:lnTo>
                  <a:lnTo>
                    <a:pt x="501" y="833"/>
                  </a:lnTo>
                  <a:lnTo>
                    <a:pt x="429" y="1059"/>
                  </a:lnTo>
                  <a:lnTo>
                    <a:pt x="1056" y="1274"/>
                  </a:lnTo>
                  <a:lnTo>
                    <a:pt x="124" y="4010"/>
                  </a:lnTo>
                  <a:cubicBezTo>
                    <a:pt x="22" y="4324"/>
                    <a:pt x="1" y="4642"/>
                    <a:pt x="70" y="4945"/>
                  </a:cubicBezTo>
                  <a:cubicBezTo>
                    <a:pt x="144" y="5252"/>
                    <a:pt x="299" y="5520"/>
                    <a:pt x="537" y="5762"/>
                  </a:cubicBezTo>
                  <a:cubicBezTo>
                    <a:pt x="775" y="6005"/>
                    <a:pt x="1089" y="6192"/>
                    <a:pt x="1491" y="6326"/>
                  </a:cubicBezTo>
                  <a:cubicBezTo>
                    <a:pt x="1649" y="6379"/>
                    <a:pt x="1798" y="6405"/>
                    <a:pt x="1941" y="6405"/>
                  </a:cubicBezTo>
                  <a:cubicBezTo>
                    <a:pt x="2136" y="6405"/>
                    <a:pt x="2320" y="6356"/>
                    <a:pt x="2499" y="6261"/>
                  </a:cubicBezTo>
                  <a:cubicBezTo>
                    <a:pt x="2801" y="6090"/>
                    <a:pt x="3029" y="5790"/>
                    <a:pt x="3180" y="5345"/>
                  </a:cubicBezTo>
                  <a:lnTo>
                    <a:pt x="2953" y="5273"/>
                  </a:lnTo>
                  <a:cubicBezTo>
                    <a:pt x="2824" y="5634"/>
                    <a:pt x="2651" y="5888"/>
                    <a:pt x="2417" y="6046"/>
                  </a:cubicBezTo>
                  <a:cubicBezTo>
                    <a:pt x="2254" y="6146"/>
                    <a:pt x="2100" y="6197"/>
                    <a:pt x="1950" y="6197"/>
                  </a:cubicBezTo>
                  <a:cubicBezTo>
                    <a:pt x="1881" y="6197"/>
                    <a:pt x="1812" y="6186"/>
                    <a:pt x="1744" y="6165"/>
                  </a:cubicBezTo>
                  <a:cubicBezTo>
                    <a:pt x="1522" y="6086"/>
                    <a:pt x="1393" y="5928"/>
                    <a:pt x="1348" y="5690"/>
                  </a:cubicBezTo>
                  <a:cubicBezTo>
                    <a:pt x="1305" y="5452"/>
                    <a:pt x="1371" y="5058"/>
                    <a:pt x="1559" y="4505"/>
                  </a:cubicBezTo>
                  <a:lnTo>
                    <a:pt x="2490" y="1769"/>
                  </a:lnTo>
                  <a:lnTo>
                    <a:pt x="3749" y="2192"/>
                  </a:lnTo>
                  <a:lnTo>
                    <a:pt x="3820" y="1965"/>
                  </a:lnTo>
                  <a:lnTo>
                    <a:pt x="2562" y="1542"/>
                  </a:lnTo>
                  <a:lnTo>
                    <a:pt x="2985" y="285"/>
                  </a:lnTo>
                  <a:lnTo>
                    <a:pt x="2359" y="70"/>
                  </a:lnTo>
                  <a:cubicBezTo>
                    <a:pt x="2222" y="24"/>
                    <a:pt x="2097" y="0"/>
                    <a:pt x="19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1" name="Google Shape;6611;p53"/>
            <p:cNvSpPr/>
            <p:nvPr/>
          </p:nvSpPr>
          <p:spPr>
            <a:xfrm rot="-1146322">
              <a:off x="4970703" y="2963351"/>
              <a:ext cx="43124" cy="43174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4"/>
                  </a:lnTo>
                  <a:lnTo>
                    <a:pt x="492" y="1726"/>
                  </a:lnTo>
                  <a:lnTo>
                    <a:pt x="1725" y="1235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2" name="Google Shape;6612;p53"/>
            <p:cNvSpPr/>
            <p:nvPr/>
          </p:nvSpPr>
          <p:spPr>
            <a:xfrm rot="-1146322">
              <a:off x="4974425" y="3927239"/>
              <a:ext cx="43149" cy="43149"/>
            </a:xfrm>
            <a:custGeom>
              <a:avLst/>
              <a:gdLst/>
              <a:ahLst/>
              <a:cxnLst/>
              <a:rect l="l" t="t" r="r" b="b"/>
              <a:pathLst>
                <a:path w="1726" h="1726" extrusionOk="0">
                  <a:moveTo>
                    <a:pt x="1233" y="0"/>
                  </a:moveTo>
                  <a:lnTo>
                    <a:pt x="1" y="493"/>
                  </a:lnTo>
                  <a:lnTo>
                    <a:pt x="492" y="1726"/>
                  </a:lnTo>
                  <a:lnTo>
                    <a:pt x="1725" y="1234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3" name="Google Shape;6613;p53"/>
            <p:cNvSpPr/>
            <p:nvPr/>
          </p:nvSpPr>
          <p:spPr>
            <a:xfrm rot="-1146322">
              <a:off x="5457281" y="3444326"/>
              <a:ext cx="43124" cy="43174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2"/>
                  </a:lnTo>
                  <a:lnTo>
                    <a:pt x="492" y="1726"/>
                  </a:lnTo>
                  <a:lnTo>
                    <a:pt x="1725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4" name="Google Shape;6614;p53"/>
            <p:cNvSpPr/>
            <p:nvPr/>
          </p:nvSpPr>
          <p:spPr>
            <a:xfrm rot="-1146322">
              <a:off x="4490318" y="3450405"/>
              <a:ext cx="43174" cy="43174"/>
            </a:xfrm>
            <a:custGeom>
              <a:avLst/>
              <a:gdLst/>
              <a:ahLst/>
              <a:cxnLst/>
              <a:rect l="l" t="t" r="r" b="b"/>
              <a:pathLst>
                <a:path w="1727" h="1727" extrusionOk="0">
                  <a:moveTo>
                    <a:pt x="1233" y="1"/>
                  </a:moveTo>
                  <a:lnTo>
                    <a:pt x="0" y="492"/>
                  </a:lnTo>
                  <a:lnTo>
                    <a:pt x="492" y="1726"/>
                  </a:lnTo>
                  <a:lnTo>
                    <a:pt x="1726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5" name="Google Shape;6615;p53"/>
            <p:cNvSpPr/>
            <p:nvPr/>
          </p:nvSpPr>
          <p:spPr>
            <a:xfrm rot="-1146322">
              <a:off x="5033216" y="2740937"/>
              <a:ext cx="527090" cy="1770641"/>
            </a:xfrm>
            <a:custGeom>
              <a:avLst/>
              <a:gdLst/>
              <a:ahLst/>
              <a:cxnLst/>
              <a:rect l="l" t="t" r="r" b="b"/>
              <a:pathLst>
                <a:path w="21084" h="70827" extrusionOk="0">
                  <a:moveTo>
                    <a:pt x="19922" y="0"/>
                  </a:moveTo>
                  <a:cubicBezTo>
                    <a:pt x="19487" y="0"/>
                    <a:pt x="19086" y="267"/>
                    <a:pt x="18938" y="704"/>
                  </a:cubicBezTo>
                  <a:lnTo>
                    <a:pt x="98" y="56216"/>
                  </a:lnTo>
                  <a:cubicBezTo>
                    <a:pt x="1" y="56488"/>
                    <a:pt x="29" y="56795"/>
                    <a:pt x="171" y="57049"/>
                  </a:cubicBezTo>
                  <a:lnTo>
                    <a:pt x="7473" y="70288"/>
                  </a:lnTo>
                  <a:cubicBezTo>
                    <a:pt x="7663" y="70635"/>
                    <a:pt x="8022" y="70826"/>
                    <a:pt x="8390" y="70826"/>
                  </a:cubicBezTo>
                  <a:cubicBezTo>
                    <a:pt x="8426" y="70826"/>
                    <a:pt x="8462" y="70825"/>
                    <a:pt x="8498" y="70821"/>
                  </a:cubicBezTo>
                  <a:cubicBezTo>
                    <a:pt x="8631" y="70812"/>
                    <a:pt x="8756" y="70775"/>
                    <a:pt x="8887" y="70692"/>
                  </a:cubicBezTo>
                  <a:cubicBezTo>
                    <a:pt x="9395" y="70411"/>
                    <a:pt x="9575" y="69780"/>
                    <a:pt x="9299" y="69282"/>
                  </a:cubicBezTo>
                  <a:lnTo>
                    <a:pt x="2213" y="56445"/>
                  </a:lnTo>
                  <a:lnTo>
                    <a:pt x="20906" y="1372"/>
                  </a:lnTo>
                  <a:cubicBezTo>
                    <a:pt x="21083" y="822"/>
                    <a:pt x="20803" y="240"/>
                    <a:pt x="20256" y="53"/>
                  </a:cubicBezTo>
                  <a:cubicBezTo>
                    <a:pt x="20145" y="18"/>
                    <a:pt x="20032" y="0"/>
                    <a:pt x="199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6" name="Google Shape;6616;p53"/>
            <p:cNvSpPr/>
            <p:nvPr/>
          </p:nvSpPr>
          <p:spPr>
            <a:xfrm rot="-1146322">
              <a:off x="4568611" y="2743808"/>
              <a:ext cx="523640" cy="1751091"/>
            </a:xfrm>
            <a:custGeom>
              <a:avLst/>
              <a:gdLst/>
              <a:ahLst/>
              <a:cxnLst/>
              <a:rect l="l" t="t" r="r" b="b"/>
              <a:pathLst>
                <a:path w="20946" h="70045" extrusionOk="0">
                  <a:moveTo>
                    <a:pt x="19783" y="0"/>
                  </a:moveTo>
                  <a:cubicBezTo>
                    <a:pt x="19348" y="0"/>
                    <a:pt x="18948" y="267"/>
                    <a:pt x="18799" y="704"/>
                  </a:cubicBezTo>
                  <a:lnTo>
                    <a:pt x="82" y="55872"/>
                  </a:lnTo>
                  <a:cubicBezTo>
                    <a:pt x="1" y="56101"/>
                    <a:pt x="6" y="56345"/>
                    <a:pt x="92" y="56571"/>
                  </a:cubicBezTo>
                  <a:lnTo>
                    <a:pt x="4954" y="69373"/>
                  </a:lnTo>
                  <a:cubicBezTo>
                    <a:pt x="5104" y="69786"/>
                    <a:pt x="5506" y="70044"/>
                    <a:pt x="5923" y="70044"/>
                  </a:cubicBezTo>
                  <a:cubicBezTo>
                    <a:pt x="5960" y="70044"/>
                    <a:pt x="5997" y="70042"/>
                    <a:pt x="6033" y="70038"/>
                  </a:cubicBezTo>
                  <a:cubicBezTo>
                    <a:pt x="6109" y="70030"/>
                    <a:pt x="6194" y="70004"/>
                    <a:pt x="6294" y="69962"/>
                  </a:cubicBezTo>
                  <a:cubicBezTo>
                    <a:pt x="6829" y="69766"/>
                    <a:pt x="7105" y="69170"/>
                    <a:pt x="6900" y="68632"/>
                  </a:cubicBezTo>
                  <a:lnTo>
                    <a:pt x="2171" y="56184"/>
                  </a:lnTo>
                  <a:lnTo>
                    <a:pt x="20768" y="1372"/>
                  </a:lnTo>
                  <a:cubicBezTo>
                    <a:pt x="20946" y="822"/>
                    <a:pt x="20664" y="240"/>
                    <a:pt x="20118" y="53"/>
                  </a:cubicBezTo>
                  <a:cubicBezTo>
                    <a:pt x="20006" y="17"/>
                    <a:pt x="19894" y="0"/>
                    <a:pt x="197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7" name="Google Shape;6617;p53"/>
            <p:cNvSpPr/>
            <p:nvPr/>
          </p:nvSpPr>
          <p:spPr>
            <a:xfrm rot="-1146322">
              <a:off x="4340315" y="3400224"/>
              <a:ext cx="1645093" cy="877633"/>
            </a:xfrm>
            <a:custGeom>
              <a:avLst/>
              <a:gdLst/>
              <a:ahLst/>
              <a:cxnLst/>
              <a:rect l="l" t="t" r="r" b="b"/>
              <a:pathLst>
                <a:path w="65805" h="35106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9" y="2023"/>
                  </a:cubicBezTo>
                  <a:lnTo>
                    <a:pt x="55963" y="20728"/>
                  </a:lnTo>
                  <a:lnTo>
                    <a:pt x="63707" y="34579"/>
                  </a:lnTo>
                  <a:cubicBezTo>
                    <a:pt x="63899" y="34918"/>
                    <a:pt x="64252" y="35106"/>
                    <a:pt x="64619" y="35106"/>
                  </a:cubicBezTo>
                  <a:cubicBezTo>
                    <a:pt x="64655" y="35106"/>
                    <a:pt x="64690" y="35104"/>
                    <a:pt x="64726" y="35101"/>
                  </a:cubicBezTo>
                  <a:cubicBezTo>
                    <a:pt x="64859" y="35094"/>
                    <a:pt x="64988" y="35046"/>
                    <a:pt x="65127" y="34962"/>
                  </a:cubicBezTo>
                  <a:cubicBezTo>
                    <a:pt x="65634" y="34689"/>
                    <a:pt x="65805" y="34056"/>
                    <a:pt x="65528" y="33557"/>
                  </a:cubicBezTo>
                  <a:lnTo>
                    <a:pt x="57582" y="19367"/>
                  </a:lnTo>
                  <a:cubicBezTo>
                    <a:pt x="57458" y="19146"/>
                    <a:pt x="57251" y="18971"/>
                    <a:pt x="57009" y="18894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8" name="Google Shape;6618;p53"/>
            <p:cNvSpPr/>
            <p:nvPr/>
          </p:nvSpPr>
          <p:spPr>
            <a:xfrm rot="-1146322">
              <a:off x="4346460" y="2936901"/>
              <a:ext cx="1635568" cy="877083"/>
            </a:xfrm>
            <a:custGeom>
              <a:avLst/>
              <a:gdLst/>
              <a:ahLst/>
              <a:cxnLst/>
              <a:rect l="l" t="t" r="r" b="b"/>
              <a:pathLst>
                <a:path w="65424" h="35084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8" y="2023"/>
                  </a:cubicBezTo>
                  <a:lnTo>
                    <a:pt x="55616" y="20612"/>
                  </a:lnTo>
                  <a:lnTo>
                    <a:pt x="63328" y="34545"/>
                  </a:lnTo>
                  <a:cubicBezTo>
                    <a:pt x="63517" y="34892"/>
                    <a:pt x="63876" y="35083"/>
                    <a:pt x="64244" y="35083"/>
                  </a:cubicBezTo>
                  <a:cubicBezTo>
                    <a:pt x="64280" y="35083"/>
                    <a:pt x="64317" y="35081"/>
                    <a:pt x="64353" y="35078"/>
                  </a:cubicBezTo>
                  <a:cubicBezTo>
                    <a:pt x="64489" y="35062"/>
                    <a:pt x="64621" y="35026"/>
                    <a:pt x="64746" y="34947"/>
                  </a:cubicBezTo>
                  <a:cubicBezTo>
                    <a:pt x="65244" y="34662"/>
                    <a:pt x="65424" y="34032"/>
                    <a:pt x="65148" y="33534"/>
                  </a:cubicBezTo>
                  <a:lnTo>
                    <a:pt x="57234" y="19252"/>
                  </a:lnTo>
                  <a:cubicBezTo>
                    <a:pt x="57114" y="19023"/>
                    <a:pt x="56914" y="18851"/>
                    <a:pt x="56665" y="18770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19" name="Google Shape;6619;p53"/>
            <p:cNvSpPr/>
            <p:nvPr/>
          </p:nvSpPr>
          <p:spPr>
            <a:xfrm rot="-1146322">
              <a:off x="5059158" y="2738490"/>
              <a:ext cx="499890" cy="1766141"/>
            </a:xfrm>
            <a:custGeom>
              <a:avLst/>
              <a:gdLst/>
              <a:ahLst/>
              <a:cxnLst/>
              <a:rect l="l" t="t" r="r" b="b"/>
              <a:pathLst>
                <a:path w="19996" h="70647" extrusionOk="0">
                  <a:moveTo>
                    <a:pt x="19194" y="1"/>
                  </a:moveTo>
                  <a:lnTo>
                    <a:pt x="1" y="56480"/>
                  </a:lnTo>
                  <a:lnTo>
                    <a:pt x="7769" y="70646"/>
                  </a:lnTo>
                  <a:cubicBezTo>
                    <a:pt x="7779" y="70641"/>
                    <a:pt x="7790" y="70636"/>
                    <a:pt x="7803" y="70631"/>
                  </a:cubicBezTo>
                  <a:cubicBezTo>
                    <a:pt x="8300" y="70354"/>
                    <a:pt x="8487" y="69726"/>
                    <a:pt x="8214" y="69220"/>
                  </a:cubicBezTo>
                  <a:lnTo>
                    <a:pt x="1129" y="56384"/>
                  </a:lnTo>
                  <a:lnTo>
                    <a:pt x="19822" y="1310"/>
                  </a:lnTo>
                  <a:cubicBezTo>
                    <a:pt x="19996" y="769"/>
                    <a:pt x="19720" y="189"/>
                    <a:pt x="191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0" name="Google Shape;6620;p53"/>
            <p:cNvSpPr/>
            <p:nvPr/>
          </p:nvSpPr>
          <p:spPr>
            <a:xfrm rot="-1146322">
              <a:off x="4593444" y="2741384"/>
              <a:ext cx="497340" cy="1744116"/>
            </a:xfrm>
            <a:custGeom>
              <a:avLst/>
              <a:gdLst/>
              <a:ahLst/>
              <a:cxnLst/>
              <a:rect l="l" t="t" r="r" b="b"/>
              <a:pathLst>
                <a:path w="19894" h="69766" extrusionOk="0">
                  <a:moveTo>
                    <a:pt x="19084" y="0"/>
                  </a:moveTo>
                  <a:lnTo>
                    <a:pt x="0" y="56140"/>
                  </a:lnTo>
                  <a:lnTo>
                    <a:pt x="5477" y="69766"/>
                  </a:lnTo>
                  <a:cubicBezTo>
                    <a:pt x="5842" y="69496"/>
                    <a:pt x="5999" y="69006"/>
                    <a:pt x="5831" y="68566"/>
                  </a:cubicBezTo>
                  <a:lnTo>
                    <a:pt x="1101" y="56118"/>
                  </a:lnTo>
                  <a:lnTo>
                    <a:pt x="19700" y="1307"/>
                  </a:lnTo>
                  <a:cubicBezTo>
                    <a:pt x="19894" y="773"/>
                    <a:pt x="19607" y="198"/>
                    <a:pt x="1908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1" name="Google Shape;6621;p53"/>
            <p:cNvSpPr/>
            <p:nvPr/>
          </p:nvSpPr>
          <p:spPr>
            <a:xfrm rot="-1146322">
              <a:off x="4343057" y="3418795"/>
              <a:ext cx="1627494" cy="861883"/>
            </a:xfrm>
            <a:custGeom>
              <a:avLst/>
              <a:gdLst/>
              <a:ahLst/>
              <a:cxnLst/>
              <a:rect l="l" t="t" r="r" b="b"/>
              <a:pathLst>
                <a:path w="65101" h="34476" extrusionOk="0">
                  <a:moveTo>
                    <a:pt x="220" y="0"/>
                  </a:moveTo>
                  <a:cubicBezTo>
                    <a:pt x="211" y="24"/>
                    <a:pt x="195" y="46"/>
                    <a:pt x="187" y="72"/>
                  </a:cubicBezTo>
                  <a:cubicBezTo>
                    <a:pt x="0" y="618"/>
                    <a:pt x="291" y="1204"/>
                    <a:pt x="836" y="1390"/>
                  </a:cubicBezTo>
                  <a:lnTo>
                    <a:pt x="55971" y="20095"/>
                  </a:lnTo>
                  <a:lnTo>
                    <a:pt x="63715" y="33946"/>
                  </a:lnTo>
                  <a:cubicBezTo>
                    <a:pt x="63902" y="34280"/>
                    <a:pt x="64251" y="34476"/>
                    <a:pt x="64609" y="34476"/>
                  </a:cubicBezTo>
                  <a:cubicBezTo>
                    <a:pt x="64651" y="34476"/>
                    <a:pt x="64692" y="34473"/>
                    <a:pt x="64734" y="34468"/>
                  </a:cubicBezTo>
                  <a:cubicBezTo>
                    <a:pt x="64859" y="34456"/>
                    <a:pt x="64986" y="34411"/>
                    <a:pt x="65101" y="34349"/>
                  </a:cubicBezTo>
                  <a:lnTo>
                    <a:pt x="56685" y="1924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2" name="Google Shape;6622;p53"/>
            <p:cNvSpPr/>
            <p:nvPr/>
          </p:nvSpPr>
          <p:spPr>
            <a:xfrm rot="-1146322">
              <a:off x="4349349" y="2955430"/>
              <a:ext cx="1618219" cy="861308"/>
            </a:xfrm>
            <a:custGeom>
              <a:avLst/>
              <a:gdLst/>
              <a:ahLst/>
              <a:cxnLst/>
              <a:rect l="l" t="t" r="r" b="b"/>
              <a:pathLst>
                <a:path w="64730" h="34453" extrusionOk="0">
                  <a:moveTo>
                    <a:pt x="221" y="1"/>
                  </a:moveTo>
                  <a:cubicBezTo>
                    <a:pt x="212" y="27"/>
                    <a:pt x="196" y="48"/>
                    <a:pt x="186" y="73"/>
                  </a:cubicBezTo>
                  <a:cubicBezTo>
                    <a:pt x="0" y="619"/>
                    <a:pt x="293" y="1205"/>
                    <a:pt x="837" y="1391"/>
                  </a:cubicBezTo>
                  <a:lnTo>
                    <a:pt x="55624" y="19980"/>
                  </a:lnTo>
                  <a:lnTo>
                    <a:pt x="63338" y="33913"/>
                  </a:lnTo>
                  <a:cubicBezTo>
                    <a:pt x="63528" y="34261"/>
                    <a:pt x="63889" y="34452"/>
                    <a:pt x="64260" y="34452"/>
                  </a:cubicBezTo>
                  <a:cubicBezTo>
                    <a:pt x="64294" y="34452"/>
                    <a:pt x="64328" y="34450"/>
                    <a:pt x="64362" y="34447"/>
                  </a:cubicBezTo>
                  <a:cubicBezTo>
                    <a:pt x="64487" y="34436"/>
                    <a:pt x="64615" y="34390"/>
                    <a:pt x="64729" y="34328"/>
                  </a:cubicBezTo>
                  <a:lnTo>
                    <a:pt x="56336" y="19133"/>
                  </a:lnTo>
                  <a:lnTo>
                    <a:pt x="22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700" name="文本框 2">
            <a:extLst>
              <a:ext uri="{FF2B5EF4-FFF2-40B4-BE49-F238E27FC236}">
                <a16:creationId xmlns:a16="http://schemas.microsoft.com/office/drawing/2014/main" id="{509242DC-4AAD-993F-0AC6-B6B840DA9B15}"/>
              </a:ext>
            </a:extLst>
          </p:cNvPr>
          <p:cNvSpPr txBox="1"/>
          <p:nvPr/>
        </p:nvSpPr>
        <p:spPr>
          <a:xfrm>
            <a:off x="4261495" y="303026"/>
            <a:ext cx="293710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4400" b="1" kern="0" spc="50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VẬN DỤNG</a:t>
            </a:r>
            <a:endParaRPr lang="zh-CN" altLang="en-US" sz="4400" b="1" kern="0" spc="5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grpSp>
        <p:nvGrpSpPr>
          <p:cNvPr id="6623" name="Google Shape;6623;p53"/>
          <p:cNvGrpSpPr/>
          <p:nvPr/>
        </p:nvGrpSpPr>
        <p:grpSpPr>
          <a:xfrm>
            <a:off x="8977211" y="5311065"/>
            <a:ext cx="1483574" cy="1565203"/>
            <a:chOff x="493900" y="2994525"/>
            <a:chExt cx="2119975" cy="2090650"/>
          </a:xfrm>
        </p:grpSpPr>
        <p:sp>
          <p:nvSpPr>
            <p:cNvPr id="6624" name="Google Shape;6624;p53"/>
            <p:cNvSpPr/>
            <p:nvPr/>
          </p:nvSpPr>
          <p:spPr>
            <a:xfrm>
              <a:off x="493900" y="3072250"/>
              <a:ext cx="1429000" cy="1669550"/>
            </a:xfrm>
            <a:custGeom>
              <a:avLst/>
              <a:gdLst/>
              <a:ahLst/>
              <a:cxnLst/>
              <a:rect l="l" t="t" r="r" b="b"/>
              <a:pathLst>
                <a:path w="57160" h="66782" extrusionOk="0">
                  <a:moveTo>
                    <a:pt x="28075" y="0"/>
                  </a:moveTo>
                  <a:lnTo>
                    <a:pt x="1" y="50665"/>
                  </a:lnTo>
                  <a:lnTo>
                    <a:pt x="29086" y="66782"/>
                  </a:lnTo>
                  <a:lnTo>
                    <a:pt x="57160" y="16117"/>
                  </a:lnTo>
                  <a:lnTo>
                    <a:pt x="280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5" name="Google Shape;6625;p53"/>
            <p:cNvSpPr/>
            <p:nvPr/>
          </p:nvSpPr>
          <p:spPr>
            <a:xfrm>
              <a:off x="1192475" y="2994525"/>
              <a:ext cx="733525" cy="558300"/>
            </a:xfrm>
            <a:custGeom>
              <a:avLst/>
              <a:gdLst/>
              <a:ahLst/>
              <a:cxnLst/>
              <a:rect l="l" t="t" r="r" b="b"/>
              <a:pathLst>
                <a:path w="29341" h="22332" extrusionOk="0">
                  <a:moveTo>
                    <a:pt x="11271" y="1"/>
                  </a:moveTo>
                  <a:lnTo>
                    <a:pt x="0" y="3035"/>
                  </a:lnTo>
                  <a:lnTo>
                    <a:pt x="3398" y="14201"/>
                  </a:lnTo>
                  <a:lnTo>
                    <a:pt x="18070" y="22332"/>
                  </a:lnTo>
                  <a:lnTo>
                    <a:pt x="29340" y="19295"/>
                  </a:lnTo>
                  <a:lnTo>
                    <a:pt x="25940" y="8130"/>
                  </a:lnTo>
                  <a:lnTo>
                    <a:pt x="11271" y="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6" name="Google Shape;6626;p53"/>
            <p:cNvSpPr/>
            <p:nvPr/>
          </p:nvSpPr>
          <p:spPr>
            <a:xfrm>
              <a:off x="1192475" y="3070375"/>
              <a:ext cx="733525" cy="482450"/>
            </a:xfrm>
            <a:custGeom>
              <a:avLst/>
              <a:gdLst/>
              <a:ahLst/>
              <a:cxnLst/>
              <a:rect l="l" t="t" r="r" b="b"/>
              <a:pathLst>
                <a:path w="29341" h="19298" extrusionOk="0">
                  <a:moveTo>
                    <a:pt x="0" y="1"/>
                  </a:moveTo>
                  <a:lnTo>
                    <a:pt x="3398" y="11167"/>
                  </a:lnTo>
                  <a:lnTo>
                    <a:pt x="18070" y="19298"/>
                  </a:lnTo>
                  <a:lnTo>
                    <a:pt x="29340" y="162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7" name="Google Shape;6627;p53"/>
            <p:cNvSpPr/>
            <p:nvPr/>
          </p:nvSpPr>
          <p:spPr>
            <a:xfrm>
              <a:off x="1262375" y="3167950"/>
              <a:ext cx="495325" cy="384875"/>
            </a:xfrm>
            <a:custGeom>
              <a:avLst/>
              <a:gdLst/>
              <a:ahLst/>
              <a:cxnLst/>
              <a:rect l="l" t="t" r="r" b="b"/>
              <a:pathLst>
                <a:path w="19813" h="15395" extrusionOk="0">
                  <a:moveTo>
                    <a:pt x="8670" y="1"/>
                  </a:moveTo>
                  <a:cubicBezTo>
                    <a:pt x="5253" y="1"/>
                    <a:pt x="1935" y="1798"/>
                    <a:pt x="147" y="4991"/>
                  </a:cubicBezTo>
                  <a:cubicBezTo>
                    <a:pt x="92" y="5088"/>
                    <a:pt x="51" y="5186"/>
                    <a:pt x="0" y="5283"/>
                  </a:cubicBezTo>
                  <a:lnTo>
                    <a:pt x="605" y="7264"/>
                  </a:lnTo>
                  <a:lnTo>
                    <a:pt x="15274" y="15395"/>
                  </a:lnTo>
                  <a:lnTo>
                    <a:pt x="16916" y="14952"/>
                  </a:lnTo>
                  <a:cubicBezTo>
                    <a:pt x="17003" y="14814"/>
                    <a:pt x="17096" y="14681"/>
                    <a:pt x="17176" y="14536"/>
                  </a:cubicBezTo>
                  <a:cubicBezTo>
                    <a:pt x="19812" y="9834"/>
                    <a:pt x="18137" y="3885"/>
                    <a:pt x="13434" y="1249"/>
                  </a:cubicBezTo>
                  <a:cubicBezTo>
                    <a:pt x="11925" y="403"/>
                    <a:pt x="10286" y="1"/>
                    <a:pt x="867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8" name="Google Shape;6628;p53"/>
            <p:cNvSpPr/>
            <p:nvPr/>
          </p:nvSpPr>
          <p:spPr>
            <a:xfrm>
              <a:off x="632350" y="3395650"/>
              <a:ext cx="1053350" cy="1199850"/>
            </a:xfrm>
            <a:custGeom>
              <a:avLst/>
              <a:gdLst/>
              <a:ahLst/>
              <a:cxnLst/>
              <a:rect l="l" t="t" r="r" b="b"/>
              <a:pathLst>
                <a:path w="42134" h="47994" extrusionOk="0">
                  <a:moveTo>
                    <a:pt x="22021" y="1"/>
                  </a:moveTo>
                  <a:cubicBezTo>
                    <a:pt x="21411" y="1103"/>
                    <a:pt x="20270" y="1723"/>
                    <a:pt x="19094" y="1723"/>
                  </a:cubicBezTo>
                  <a:cubicBezTo>
                    <a:pt x="18575" y="1723"/>
                    <a:pt x="18049" y="1602"/>
                    <a:pt x="17559" y="1349"/>
                  </a:cubicBezTo>
                  <a:lnTo>
                    <a:pt x="1" y="33037"/>
                  </a:lnTo>
                  <a:cubicBezTo>
                    <a:pt x="1552" y="33955"/>
                    <a:pt x="2102" y="35948"/>
                    <a:pt x="1222" y="37534"/>
                  </a:cubicBezTo>
                  <a:cubicBezTo>
                    <a:pt x="1215" y="37547"/>
                    <a:pt x="1208" y="37556"/>
                    <a:pt x="1201" y="37569"/>
                  </a:cubicBezTo>
                  <a:lnTo>
                    <a:pt x="20010" y="47994"/>
                  </a:lnTo>
                  <a:cubicBezTo>
                    <a:pt x="20017" y="47981"/>
                    <a:pt x="20020" y="47971"/>
                    <a:pt x="20028" y="47958"/>
                  </a:cubicBezTo>
                  <a:cubicBezTo>
                    <a:pt x="20638" y="46855"/>
                    <a:pt x="21781" y="46232"/>
                    <a:pt x="22959" y="46232"/>
                  </a:cubicBezTo>
                  <a:cubicBezTo>
                    <a:pt x="23508" y="46232"/>
                    <a:pt x="24064" y="46368"/>
                    <a:pt x="24578" y="46652"/>
                  </a:cubicBezTo>
                  <a:lnTo>
                    <a:pt x="42134" y="14974"/>
                  </a:lnTo>
                  <a:cubicBezTo>
                    <a:pt x="40516" y="14078"/>
                    <a:pt x="39932" y="12040"/>
                    <a:pt x="40828" y="10423"/>
                  </a:cubicBezTo>
                  <a:lnTo>
                    <a:pt x="22021" y="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29" name="Google Shape;6629;p53"/>
            <p:cNvSpPr/>
            <p:nvPr/>
          </p:nvSpPr>
          <p:spPr>
            <a:xfrm>
              <a:off x="934925" y="3677375"/>
              <a:ext cx="533675" cy="660600"/>
            </a:xfrm>
            <a:custGeom>
              <a:avLst/>
              <a:gdLst/>
              <a:ahLst/>
              <a:cxnLst/>
              <a:rect l="l" t="t" r="r" b="b"/>
              <a:pathLst>
                <a:path w="21347" h="26424" extrusionOk="0">
                  <a:moveTo>
                    <a:pt x="5254" y="6562"/>
                  </a:moveTo>
                  <a:cubicBezTo>
                    <a:pt x="5276" y="6562"/>
                    <a:pt x="5297" y="6568"/>
                    <a:pt x="5316" y="6578"/>
                  </a:cubicBezTo>
                  <a:cubicBezTo>
                    <a:pt x="5349" y="6597"/>
                    <a:pt x="5370" y="6623"/>
                    <a:pt x="5381" y="6657"/>
                  </a:cubicBezTo>
                  <a:lnTo>
                    <a:pt x="5416" y="6785"/>
                  </a:lnTo>
                  <a:lnTo>
                    <a:pt x="5292" y="6821"/>
                  </a:lnTo>
                  <a:cubicBezTo>
                    <a:pt x="5277" y="6825"/>
                    <a:pt x="5264" y="6828"/>
                    <a:pt x="5251" y="6828"/>
                  </a:cubicBezTo>
                  <a:cubicBezTo>
                    <a:pt x="5230" y="6828"/>
                    <a:pt x="5209" y="6821"/>
                    <a:pt x="5187" y="6809"/>
                  </a:cubicBezTo>
                  <a:cubicBezTo>
                    <a:pt x="5154" y="6792"/>
                    <a:pt x="5135" y="6766"/>
                    <a:pt x="5125" y="6730"/>
                  </a:cubicBezTo>
                  <a:cubicBezTo>
                    <a:pt x="5105" y="6661"/>
                    <a:pt x="5147" y="6585"/>
                    <a:pt x="5214" y="6568"/>
                  </a:cubicBezTo>
                  <a:cubicBezTo>
                    <a:pt x="5228" y="6564"/>
                    <a:pt x="5241" y="6562"/>
                    <a:pt x="5254" y="6562"/>
                  </a:cubicBezTo>
                  <a:close/>
                  <a:moveTo>
                    <a:pt x="17037" y="13093"/>
                  </a:moveTo>
                  <a:cubicBezTo>
                    <a:pt x="17059" y="13093"/>
                    <a:pt x="17080" y="13098"/>
                    <a:pt x="17102" y="13110"/>
                  </a:cubicBezTo>
                  <a:cubicBezTo>
                    <a:pt x="17133" y="13128"/>
                    <a:pt x="17155" y="13155"/>
                    <a:pt x="17163" y="13188"/>
                  </a:cubicBezTo>
                  <a:cubicBezTo>
                    <a:pt x="17173" y="13223"/>
                    <a:pt x="17169" y="13257"/>
                    <a:pt x="17152" y="13289"/>
                  </a:cubicBezTo>
                  <a:cubicBezTo>
                    <a:pt x="17133" y="13322"/>
                    <a:pt x="17107" y="13343"/>
                    <a:pt x="17073" y="13353"/>
                  </a:cubicBezTo>
                  <a:cubicBezTo>
                    <a:pt x="17059" y="13358"/>
                    <a:pt x="17046" y="13360"/>
                    <a:pt x="17034" y="13360"/>
                  </a:cubicBezTo>
                  <a:cubicBezTo>
                    <a:pt x="17012" y="13360"/>
                    <a:pt x="16992" y="13354"/>
                    <a:pt x="16973" y="13343"/>
                  </a:cubicBezTo>
                  <a:cubicBezTo>
                    <a:pt x="16951" y="13323"/>
                    <a:pt x="16919" y="13299"/>
                    <a:pt x="16909" y="13263"/>
                  </a:cubicBezTo>
                  <a:lnTo>
                    <a:pt x="16872" y="13135"/>
                  </a:lnTo>
                  <a:lnTo>
                    <a:pt x="17001" y="13098"/>
                  </a:lnTo>
                  <a:cubicBezTo>
                    <a:pt x="17013" y="13095"/>
                    <a:pt x="17026" y="13093"/>
                    <a:pt x="17037" y="13093"/>
                  </a:cubicBezTo>
                  <a:close/>
                  <a:moveTo>
                    <a:pt x="10682" y="1"/>
                  </a:moveTo>
                  <a:cubicBezTo>
                    <a:pt x="10375" y="1"/>
                    <a:pt x="10065" y="43"/>
                    <a:pt x="9760" y="130"/>
                  </a:cubicBezTo>
                  <a:cubicBezTo>
                    <a:pt x="8911" y="374"/>
                    <a:pt x="8204" y="937"/>
                    <a:pt x="7773" y="1714"/>
                  </a:cubicBezTo>
                  <a:cubicBezTo>
                    <a:pt x="7532" y="2148"/>
                    <a:pt x="7394" y="2618"/>
                    <a:pt x="7363" y="3101"/>
                  </a:cubicBezTo>
                  <a:cubicBezTo>
                    <a:pt x="7334" y="3083"/>
                    <a:pt x="7305" y="3067"/>
                    <a:pt x="7274" y="3051"/>
                  </a:cubicBezTo>
                  <a:cubicBezTo>
                    <a:pt x="6648" y="2703"/>
                    <a:pt x="5958" y="2525"/>
                    <a:pt x="5261" y="2525"/>
                  </a:cubicBezTo>
                  <a:cubicBezTo>
                    <a:pt x="4876" y="2525"/>
                    <a:pt x="4489" y="2579"/>
                    <a:pt x="4109" y="2689"/>
                  </a:cubicBezTo>
                  <a:cubicBezTo>
                    <a:pt x="1903" y="3321"/>
                    <a:pt x="622" y="5631"/>
                    <a:pt x="1254" y="7838"/>
                  </a:cubicBezTo>
                  <a:cubicBezTo>
                    <a:pt x="1560" y="8900"/>
                    <a:pt x="2257" y="9782"/>
                    <a:pt x="3223" y="10322"/>
                  </a:cubicBezTo>
                  <a:cubicBezTo>
                    <a:pt x="3256" y="10339"/>
                    <a:pt x="3282" y="10355"/>
                    <a:pt x="3311" y="10371"/>
                  </a:cubicBezTo>
                  <a:cubicBezTo>
                    <a:pt x="2935" y="10650"/>
                    <a:pt x="2620" y="11008"/>
                    <a:pt x="2386" y="11430"/>
                  </a:cubicBezTo>
                  <a:cubicBezTo>
                    <a:pt x="1957" y="12207"/>
                    <a:pt x="1855" y="13102"/>
                    <a:pt x="2100" y="13954"/>
                  </a:cubicBezTo>
                  <a:cubicBezTo>
                    <a:pt x="2342" y="14801"/>
                    <a:pt x="2900" y="15506"/>
                    <a:pt x="3668" y="15936"/>
                  </a:cubicBezTo>
                  <a:cubicBezTo>
                    <a:pt x="3674" y="15939"/>
                    <a:pt x="3679" y="15940"/>
                    <a:pt x="3682" y="15944"/>
                  </a:cubicBezTo>
                  <a:cubicBezTo>
                    <a:pt x="3911" y="16072"/>
                    <a:pt x="4155" y="16161"/>
                    <a:pt x="4400" y="16231"/>
                  </a:cubicBezTo>
                  <a:cubicBezTo>
                    <a:pt x="4116" y="16468"/>
                    <a:pt x="3866" y="16754"/>
                    <a:pt x="3675" y="17098"/>
                  </a:cubicBezTo>
                  <a:cubicBezTo>
                    <a:pt x="3411" y="17574"/>
                    <a:pt x="3294" y="18101"/>
                    <a:pt x="3302" y="18633"/>
                  </a:cubicBezTo>
                  <a:lnTo>
                    <a:pt x="978" y="20608"/>
                  </a:lnTo>
                  <a:cubicBezTo>
                    <a:pt x="334" y="21154"/>
                    <a:pt x="0" y="21980"/>
                    <a:pt x="85" y="22820"/>
                  </a:cubicBezTo>
                  <a:cubicBezTo>
                    <a:pt x="168" y="23655"/>
                    <a:pt x="652" y="24396"/>
                    <a:pt x="1383" y="24805"/>
                  </a:cubicBezTo>
                  <a:cubicBezTo>
                    <a:pt x="1388" y="24808"/>
                    <a:pt x="1390" y="24809"/>
                    <a:pt x="1395" y="24812"/>
                  </a:cubicBezTo>
                  <a:lnTo>
                    <a:pt x="3724" y="26102"/>
                  </a:lnTo>
                  <a:cubicBezTo>
                    <a:pt x="4111" y="26316"/>
                    <a:pt x="4541" y="26424"/>
                    <a:pt x="4970" y="26424"/>
                  </a:cubicBezTo>
                  <a:cubicBezTo>
                    <a:pt x="5360" y="26424"/>
                    <a:pt x="5750" y="26335"/>
                    <a:pt x="6109" y="26158"/>
                  </a:cubicBezTo>
                  <a:cubicBezTo>
                    <a:pt x="6864" y="25784"/>
                    <a:pt x="7387" y="25063"/>
                    <a:pt x="7509" y="24229"/>
                  </a:cubicBezTo>
                  <a:lnTo>
                    <a:pt x="7952" y="21207"/>
                  </a:lnTo>
                  <a:cubicBezTo>
                    <a:pt x="8396" y="20939"/>
                    <a:pt x="8786" y="20567"/>
                    <a:pt x="9055" y="20081"/>
                  </a:cubicBezTo>
                  <a:cubicBezTo>
                    <a:pt x="9247" y="19734"/>
                    <a:pt x="9365" y="19361"/>
                    <a:pt x="9414" y="18977"/>
                  </a:cubicBezTo>
                  <a:cubicBezTo>
                    <a:pt x="9634" y="19201"/>
                    <a:pt x="9889" y="19394"/>
                    <a:pt x="10179" y="19548"/>
                  </a:cubicBezTo>
                  <a:cubicBezTo>
                    <a:pt x="10678" y="19824"/>
                    <a:pt x="11227" y="19965"/>
                    <a:pt x="11782" y="19965"/>
                  </a:cubicBezTo>
                  <a:cubicBezTo>
                    <a:pt x="12090" y="19965"/>
                    <a:pt x="12400" y="19922"/>
                    <a:pt x="12704" y="19834"/>
                  </a:cubicBezTo>
                  <a:cubicBezTo>
                    <a:pt x="13557" y="19588"/>
                    <a:pt x="14264" y="19026"/>
                    <a:pt x="14694" y="18251"/>
                  </a:cubicBezTo>
                  <a:cubicBezTo>
                    <a:pt x="14926" y="17829"/>
                    <a:pt x="15063" y="17372"/>
                    <a:pt x="15099" y="16906"/>
                  </a:cubicBezTo>
                  <a:cubicBezTo>
                    <a:pt x="15706" y="17226"/>
                    <a:pt x="16368" y="17388"/>
                    <a:pt x="17037" y="17388"/>
                  </a:cubicBezTo>
                  <a:cubicBezTo>
                    <a:pt x="17421" y="17388"/>
                    <a:pt x="17808" y="17334"/>
                    <a:pt x="18188" y="17226"/>
                  </a:cubicBezTo>
                  <a:cubicBezTo>
                    <a:pt x="19254" y="16921"/>
                    <a:pt x="20140" y="16215"/>
                    <a:pt x="20679" y="15242"/>
                  </a:cubicBezTo>
                  <a:cubicBezTo>
                    <a:pt x="21218" y="14269"/>
                    <a:pt x="21347" y="13147"/>
                    <a:pt x="21041" y="12079"/>
                  </a:cubicBezTo>
                  <a:cubicBezTo>
                    <a:pt x="20742" y="11034"/>
                    <a:pt x="20061" y="10163"/>
                    <a:pt x="19118" y="9621"/>
                  </a:cubicBezTo>
                  <a:cubicBezTo>
                    <a:pt x="19509" y="9337"/>
                    <a:pt x="19835" y="8972"/>
                    <a:pt x="20077" y="8536"/>
                  </a:cubicBezTo>
                  <a:cubicBezTo>
                    <a:pt x="20507" y="7761"/>
                    <a:pt x="20609" y="6864"/>
                    <a:pt x="20364" y="6011"/>
                  </a:cubicBezTo>
                  <a:cubicBezTo>
                    <a:pt x="20120" y="5164"/>
                    <a:pt x="19562" y="4461"/>
                    <a:pt x="18796" y="4029"/>
                  </a:cubicBezTo>
                  <a:cubicBezTo>
                    <a:pt x="18790" y="4026"/>
                    <a:pt x="18787" y="4023"/>
                    <a:pt x="18781" y="4020"/>
                  </a:cubicBezTo>
                  <a:cubicBezTo>
                    <a:pt x="18282" y="3743"/>
                    <a:pt x="17733" y="3603"/>
                    <a:pt x="17178" y="3603"/>
                  </a:cubicBezTo>
                  <a:cubicBezTo>
                    <a:pt x="16870" y="3603"/>
                    <a:pt x="16561" y="3646"/>
                    <a:pt x="16257" y="3733"/>
                  </a:cubicBezTo>
                  <a:lnTo>
                    <a:pt x="14401" y="4265"/>
                  </a:lnTo>
                  <a:lnTo>
                    <a:pt x="13870" y="2409"/>
                  </a:lnTo>
                  <a:cubicBezTo>
                    <a:pt x="13627" y="1562"/>
                    <a:pt x="13070" y="858"/>
                    <a:pt x="12302" y="428"/>
                  </a:cubicBezTo>
                  <a:cubicBezTo>
                    <a:pt x="12296" y="424"/>
                    <a:pt x="12293" y="423"/>
                    <a:pt x="12287" y="418"/>
                  </a:cubicBezTo>
                  <a:cubicBezTo>
                    <a:pt x="11788" y="141"/>
                    <a:pt x="11238" y="1"/>
                    <a:pt x="10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0" name="Google Shape;6630;p53"/>
            <p:cNvSpPr/>
            <p:nvPr/>
          </p:nvSpPr>
          <p:spPr>
            <a:xfrm>
              <a:off x="992775" y="3715425"/>
              <a:ext cx="441675" cy="422950"/>
            </a:xfrm>
            <a:custGeom>
              <a:avLst/>
              <a:gdLst/>
              <a:ahLst/>
              <a:cxnLst/>
              <a:rect l="l" t="t" r="r" b="b"/>
              <a:pathLst>
                <a:path w="17667" h="16918" extrusionOk="0">
                  <a:moveTo>
                    <a:pt x="8361" y="994"/>
                  </a:moveTo>
                  <a:cubicBezTo>
                    <a:pt x="8713" y="994"/>
                    <a:pt x="9036" y="1226"/>
                    <a:pt x="9139" y="1582"/>
                  </a:cubicBezTo>
                  <a:lnTo>
                    <a:pt x="10032" y="4698"/>
                  </a:lnTo>
                  <a:lnTo>
                    <a:pt x="8473" y="5147"/>
                  </a:lnTo>
                  <a:lnTo>
                    <a:pt x="7578" y="2031"/>
                  </a:lnTo>
                  <a:cubicBezTo>
                    <a:pt x="7457" y="1599"/>
                    <a:pt x="7706" y="1149"/>
                    <a:pt x="8136" y="1026"/>
                  </a:cubicBezTo>
                  <a:cubicBezTo>
                    <a:pt x="8211" y="1004"/>
                    <a:pt x="8286" y="994"/>
                    <a:pt x="8361" y="994"/>
                  </a:cubicBezTo>
                  <a:close/>
                  <a:moveTo>
                    <a:pt x="2938" y="3518"/>
                  </a:moveTo>
                  <a:cubicBezTo>
                    <a:pt x="3222" y="3518"/>
                    <a:pt x="3498" y="3592"/>
                    <a:pt x="3740" y="3725"/>
                  </a:cubicBezTo>
                  <a:cubicBezTo>
                    <a:pt x="4111" y="3931"/>
                    <a:pt x="4404" y="4277"/>
                    <a:pt x="4528" y="4714"/>
                  </a:cubicBezTo>
                  <a:lnTo>
                    <a:pt x="4980" y="6287"/>
                  </a:lnTo>
                  <a:lnTo>
                    <a:pt x="4970" y="6309"/>
                  </a:lnTo>
                  <a:lnTo>
                    <a:pt x="3395" y="6762"/>
                  </a:lnTo>
                  <a:cubicBezTo>
                    <a:pt x="3243" y="6805"/>
                    <a:pt x="3089" y="6827"/>
                    <a:pt x="2936" y="6827"/>
                  </a:cubicBezTo>
                  <a:cubicBezTo>
                    <a:pt x="2660" y="6827"/>
                    <a:pt x="2387" y="6757"/>
                    <a:pt x="2138" y="6619"/>
                  </a:cubicBezTo>
                  <a:cubicBezTo>
                    <a:pt x="1751" y="6404"/>
                    <a:pt x="1471" y="6052"/>
                    <a:pt x="1349" y="5628"/>
                  </a:cubicBezTo>
                  <a:cubicBezTo>
                    <a:pt x="1099" y="4752"/>
                    <a:pt x="1607" y="3835"/>
                    <a:pt x="2483" y="3582"/>
                  </a:cubicBezTo>
                  <a:cubicBezTo>
                    <a:pt x="2635" y="3538"/>
                    <a:pt x="2787" y="3518"/>
                    <a:pt x="2938" y="3518"/>
                  </a:cubicBezTo>
                  <a:close/>
                  <a:moveTo>
                    <a:pt x="14859" y="4595"/>
                  </a:moveTo>
                  <a:cubicBezTo>
                    <a:pt x="14995" y="4595"/>
                    <a:pt x="15129" y="4629"/>
                    <a:pt x="15249" y="4697"/>
                  </a:cubicBezTo>
                  <a:cubicBezTo>
                    <a:pt x="15440" y="4803"/>
                    <a:pt x="15576" y="4975"/>
                    <a:pt x="15636" y="5182"/>
                  </a:cubicBezTo>
                  <a:cubicBezTo>
                    <a:pt x="15761" y="5612"/>
                    <a:pt x="15510" y="6061"/>
                    <a:pt x="15080" y="6186"/>
                  </a:cubicBezTo>
                  <a:lnTo>
                    <a:pt x="11879" y="7103"/>
                  </a:lnTo>
                  <a:lnTo>
                    <a:pt x="11432" y="5542"/>
                  </a:lnTo>
                  <a:lnTo>
                    <a:pt x="14633" y="4626"/>
                  </a:lnTo>
                  <a:cubicBezTo>
                    <a:pt x="14707" y="4605"/>
                    <a:pt x="14783" y="4595"/>
                    <a:pt x="14859" y="4595"/>
                  </a:cubicBezTo>
                  <a:close/>
                  <a:moveTo>
                    <a:pt x="10425" y="5614"/>
                  </a:moveTo>
                  <a:lnTo>
                    <a:pt x="10921" y="7342"/>
                  </a:lnTo>
                  <a:lnTo>
                    <a:pt x="9192" y="7838"/>
                  </a:lnTo>
                  <a:lnTo>
                    <a:pt x="8696" y="6110"/>
                  </a:lnTo>
                  <a:lnTo>
                    <a:pt x="10425" y="5614"/>
                  </a:lnTo>
                  <a:close/>
                  <a:moveTo>
                    <a:pt x="7746" y="6382"/>
                  </a:moveTo>
                  <a:lnTo>
                    <a:pt x="8243" y="8111"/>
                  </a:lnTo>
                  <a:lnTo>
                    <a:pt x="6513" y="8608"/>
                  </a:lnTo>
                  <a:lnTo>
                    <a:pt x="6023" y="6895"/>
                  </a:lnTo>
                  <a:cubicBezTo>
                    <a:pt x="6025" y="6891"/>
                    <a:pt x="6029" y="6888"/>
                    <a:pt x="6030" y="6884"/>
                  </a:cubicBezTo>
                  <a:cubicBezTo>
                    <a:pt x="6030" y="6881"/>
                    <a:pt x="6032" y="6877"/>
                    <a:pt x="6033" y="6874"/>
                  </a:cubicBezTo>
                  <a:lnTo>
                    <a:pt x="7746" y="6382"/>
                  </a:lnTo>
                  <a:close/>
                  <a:moveTo>
                    <a:pt x="11193" y="8293"/>
                  </a:moveTo>
                  <a:lnTo>
                    <a:pt x="11666" y="9944"/>
                  </a:lnTo>
                  <a:cubicBezTo>
                    <a:pt x="11644" y="9974"/>
                    <a:pt x="11627" y="10008"/>
                    <a:pt x="11613" y="10044"/>
                  </a:cubicBezTo>
                  <a:lnTo>
                    <a:pt x="9960" y="10517"/>
                  </a:lnTo>
                  <a:lnTo>
                    <a:pt x="9464" y="8788"/>
                  </a:lnTo>
                  <a:lnTo>
                    <a:pt x="11193" y="8293"/>
                  </a:lnTo>
                  <a:close/>
                  <a:moveTo>
                    <a:pt x="8516" y="9061"/>
                  </a:moveTo>
                  <a:lnTo>
                    <a:pt x="9012" y="10789"/>
                  </a:lnTo>
                  <a:lnTo>
                    <a:pt x="7283" y="11285"/>
                  </a:lnTo>
                  <a:lnTo>
                    <a:pt x="6786" y="9557"/>
                  </a:lnTo>
                  <a:lnTo>
                    <a:pt x="8516" y="9061"/>
                  </a:lnTo>
                  <a:close/>
                  <a:moveTo>
                    <a:pt x="5844" y="9855"/>
                  </a:moveTo>
                  <a:lnTo>
                    <a:pt x="6291" y="11414"/>
                  </a:lnTo>
                  <a:lnTo>
                    <a:pt x="3200" y="12301"/>
                  </a:lnTo>
                  <a:cubicBezTo>
                    <a:pt x="3125" y="12323"/>
                    <a:pt x="3050" y="12333"/>
                    <a:pt x="2976" y="12333"/>
                  </a:cubicBezTo>
                  <a:cubicBezTo>
                    <a:pt x="2623" y="12333"/>
                    <a:pt x="2298" y="12101"/>
                    <a:pt x="2197" y="11744"/>
                  </a:cubicBezTo>
                  <a:cubicBezTo>
                    <a:pt x="2073" y="11314"/>
                    <a:pt x="2324" y="10864"/>
                    <a:pt x="2754" y="10741"/>
                  </a:cubicBezTo>
                  <a:lnTo>
                    <a:pt x="5844" y="9855"/>
                  </a:lnTo>
                  <a:close/>
                  <a:moveTo>
                    <a:pt x="14722" y="10050"/>
                  </a:moveTo>
                  <a:cubicBezTo>
                    <a:pt x="15442" y="10050"/>
                    <a:pt x="16106" y="10523"/>
                    <a:pt x="16314" y="11248"/>
                  </a:cubicBezTo>
                  <a:cubicBezTo>
                    <a:pt x="16565" y="12124"/>
                    <a:pt x="16057" y="13041"/>
                    <a:pt x="15179" y="13292"/>
                  </a:cubicBezTo>
                  <a:cubicBezTo>
                    <a:pt x="15027" y="13335"/>
                    <a:pt x="14873" y="13357"/>
                    <a:pt x="14720" y="13357"/>
                  </a:cubicBezTo>
                  <a:cubicBezTo>
                    <a:pt x="14444" y="13357"/>
                    <a:pt x="14171" y="13287"/>
                    <a:pt x="13922" y="13148"/>
                  </a:cubicBezTo>
                  <a:cubicBezTo>
                    <a:pt x="13535" y="12936"/>
                    <a:pt x="13255" y="12582"/>
                    <a:pt x="13134" y="12158"/>
                  </a:cubicBezTo>
                  <a:lnTo>
                    <a:pt x="12701" y="10646"/>
                  </a:lnTo>
                  <a:cubicBezTo>
                    <a:pt x="12711" y="10630"/>
                    <a:pt x="12724" y="10616"/>
                    <a:pt x="12732" y="10600"/>
                  </a:cubicBezTo>
                  <a:cubicBezTo>
                    <a:pt x="12741" y="10583"/>
                    <a:pt x="12748" y="10566"/>
                    <a:pt x="12755" y="10547"/>
                  </a:cubicBezTo>
                  <a:lnTo>
                    <a:pt x="14267" y="10114"/>
                  </a:lnTo>
                  <a:cubicBezTo>
                    <a:pt x="14419" y="10071"/>
                    <a:pt x="14572" y="10050"/>
                    <a:pt x="14722" y="10050"/>
                  </a:cubicBezTo>
                  <a:close/>
                  <a:moveTo>
                    <a:pt x="9343" y="11722"/>
                  </a:moveTo>
                  <a:lnTo>
                    <a:pt x="10253" y="14897"/>
                  </a:lnTo>
                  <a:cubicBezTo>
                    <a:pt x="10376" y="15327"/>
                    <a:pt x="10127" y="15777"/>
                    <a:pt x="9695" y="15900"/>
                  </a:cubicBezTo>
                  <a:cubicBezTo>
                    <a:pt x="9621" y="15922"/>
                    <a:pt x="9545" y="15932"/>
                    <a:pt x="9470" y="15932"/>
                  </a:cubicBezTo>
                  <a:cubicBezTo>
                    <a:pt x="9334" y="15932"/>
                    <a:pt x="9200" y="15898"/>
                    <a:pt x="9079" y="15831"/>
                  </a:cubicBezTo>
                  <a:cubicBezTo>
                    <a:pt x="8890" y="15725"/>
                    <a:pt x="8754" y="15553"/>
                    <a:pt x="8692" y="15345"/>
                  </a:cubicBezTo>
                  <a:lnTo>
                    <a:pt x="7782" y="12171"/>
                  </a:lnTo>
                  <a:lnTo>
                    <a:pt x="9343" y="11722"/>
                  </a:lnTo>
                  <a:close/>
                  <a:moveTo>
                    <a:pt x="8363" y="0"/>
                  </a:moveTo>
                  <a:cubicBezTo>
                    <a:pt x="8197" y="0"/>
                    <a:pt x="8030" y="23"/>
                    <a:pt x="7866" y="70"/>
                  </a:cubicBezTo>
                  <a:cubicBezTo>
                    <a:pt x="7403" y="203"/>
                    <a:pt x="7021" y="507"/>
                    <a:pt x="6787" y="929"/>
                  </a:cubicBezTo>
                  <a:cubicBezTo>
                    <a:pt x="6555" y="1350"/>
                    <a:pt x="6499" y="1836"/>
                    <a:pt x="6632" y="2297"/>
                  </a:cubicBezTo>
                  <a:lnTo>
                    <a:pt x="7525" y="5413"/>
                  </a:lnTo>
                  <a:lnTo>
                    <a:pt x="5896" y="5880"/>
                  </a:lnTo>
                  <a:lnTo>
                    <a:pt x="5482" y="4439"/>
                  </a:lnTo>
                  <a:cubicBezTo>
                    <a:pt x="5150" y="3280"/>
                    <a:pt x="4089" y="2524"/>
                    <a:pt x="2941" y="2524"/>
                  </a:cubicBezTo>
                  <a:cubicBezTo>
                    <a:pt x="2700" y="2524"/>
                    <a:pt x="2456" y="2557"/>
                    <a:pt x="2214" y="2627"/>
                  </a:cubicBezTo>
                  <a:cubicBezTo>
                    <a:pt x="813" y="3028"/>
                    <a:pt x="1" y="4496"/>
                    <a:pt x="402" y="5895"/>
                  </a:cubicBezTo>
                  <a:cubicBezTo>
                    <a:pt x="598" y="6574"/>
                    <a:pt x="1044" y="7134"/>
                    <a:pt x="1662" y="7477"/>
                  </a:cubicBezTo>
                  <a:cubicBezTo>
                    <a:pt x="2060" y="7698"/>
                    <a:pt x="2497" y="7809"/>
                    <a:pt x="2940" y="7809"/>
                  </a:cubicBezTo>
                  <a:cubicBezTo>
                    <a:pt x="3185" y="7809"/>
                    <a:pt x="3431" y="7775"/>
                    <a:pt x="3673" y="7706"/>
                  </a:cubicBezTo>
                  <a:lnTo>
                    <a:pt x="5115" y="7292"/>
                  </a:lnTo>
                  <a:lnTo>
                    <a:pt x="5575" y="8897"/>
                  </a:lnTo>
                  <a:lnTo>
                    <a:pt x="2485" y="9785"/>
                  </a:lnTo>
                  <a:cubicBezTo>
                    <a:pt x="2022" y="9916"/>
                    <a:pt x="1639" y="10222"/>
                    <a:pt x="1405" y="10643"/>
                  </a:cubicBezTo>
                  <a:cubicBezTo>
                    <a:pt x="1173" y="11063"/>
                    <a:pt x="1117" y="11549"/>
                    <a:pt x="1251" y="12010"/>
                  </a:cubicBezTo>
                  <a:cubicBezTo>
                    <a:pt x="1382" y="12473"/>
                    <a:pt x="1688" y="12856"/>
                    <a:pt x="2108" y="13090"/>
                  </a:cubicBezTo>
                  <a:cubicBezTo>
                    <a:pt x="2379" y="13239"/>
                    <a:pt x="2678" y="13316"/>
                    <a:pt x="2980" y="13316"/>
                  </a:cubicBezTo>
                  <a:cubicBezTo>
                    <a:pt x="3146" y="13316"/>
                    <a:pt x="3313" y="13293"/>
                    <a:pt x="3476" y="13246"/>
                  </a:cubicBezTo>
                  <a:lnTo>
                    <a:pt x="6704" y="12318"/>
                  </a:lnTo>
                  <a:cubicBezTo>
                    <a:pt x="6705" y="12321"/>
                    <a:pt x="6707" y="12321"/>
                    <a:pt x="6710" y="12323"/>
                  </a:cubicBezTo>
                  <a:cubicBezTo>
                    <a:pt x="6743" y="12340"/>
                    <a:pt x="6779" y="12354"/>
                    <a:pt x="6817" y="12366"/>
                  </a:cubicBezTo>
                  <a:lnTo>
                    <a:pt x="7749" y="15612"/>
                  </a:lnTo>
                  <a:cubicBezTo>
                    <a:pt x="7881" y="16074"/>
                    <a:pt x="8186" y="16458"/>
                    <a:pt x="8606" y="16690"/>
                  </a:cubicBezTo>
                  <a:cubicBezTo>
                    <a:pt x="8877" y="16840"/>
                    <a:pt x="9175" y="16917"/>
                    <a:pt x="9476" y="16917"/>
                  </a:cubicBezTo>
                  <a:cubicBezTo>
                    <a:pt x="9643" y="16917"/>
                    <a:pt x="9810" y="16894"/>
                    <a:pt x="9975" y="16846"/>
                  </a:cubicBezTo>
                  <a:cubicBezTo>
                    <a:pt x="10438" y="16714"/>
                    <a:pt x="10820" y="16409"/>
                    <a:pt x="11054" y="15988"/>
                  </a:cubicBezTo>
                  <a:cubicBezTo>
                    <a:pt x="11286" y="15568"/>
                    <a:pt x="11342" y="15082"/>
                    <a:pt x="11210" y="14619"/>
                  </a:cubicBezTo>
                  <a:lnTo>
                    <a:pt x="10299" y="11444"/>
                  </a:lnTo>
                  <a:lnTo>
                    <a:pt x="11788" y="11019"/>
                  </a:lnTo>
                  <a:lnTo>
                    <a:pt x="12190" y="12426"/>
                  </a:lnTo>
                  <a:cubicBezTo>
                    <a:pt x="12387" y="13105"/>
                    <a:pt x="12833" y="13669"/>
                    <a:pt x="13450" y="14008"/>
                  </a:cubicBezTo>
                  <a:cubicBezTo>
                    <a:pt x="13848" y="14229"/>
                    <a:pt x="14286" y="14341"/>
                    <a:pt x="14728" y="14341"/>
                  </a:cubicBezTo>
                  <a:cubicBezTo>
                    <a:pt x="14973" y="14341"/>
                    <a:pt x="15219" y="14306"/>
                    <a:pt x="15461" y="14238"/>
                  </a:cubicBezTo>
                  <a:cubicBezTo>
                    <a:pt x="16853" y="13841"/>
                    <a:pt x="17667" y="12374"/>
                    <a:pt x="17266" y="10974"/>
                  </a:cubicBezTo>
                  <a:cubicBezTo>
                    <a:pt x="16934" y="9815"/>
                    <a:pt x="15874" y="9060"/>
                    <a:pt x="14725" y="9060"/>
                  </a:cubicBezTo>
                  <a:cubicBezTo>
                    <a:pt x="14484" y="9060"/>
                    <a:pt x="14239" y="9093"/>
                    <a:pt x="13996" y="9163"/>
                  </a:cubicBezTo>
                  <a:lnTo>
                    <a:pt x="12589" y="9565"/>
                  </a:lnTo>
                  <a:lnTo>
                    <a:pt x="12156" y="8052"/>
                  </a:lnTo>
                  <a:lnTo>
                    <a:pt x="15355" y="7134"/>
                  </a:lnTo>
                  <a:cubicBezTo>
                    <a:pt x="15818" y="7003"/>
                    <a:pt x="16201" y="6697"/>
                    <a:pt x="16433" y="6276"/>
                  </a:cubicBezTo>
                  <a:cubicBezTo>
                    <a:pt x="16666" y="5856"/>
                    <a:pt x="16722" y="5370"/>
                    <a:pt x="16589" y="4907"/>
                  </a:cubicBezTo>
                  <a:cubicBezTo>
                    <a:pt x="16457" y="4446"/>
                    <a:pt x="16152" y="4062"/>
                    <a:pt x="15731" y="3829"/>
                  </a:cubicBezTo>
                  <a:cubicBezTo>
                    <a:pt x="15460" y="3679"/>
                    <a:pt x="15163" y="3603"/>
                    <a:pt x="14861" y="3603"/>
                  </a:cubicBezTo>
                  <a:cubicBezTo>
                    <a:pt x="14695" y="3603"/>
                    <a:pt x="14527" y="3626"/>
                    <a:pt x="14362" y="3673"/>
                  </a:cubicBezTo>
                  <a:lnTo>
                    <a:pt x="11077" y="4616"/>
                  </a:lnTo>
                  <a:cubicBezTo>
                    <a:pt x="11063" y="4605"/>
                    <a:pt x="11048" y="4596"/>
                    <a:pt x="11034" y="4585"/>
                  </a:cubicBezTo>
                  <a:lnTo>
                    <a:pt x="10094" y="1306"/>
                  </a:lnTo>
                  <a:cubicBezTo>
                    <a:pt x="9960" y="843"/>
                    <a:pt x="9657" y="460"/>
                    <a:pt x="9235" y="226"/>
                  </a:cubicBezTo>
                  <a:cubicBezTo>
                    <a:pt x="8963" y="77"/>
                    <a:pt x="8665" y="0"/>
                    <a:pt x="83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1" name="Google Shape;6631;p53"/>
            <p:cNvSpPr/>
            <p:nvPr/>
          </p:nvSpPr>
          <p:spPr>
            <a:xfrm>
              <a:off x="622725" y="3387175"/>
              <a:ext cx="1071750" cy="1216475"/>
            </a:xfrm>
            <a:custGeom>
              <a:avLst/>
              <a:gdLst/>
              <a:ahLst/>
              <a:cxnLst/>
              <a:rect l="l" t="t" r="r" b="b"/>
              <a:pathLst>
                <a:path w="42870" h="48659" extrusionOk="0">
                  <a:moveTo>
                    <a:pt x="22528" y="793"/>
                  </a:moveTo>
                  <a:lnTo>
                    <a:pt x="40770" y="10903"/>
                  </a:lnTo>
                  <a:cubicBezTo>
                    <a:pt x="40055" y="12524"/>
                    <a:pt x="40607" y="14440"/>
                    <a:pt x="42069" y="15433"/>
                  </a:cubicBezTo>
                  <a:lnTo>
                    <a:pt x="24825" y="46544"/>
                  </a:lnTo>
                  <a:cubicBezTo>
                    <a:pt x="24351" y="46336"/>
                    <a:pt x="23851" y="46235"/>
                    <a:pt x="23356" y="46235"/>
                  </a:cubicBezTo>
                  <a:cubicBezTo>
                    <a:pt x="22161" y="46235"/>
                    <a:pt x="20994" y="46821"/>
                    <a:pt x="20276" y="47880"/>
                  </a:cubicBezTo>
                  <a:lnTo>
                    <a:pt x="2037" y="37771"/>
                  </a:lnTo>
                  <a:cubicBezTo>
                    <a:pt x="2633" y="36460"/>
                    <a:pt x="2407" y="34968"/>
                    <a:pt x="1522" y="33906"/>
                  </a:cubicBezTo>
                  <a:cubicBezTo>
                    <a:pt x="1326" y="33667"/>
                    <a:pt x="1095" y="33450"/>
                    <a:pt x="833" y="33264"/>
                  </a:cubicBezTo>
                  <a:lnTo>
                    <a:pt x="18091" y="2127"/>
                  </a:lnTo>
                  <a:cubicBezTo>
                    <a:pt x="18549" y="2316"/>
                    <a:pt x="19026" y="2406"/>
                    <a:pt x="19496" y="2406"/>
                  </a:cubicBezTo>
                  <a:cubicBezTo>
                    <a:pt x="20683" y="2406"/>
                    <a:pt x="21828" y="1828"/>
                    <a:pt x="22528" y="793"/>
                  </a:cubicBezTo>
                  <a:close/>
                  <a:moveTo>
                    <a:pt x="22410" y="1"/>
                  </a:moveTo>
                  <a:cubicBezTo>
                    <a:pt x="22291" y="1"/>
                    <a:pt x="22176" y="63"/>
                    <a:pt x="22115" y="175"/>
                  </a:cubicBezTo>
                  <a:cubicBezTo>
                    <a:pt x="21564" y="1168"/>
                    <a:pt x="20549" y="1728"/>
                    <a:pt x="19493" y="1728"/>
                  </a:cubicBezTo>
                  <a:cubicBezTo>
                    <a:pt x="19025" y="1728"/>
                    <a:pt x="18549" y="1618"/>
                    <a:pt x="18102" y="1387"/>
                  </a:cubicBezTo>
                  <a:cubicBezTo>
                    <a:pt x="18052" y="1362"/>
                    <a:pt x="17999" y="1349"/>
                    <a:pt x="17947" y="1349"/>
                  </a:cubicBezTo>
                  <a:cubicBezTo>
                    <a:pt x="17827" y="1349"/>
                    <a:pt x="17711" y="1413"/>
                    <a:pt x="17651" y="1524"/>
                  </a:cubicBezTo>
                  <a:lnTo>
                    <a:pt x="89" y="33208"/>
                  </a:lnTo>
                  <a:cubicBezTo>
                    <a:pt x="0" y="33369"/>
                    <a:pt x="56" y="33569"/>
                    <a:pt x="214" y="33664"/>
                  </a:cubicBezTo>
                  <a:cubicBezTo>
                    <a:pt x="1620" y="34498"/>
                    <a:pt x="2106" y="36275"/>
                    <a:pt x="1293" y="37737"/>
                  </a:cubicBezTo>
                  <a:cubicBezTo>
                    <a:pt x="1247" y="37816"/>
                    <a:pt x="1234" y="37909"/>
                    <a:pt x="1260" y="37998"/>
                  </a:cubicBezTo>
                  <a:cubicBezTo>
                    <a:pt x="1272" y="38044"/>
                    <a:pt x="1296" y="38087"/>
                    <a:pt x="1326" y="38123"/>
                  </a:cubicBezTo>
                  <a:cubicBezTo>
                    <a:pt x="1353" y="38156"/>
                    <a:pt x="1385" y="38181"/>
                    <a:pt x="1422" y="38201"/>
                  </a:cubicBezTo>
                  <a:lnTo>
                    <a:pt x="20233" y="48622"/>
                  </a:lnTo>
                  <a:cubicBezTo>
                    <a:pt x="20277" y="48647"/>
                    <a:pt x="20326" y="48658"/>
                    <a:pt x="20374" y="48658"/>
                  </a:cubicBezTo>
                  <a:cubicBezTo>
                    <a:pt x="20507" y="48658"/>
                    <a:pt x="20645" y="48576"/>
                    <a:pt x="20711" y="48456"/>
                  </a:cubicBezTo>
                  <a:cubicBezTo>
                    <a:pt x="21259" y="47465"/>
                    <a:pt x="22289" y="46906"/>
                    <a:pt x="23348" y="46906"/>
                  </a:cubicBezTo>
                  <a:cubicBezTo>
                    <a:pt x="23842" y="46906"/>
                    <a:pt x="24341" y="47027"/>
                    <a:pt x="24803" y="47282"/>
                  </a:cubicBezTo>
                  <a:cubicBezTo>
                    <a:pt x="24855" y="47312"/>
                    <a:pt x="24911" y="47326"/>
                    <a:pt x="24967" y="47326"/>
                  </a:cubicBezTo>
                  <a:cubicBezTo>
                    <a:pt x="25085" y="47326"/>
                    <a:pt x="25200" y="47263"/>
                    <a:pt x="25261" y="47152"/>
                  </a:cubicBezTo>
                  <a:lnTo>
                    <a:pt x="42817" y="15476"/>
                  </a:lnTo>
                  <a:cubicBezTo>
                    <a:pt x="42860" y="15399"/>
                    <a:pt x="42870" y="15305"/>
                    <a:pt x="42846" y="15220"/>
                  </a:cubicBezTo>
                  <a:cubicBezTo>
                    <a:pt x="42820" y="15134"/>
                    <a:pt x="42762" y="15060"/>
                    <a:pt x="42684" y="15017"/>
                  </a:cubicBezTo>
                  <a:cubicBezTo>
                    <a:pt x="41235" y="14215"/>
                    <a:pt x="40706" y="12376"/>
                    <a:pt x="41510" y="10926"/>
                  </a:cubicBezTo>
                  <a:cubicBezTo>
                    <a:pt x="41601" y="10762"/>
                    <a:pt x="41541" y="10554"/>
                    <a:pt x="41379" y="10467"/>
                  </a:cubicBezTo>
                  <a:lnTo>
                    <a:pt x="22574" y="43"/>
                  </a:lnTo>
                  <a:cubicBezTo>
                    <a:pt x="22522" y="14"/>
                    <a:pt x="22466" y="1"/>
                    <a:pt x="22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2" name="Google Shape;6632;p53"/>
            <p:cNvSpPr/>
            <p:nvPr/>
          </p:nvSpPr>
          <p:spPr>
            <a:xfrm>
              <a:off x="1049550" y="4103250"/>
              <a:ext cx="88850" cy="77775"/>
            </a:xfrm>
            <a:custGeom>
              <a:avLst/>
              <a:gdLst/>
              <a:ahLst/>
              <a:cxnLst/>
              <a:rect l="l" t="t" r="r" b="b"/>
              <a:pathLst>
                <a:path w="3554" h="3111" extrusionOk="0">
                  <a:moveTo>
                    <a:pt x="1779" y="0"/>
                  </a:moveTo>
                  <a:cubicBezTo>
                    <a:pt x="1233" y="0"/>
                    <a:pt x="703" y="290"/>
                    <a:pt x="419" y="801"/>
                  </a:cubicBezTo>
                  <a:cubicBezTo>
                    <a:pt x="0" y="1552"/>
                    <a:pt x="272" y="2500"/>
                    <a:pt x="1023" y="2915"/>
                  </a:cubicBezTo>
                  <a:cubicBezTo>
                    <a:pt x="1262" y="3048"/>
                    <a:pt x="1521" y="3111"/>
                    <a:pt x="1776" y="3111"/>
                  </a:cubicBezTo>
                  <a:cubicBezTo>
                    <a:pt x="2323" y="3111"/>
                    <a:pt x="2854" y="2822"/>
                    <a:pt x="3137" y="2311"/>
                  </a:cubicBezTo>
                  <a:cubicBezTo>
                    <a:pt x="3553" y="1560"/>
                    <a:pt x="3282" y="614"/>
                    <a:pt x="2533" y="197"/>
                  </a:cubicBezTo>
                  <a:cubicBezTo>
                    <a:pt x="2293" y="63"/>
                    <a:pt x="2034" y="0"/>
                    <a:pt x="1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3" name="Google Shape;6633;p53"/>
            <p:cNvSpPr/>
            <p:nvPr/>
          </p:nvSpPr>
          <p:spPr>
            <a:xfrm>
              <a:off x="962425" y="4134850"/>
              <a:ext cx="142500" cy="172800"/>
            </a:xfrm>
            <a:custGeom>
              <a:avLst/>
              <a:gdLst/>
              <a:ahLst/>
              <a:cxnLst/>
              <a:rect l="l" t="t" r="r" b="b"/>
              <a:pathLst>
                <a:path w="5700" h="6912" extrusionOk="0">
                  <a:moveTo>
                    <a:pt x="5130" y="0"/>
                  </a:moveTo>
                  <a:cubicBezTo>
                    <a:pt x="5016" y="0"/>
                    <a:pt x="4899" y="39"/>
                    <a:pt x="4796" y="125"/>
                  </a:cubicBezTo>
                  <a:lnTo>
                    <a:pt x="279" y="3963"/>
                  </a:lnTo>
                  <a:cubicBezTo>
                    <a:pt x="1" y="4200"/>
                    <a:pt x="44" y="4640"/>
                    <a:pt x="363" y="4817"/>
                  </a:cubicBezTo>
                  <a:lnTo>
                    <a:pt x="4023" y="6845"/>
                  </a:lnTo>
                  <a:cubicBezTo>
                    <a:pt x="4104" y="6891"/>
                    <a:pt x="4191" y="6912"/>
                    <a:pt x="4275" y="6912"/>
                  </a:cubicBezTo>
                  <a:cubicBezTo>
                    <a:pt x="4522" y="6912"/>
                    <a:pt x="4753" y="6734"/>
                    <a:pt x="4792" y="6466"/>
                  </a:cubicBezTo>
                  <a:lnTo>
                    <a:pt x="5649" y="602"/>
                  </a:lnTo>
                  <a:cubicBezTo>
                    <a:pt x="5700" y="257"/>
                    <a:pt x="5425" y="0"/>
                    <a:pt x="5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4" name="Google Shape;6634;p53"/>
            <p:cNvSpPr/>
            <p:nvPr/>
          </p:nvSpPr>
          <p:spPr>
            <a:xfrm>
              <a:off x="1096200" y="3999675"/>
              <a:ext cx="81250" cy="130425"/>
            </a:xfrm>
            <a:custGeom>
              <a:avLst/>
              <a:gdLst/>
              <a:ahLst/>
              <a:cxnLst/>
              <a:rect l="l" t="t" r="r" b="b"/>
              <a:pathLst>
                <a:path w="3250" h="5217" extrusionOk="0">
                  <a:moveTo>
                    <a:pt x="2902" y="0"/>
                  </a:moveTo>
                  <a:cubicBezTo>
                    <a:pt x="2795" y="0"/>
                    <a:pt x="2690" y="57"/>
                    <a:pt x="2634" y="157"/>
                  </a:cubicBezTo>
                  <a:lnTo>
                    <a:pt x="82" y="4764"/>
                  </a:lnTo>
                  <a:cubicBezTo>
                    <a:pt x="0" y="4910"/>
                    <a:pt x="52" y="5095"/>
                    <a:pt x="198" y="5178"/>
                  </a:cubicBezTo>
                  <a:cubicBezTo>
                    <a:pt x="198" y="5178"/>
                    <a:pt x="198" y="5178"/>
                    <a:pt x="198" y="5178"/>
                  </a:cubicBezTo>
                  <a:lnTo>
                    <a:pt x="198" y="5178"/>
                  </a:lnTo>
                  <a:cubicBezTo>
                    <a:pt x="198" y="5179"/>
                    <a:pt x="199" y="5179"/>
                    <a:pt x="199" y="5179"/>
                  </a:cubicBezTo>
                  <a:cubicBezTo>
                    <a:pt x="199" y="5179"/>
                    <a:pt x="199" y="5179"/>
                    <a:pt x="199" y="5178"/>
                  </a:cubicBezTo>
                  <a:lnTo>
                    <a:pt x="199" y="5178"/>
                  </a:lnTo>
                  <a:cubicBezTo>
                    <a:pt x="246" y="5204"/>
                    <a:pt x="297" y="5216"/>
                    <a:pt x="347" y="5216"/>
                  </a:cubicBezTo>
                  <a:cubicBezTo>
                    <a:pt x="454" y="5216"/>
                    <a:pt x="557" y="5160"/>
                    <a:pt x="612" y="5060"/>
                  </a:cubicBezTo>
                  <a:lnTo>
                    <a:pt x="3168" y="453"/>
                  </a:lnTo>
                  <a:cubicBezTo>
                    <a:pt x="3249" y="306"/>
                    <a:pt x="3198" y="122"/>
                    <a:pt x="3050" y="38"/>
                  </a:cubicBezTo>
                  <a:lnTo>
                    <a:pt x="3049" y="38"/>
                  </a:lnTo>
                  <a:cubicBezTo>
                    <a:pt x="3002" y="13"/>
                    <a:pt x="2952" y="0"/>
                    <a:pt x="29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5" name="Google Shape;6635;p53"/>
            <p:cNvSpPr/>
            <p:nvPr/>
          </p:nvSpPr>
          <p:spPr>
            <a:xfrm>
              <a:off x="1267575" y="3236425"/>
              <a:ext cx="420500" cy="368175"/>
            </a:xfrm>
            <a:custGeom>
              <a:avLst/>
              <a:gdLst/>
              <a:ahLst/>
              <a:cxnLst/>
              <a:rect l="l" t="t" r="r" b="b"/>
              <a:pathLst>
                <a:path w="16820" h="14727" extrusionOk="0">
                  <a:moveTo>
                    <a:pt x="7374" y="3750"/>
                  </a:moveTo>
                  <a:lnTo>
                    <a:pt x="12025" y="6328"/>
                  </a:lnTo>
                  <a:lnTo>
                    <a:pt x="9448" y="10979"/>
                  </a:lnTo>
                  <a:lnTo>
                    <a:pt x="4796" y="8401"/>
                  </a:lnTo>
                  <a:lnTo>
                    <a:pt x="7374" y="3750"/>
                  </a:lnTo>
                  <a:close/>
                  <a:moveTo>
                    <a:pt x="8417" y="1"/>
                  </a:moveTo>
                  <a:cubicBezTo>
                    <a:pt x="5827" y="1"/>
                    <a:pt x="3315" y="1369"/>
                    <a:pt x="1971" y="3794"/>
                  </a:cubicBezTo>
                  <a:cubicBezTo>
                    <a:pt x="0" y="7351"/>
                    <a:pt x="1284" y="11832"/>
                    <a:pt x="4842" y="13802"/>
                  </a:cubicBezTo>
                  <a:cubicBezTo>
                    <a:pt x="5972" y="14429"/>
                    <a:pt x="7197" y="14727"/>
                    <a:pt x="8404" y="14727"/>
                  </a:cubicBezTo>
                  <a:cubicBezTo>
                    <a:pt x="10993" y="14727"/>
                    <a:pt x="13505" y="13358"/>
                    <a:pt x="14849" y="10932"/>
                  </a:cubicBezTo>
                  <a:cubicBezTo>
                    <a:pt x="16819" y="7376"/>
                    <a:pt x="15535" y="2896"/>
                    <a:pt x="11979" y="925"/>
                  </a:cubicBezTo>
                  <a:cubicBezTo>
                    <a:pt x="10849" y="298"/>
                    <a:pt x="9624" y="1"/>
                    <a:pt x="8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6" name="Google Shape;6636;p53"/>
            <p:cNvSpPr/>
            <p:nvPr/>
          </p:nvSpPr>
          <p:spPr>
            <a:xfrm>
              <a:off x="1302175" y="3257975"/>
              <a:ext cx="361325" cy="325100"/>
            </a:xfrm>
            <a:custGeom>
              <a:avLst/>
              <a:gdLst/>
              <a:ahLst/>
              <a:cxnLst/>
              <a:rect l="l" t="t" r="r" b="b"/>
              <a:pathLst>
                <a:path w="14453" h="13004" extrusionOk="0">
                  <a:moveTo>
                    <a:pt x="7037" y="676"/>
                  </a:moveTo>
                  <a:cubicBezTo>
                    <a:pt x="7992" y="676"/>
                    <a:pt x="8959" y="910"/>
                    <a:pt x="9851" y="1404"/>
                  </a:cubicBezTo>
                  <a:cubicBezTo>
                    <a:pt x="10501" y="1764"/>
                    <a:pt x="11054" y="2230"/>
                    <a:pt x="11501" y="2770"/>
                  </a:cubicBezTo>
                  <a:cubicBezTo>
                    <a:pt x="12995" y="4565"/>
                    <a:pt x="13320" y="7166"/>
                    <a:pt x="12123" y="9327"/>
                  </a:cubicBezTo>
                  <a:cubicBezTo>
                    <a:pt x="11060" y="11244"/>
                    <a:pt x="9068" y="12328"/>
                    <a:pt x="7016" y="12328"/>
                  </a:cubicBezTo>
                  <a:cubicBezTo>
                    <a:pt x="6061" y="12328"/>
                    <a:pt x="5094" y="12093"/>
                    <a:pt x="4202" y="11599"/>
                  </a:cubicBezTo>
                  <a:cubicBezTo>
                    <a:pt x="1390" y="10040"/>
                    <a:pt x="372" y="6487"/>
                    <a:pt x="1930" y="3676"/>
                  </a:cubicBezTo>
                  <a:cubicBezTo>
                    <a:pt x="2993" y="1759"/>
                    <a:pt x="4986" y="676"/>
                    <a:pt x="7037" y="676"/>
                  </a:cubicBezTo>
                  <a:close/>
                  <a:moveTo>
                    <a:pt x="7037" y="1"/>
                  </a:moveTo>
                  <a:cubicBezTo>
                    <a:pt x="4747" y="1"/>
                    <a:pt x="2524" y="1210"/>
                    <a:pt x="1338" y="3351"/>
                  </a:cubicBezTo>
                  <a:cubicBezTo>
                    <a:pt x="1" y="5763"/>
                    <a:pt x="365" y="8665"/>
                    <a:pt x="2032" y="10669"/>
                  </a:cubicBezTo>
                  <a:cubicBezTo>
                    <a:pt x="2533" y="11269"/>
                    <a:pt x="3150" y="11790"/>
                    <a:pt x="3873" y="12189"/>
                  </a:cubicBezTo>
                  <a:cubicBezTo>
                    <a:pt x="4870" y="12742"/>
                    <a:pt x="5950" y="13004"/>
                    <a:pt x="7016" y="13004"/>
                  </a:cubicBezTo>
                  <a:cubicBezTo>
                    <a:pt x="9306" y="13004"/>
                    <a:pt x="11529" y="11795"/>
                    <a:pt x="12715" y="9654"/>
                  </a:cubicBezTo>
                  <a:cubicBezTo>
                    <a:pt x="14452" y="6518"/>
                    <a:pt x="13313" y="2551"/>
                    <a:pt x="10180" y="815"/>
                  </a:cubicBezTo>
                  <a:cubicBezTo>
                    <a:pt x="9183" y="263"/>
                    <a:pt x="8103" y="1"/>
                    <a:pt x="70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7" name="Google Shape;6637;p53"/>
            <p:cNvSpPr/>
            <p:nvPr/>
          </p:nvSpPr>
          <p:spPr>
            <a:xfrm>
              <a:off x="1366275" y="3308975"/>
              <a:ext cx="223075" cy="223075"/>
            </a:xfrm>
            <a:custGeom>
              <a:avLst/>
              <a:gdLst/>
              <a:ahLst/>
              <a:cxnLst/>
              <a:rect l="l" t="t" r="r" b="b"/>
              <a:pathLst>
                <a:path w="8923" h="8923" extrusionOk="0">
                  <a:moveTo>
                    <a:pt x="3426" y="848"/>
                  </a:moveTo>
                  <a:lnTo>
                    <a:pt x="8077" y="3426"/>
                  </a:lnTo>
                  <a:lnTo>
                    <a:pt x="5500" y="8077"/>
                  </a:lnTo>
                  <a:lnTo>
                    <a:pt x="848" y="5499"/>
                  </a:lnTo>
                  <a:lnTo>
                    <a:pt x="3426" y="848"/>
                  </a:lnTo>
                  <a:close/>
                  <a:moveTo>
                    <a:pt x="3183" y="1"/>
                  </a:moveTo>
                  <a:lnTo>
                    <a:pt x="1" y="5741"/>
                  </a:lnTo>
                  <a:lnTo>
                    <a:pt x="5741" y="8923"/>
                  </a:lnTo>
                  <a:lnTo>
                    <a:pt x="8923" y="318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8" name="Google Shape;6638;p53"/>
            <p:cNvSpPr/>
            <p:nvPr/>
          </p:nvSpPr>
          <p:spPr>
            <a:xfrm>
              <a:off x="1286700" y="3360300"/>
              <a:ext cx="381375" cy="244350"/>
            </a:xfrm>
            <a:custGeom>
              <a:avLst/>
              <a:gdLst/>
              <a:ahLst/>
              <a:cxnLst/>
              <a:rect l="l" t="t" r="r" b="b"/>
              <a:pathLst>
                <a:path w="15255" h="9774" extrusionOk="0">
                  <a:moveTo>
                    <a:pt x="14592" y="0"/>
                  </a:moveTo>
                  <a:cubicBezTo>
                    <a:pt x="14485" y="927"/>
                    <a:pt x="14201" y="1848"/>
                    <a:pt x="13722" y="2713"/>
                  </a:cubicBezTo>
                  <a:cubicBezTo>
                    <a:pt x="12378" y="5138"/>
                    <a:pt x="9867" y="6508"/>
                    <a:pt x="7278" y="6508"/>
                  </a:cubicBezTo>
                  <a:cubicBezTo>
                    <a:pt x="6070" y="6508"/>
                    <a:pt x="4845" y="6210"/>
                    <a:pt x="3714" y="5583"/>
                  </a:cubicBezTo>
                  <a:cubicBezTo>
                    <a:pt x="2063" y="4667"/>
                    <a:pt x="909" y="3208"/>
                    <a:pt x="336" y="1554"/>
                  </a:cubicBezTo>
                  <a:lnTo>
                    <a:pt x="336" y="1554"/>
                  </a:lnTo>
                  <a:cubicBezTo>
                    <a:pt x="1" y="4432"/>
                    <a:pt x="1388" y="7358"/>
                    <a:pt x="4078" y="8849"/>
                  </a:cubicBezTo>
                  <a:cubicBezTo>
                    <a:pt x="5209" y="9476"/>
                    <a:pt x="6433" y="9773"/>
                    <a:pt x="7641" y="9773"/>
                  </a:cubicBezTo>
                  <a:cubicBezTo>
                    <a:pt x="10231" y="9773"/>
                    <a:pt x="12742" y="8405"/>
                    <a:pt x="14086" y="5980"/>
                  </a:cubicBezTo>
                  <a:cubicBezTo>
                    <a:pt x="15140" y="4073"/>
                    <a:pt x="15255" y="1906"/>
                    <a:pt x="1459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39" name="Google Shape;6639;p53"/>
            <p:cNvSpPr/>
            <p:nvPr/>
          </p:nvSpPr>
          <p:spPr>
            <a:xfrm>
              <a:off x="569225" y="4267425"/>
              <a:ext cx="70225" cy="70200"/>
            </a:xfrm>
            <a:custGeom>
              <a:avLst/>
              <a:gdLst/>
              <a:ahLst/>
              <a:cxnLst/>
              <a:rect l="l" t="t" r="r" b="b"/>
              <a:pathLst>
                <a:path w="2809" h="2808" extrusionOk="0">
                  <a:moveTo>
                    <a:pt x="2182" y="0"/>
                  </a:moveTo>
                  <a:lnTo>
                    <a:pt x="1" y="625"/>
                  </a:lnTo>
                  <a:lnTo>
                    <a:pt x="625" y="2808"/>
                  </a:lnTo>
                  <a:lnTo>
                    <a:pt x="2808" y="2182"/>
                  </a:lnTo>
                  <a:lnTo>
                    <a:pt x="2182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0" name="Google Shape;6640;p53"/>
            <p:cNvSpPr/>
            <p:nvPr/>
          </p:nvSpPr>
          <p:spPr>
            <a:xfrm>
              <a:off x="584550" y="4282725"/>
              <a:ext cx="39525" cy="39500"/>
            </a:xfrm>
            <a:custGeom>
              <a:avLst/>
              <a:gdLst/>
              <a:ahLst/>
              <a:cxnLst/>
              <a:rect l="l" t="t" r="r" b="b"/>
              <a:pathLst>
                <a:path w="1581" h="1580" extrusionOk="0">
                  <a:moveTo>
                    <a:pt x="1228" y="0"/>
                  </a:moveTo>
                  <a:lnTo>
                    <a:pt x="1" y="353"/>
                  </a:lnTo>
                  <a:lnTo>
                    <a:pt x="352" y="1580"/>
                  </a:lnTo>
                  <a:lnTo>
                    <a:pt x="1580" y="1229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1" name="Google Shape;6641;p53"/>
            <p:cNvSpPr/>
            <p:nvPr/>
          </p:nvSpPr>
          <p:spPr>
            <a:xfrm>
              <a:off x="1162225" y="4599775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2" y="1"/>
                  </a:moveTo>
                  <a:lnTo>
                    <a:pt x="1" y="627"/>
                  </a:lnTo>
                  <a:lnTo>
                    <a:pt x="627" y="2809"/>
                  </a:lnTo>
                  <a:lnTo>
                    <a:pt x="2808" y="218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2" name="Google Shape;6642;p53"/>
            <p:cNvSpPr/>
            <p:nvPr/>
          </p:nvSpPr>
          <p:spPr>
            <a:xfrm>
              <a:off x="1177625" y="4615225"/>
              <a:ext cx="39525" cy="39525"/>
            </a:xfrm>
            <a:custGeom>
              <a:avLst/>
              <a:gdLst/>
              <a:ahLst/>
              <a:cxnLst/>
              <a:rect l="l" t="t" r="r" b="b"/>
              <a:pathLst>
                <a:path w="1581" h="1581" extrusionOk="0">
                  <a:moveTo>
                    <a:pt x="1228" y="1"/>
                  </a:moveTo>
                  <a:lnTo>
                    <a:pt x="1" y="352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3" name="Google Shape;6643;p53"/>
            <p:cNvSpPr/>
            <p:nvPr/>
          </p:nvSpPr>
          <p:spPr>
            <a:xfrm>
              <a:off x="1088625" y="3340650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4" y="1"/>
                  </a:moveTo>
                  <a:lnTo>
                    <a:pt x="1" y="627"/>
                  </a:lnTo>
                  <a:lnTo>
                    <a:pt x="627" y="2808"/>
                  </a:lnTo>
                  <a:lnTo>
                    <a:pt x="2808" y="2183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4" name="Google Shape;6644;p53"/>
            <p:cNvSpPr/>
            <p:nvPr/>
          </p:nvSpPr>
          <p:spPr>
            <a:xfrm>
              <a:off x="1104075" y="3356025"/>
              <a:ext cx="39500" cy="39500"/>
            </a:xfrm>
            <a:custGeom>
              <a:avLst/>
              <a:gdLst/>
              <a:ahLst/>
              <a:cxnLst/>
              <a:rect l="l" t="t" r="r" b="b"/>
              <a:pathLst>
                <a:path w="1580" h="1580" extrusionOk="0">
                  <a:moveTo>
                    <a:pt x="1227" y="1"/>
                  </a:moveTo>
                  <a:lnTo>
                    <a:pt x="0" y="353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5" name="Google Shape;6645;p53"/>
            <p:cNvSpPr/>
            <p:nvPr/>
          </p:nvSpPr>
          <p:spPr>
            <a:xfrm>
              <a:off x="1681750" y="3673125"/>
              <a:ext cx="70200" cy="70225"/>
            </a:xfrm>
            <a:custGeom>
              <a:avLst/>
              <a:gdLst/>
              <a:ahLst/>
              <a:cxnLst/>
              <a:rect l="l" t="t" r="r" b="b"/>
              <a:pathLst>
                <a:path w="2808" h="2809" extrusionOk="0">
                  <a:moveTo>
                    <a:pt x="2183" y="1"/>
                  </a:moveTo>
                  <a:lnTo>
                    <a:pt x="0" y="626"/>
                  </a:lnTo>
                  <a:lnTo>
                    <a:pt x="626" y="2808"/>
                  </a:lnTo>
                  <a:lnTo>
                    <a:pt x="2808" y="2182"/>
                  </a:lnTo>
                  <a:lnTo>
                    <a:pt x="2183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6" name="Google Shape;6646;p53"/>
            <p:cNvSpPr/>
            <p:nvPr/>
          </p:nvSpPr>
          <p:spPr>
            <a:xfrm>
              <a:off x="1697100" y="3688425"/>
              <a:ext cx="39525" cy="39550"/>
            </a:xfrm>
            <a:custGeom>
              <a:avLst/>
              <a:gdLst/>
              <a:ahLst/>
              <a:cxnLst/>
              <a:rect l="l" t="t" r="r" b="b"/>
              <a:pathLst>
                <a:path w="1581" h="1582" extrusionOk="0">
                  <a:moveTo>
                    <a:pt x="1228" y="1"/>
                  </a:moveTo>
                  <a:lnTo>
                    <a:pt x="1" y="353"/>
                  </a:lnTo>
                  <a:lnTo>
                    <a:pt x="352" y="1581"/>
                  </a:lnTo>
                  <a:lnTo>
                    <a:pt x="1580" y="1229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7" name="Google Shape;6647;p53"/>
            <p:cNvSpPr/>
            <p:nvPr/>
          </p:nvSpPr>
          <p:spPr>
            <a:xfrm>
              <a:off x="908550" y="3564750"/>
              <a:ext cx="1660900" cy="1520425"/>
            </a:xfrm>
            <a:custGeom>
              <a:avLst/>
              <a:gdLst/>
              <a:ahLst/>
              <a:cxnLst/>
              <a:rect l="l" t="t" r="r" b="b"/>
              <a:pathLst>
                <a:path w="66436" h="60817" extrusionOk="0">
                  <a:moveTo>
                    <a:pt x="47016" y="0"/>
                  </a:moveTo>
                  <a:lnTo>
                    <a:pt x="0" y="33827"/>
                  </a:lnTo>
                  <a:lnTo>
                    <a:pt x="19419" y="60817"/>
                  </a:lnTo>
                  <a:lnTo>
                    <a:pt x="66435" y="26991"/>
                  </a:lnTo>
                  <a:lnTo>
                    <a:pt x="470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8" name="Google Shape;6648;p53"/>
            <p:cNvSpPr/>
            <p:nvPr/>
          </p:nvSpPr>
          <p:spPr>
            <a:xfrm>
              <a:off x="2039450" y="3561900"/>
              <a:ext cx="574425" cy="680750"/>
            </a:xfrm>
            <a:custGeom>
              <a:avLst/>
              <a:gdLst/>
              <a:ahLst/>
              <a:cxnLst/>
              <a:rect l="l" t="t" r="r" b="b"/>
              <a:pathLst>
                <a:path w="22977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22976" y="15682"/>
                  </a:lnTo>
                  <a:lnTo>
                    <a:pt x="13180" y="206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49" name="Google Shape;6649;p53"/>
            <p:cNvSpPr/>
            <p:nvPr/>
          </p:nvSpPr>
          <p:spPr>
            <a:xfrm>
              <a:off x="2039450" y="3561900"/>
              <a:ext cx="532100" cy="680750"/>
            </a:xfrm>
            <a:custGeom>
              <a:avLst/>
              <a:gdLst/>
              <a:ahLst/>
              <a:cxnLst/>
              <a:rect l="l" t="t" r="r" b="b"/>
              <a:pathLst>
                <a:path w="21284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0" name="Google Shape;6650;p53"/>
            <p:cNvSpPr/>
            <p:nvPr/>
          </p:nvSpPr>
          <p:spPr>
            <a:xfrm>
              <a:off x="2039475" y="3749100"/>
              <a:ext cx="432475" cy="449450"/>
            </a:xfrm>
            <a:custGeom>
              <a:avLst/>
              <a:gdLst/>
              <a:ahLst/>
              <a:cxnLst/>
              <a:rect l="l" t="t" r="r" b="b"/>
              <a:pathLst>
                <a:path w="17299" h="17978" extrusionOk="0">
                  <a:moveTo>
                    <a:pt x="6210" y="0"/>
                  </a:moveTo>
                  <a:cubicBezTo>
                    <a:pt x="4252" y="0"/>
                    <a:pt x="2274" y="588"/>
                    <a:pt x="558" y="1810"/>
                  </a:cubicBezTo>
                  <a:cubicBezTo>
                    <a:pt x="468" y="1875"/>
                    <a:pt x="389" y="1946"/>
                    <a:pt x="301" y="2012"/>
                  </a:cubicBezTo>
                  <a:lnTo>
                    <a:pt x="1" y="4062"/>
                  </a:lnTo>
                  <a:lnTo>
                    <a:pt x="9795" y="17676"/>
                  </a:lnTo>
                  <a:lnTo>
                    <a:pt x="11468" y="17977"/>
                  </a:lnTo>
                  <a:cubicBezTo>
                    <a:pt x="11605" y="17890"/>
                    <a:pt x="11746" y="17809"/>
                    <a:pt x="11882" y="17713"/>
                  </a:cubicBezTo>
                  <a:cubicBezTo>
                    <a:pt x="16273" y="14586"/>
                    <a:pt x="17298" y="8491"/>
                    <a:pt x="14171" y="4101"/>
                  </a:cubicBezTo>
                  <a:cubicBezTo>
                    <a:pt x="12266" y="1426"/>
                    <a:pt x="9261" y="0"/>
                    <a:pt x="621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1" name="Google Shape;6651;p53"/>
            <p:cNvSpPr/>
            <p:nvPr/>
          </p:nvSpPr>
          <p:spPr>
            <a:xfrm>
              <a:off x="1062575" y="3834800"/>
              <a:ext cx="1185650" cy="1099125"/>
            </a:xfrm>
            <a:custGeom>
              <a:avLst/>
              <a:gdLst/>
              <a:ahLst/>
              <a:cxnLst/>
              <a:rect l="l" t="t" r="r" b="b"/>
              <a:pathLst>
                <a:path w="47426" h="43965" extrusionOk="0">
                  <a:moveTo>
                    <a:pt x="30256" y="0"/>
                  </a:moveTo>
                  <a:lnTo>
                    <a:pt x="851" y="21158"/>
                  </a:lnTo>
                  <a:cubicBezTo>
                    <a:pt x="1861" y="22653"/>
                    <a:pt x="1510" y="24688"/>
                    <a:pt x="35" y="25748"/>
                  </a:cubicBezTo>
                  <a:cubicBezTo>
                    <a:pt x="24" y="25756"/>
                    <a:pt x="12" y="25763"/>
                    <a:pt x="1" y="25770"/>
                  </a:cubicBezTo>
                  <a:lnTo>
                    <a:pt x="12560" y="43227"/>
                  </a:lnTo>
                  <a:cubicBezTo>
                    <a:pt x="12570" y="43220"/>
                    <a:pt x="12579" y="43211"/>
                    <a:pt x="12590" y="43201"/>
                  </a:cubicBezTo>
                  <a:cubicBezTo>
                    <a:pt x="13182" y="42776"/>
                    <a:pt x="13865" y="42571"/>
                    <a:pt x="14542" y="42571"/>
                  </a:cubicBezTo>
                  <a:cubicBezTo>
                    <a:pt x="15583" y="42571"/>
                    <a:pt x="16609" y="43055"/>
                    <a:pt x="17264" y="43965"/>
                  </a:cubicBezTo>
                  <a:lnTo>
                    <a:pt x="46661" y="22813"/>
                  </a:lnTo>
                  <a:cubicBezTo>
                    <a:pt x="45582" y="21313"/>
                    <a:pt x="45923" y="19220"/>
                    <a:pt x="47425" y="18141"/>
                  </a:cubicBezTo>
                  <a:lnTo>
                    <a:pt x="34869" y="687"/>
                  </a:lnTo>
                  <a:cubicBezTo>
                    <a:pt x="34278" y="1112"/>
                    <a:pt x="33595" y="1316"/>
                    <a:pt x="32920" y="1316"/>
                  </a:cubicBezTo>
                  <a:cubicBezTo>
                    <a:pt x="31909" y="1316"/>
                    <a:pt x="30913" y="859"/>
                    <a:pt x="30256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2" name="Google Shape;6652;p53"/>
            <p:cNvSpPr/>
            <p:nvPr/>
          </p:nvSpPr>
          <p:spPr>
            <a:xfrm>
              <a:off x="1341025" y="4104200"/>
              <a:ext cx="648500" cy="553350"/>
            </a:xfrm>
            <a:custGeom>
              <a:avLst/>
              <a:gdLst/>
              <a:ahLst/>
              <a:cxnLst/>
              <a:rect l="l" t="t" r="r" b="b"/>
              <a:pathLst>
                <a:path w="25940" h="22134" extrusionOk="0">
                  <a:moveTo>
                    <a:pt x="11839" y="4029"/>
                  </a:moveTo>
                  <a:cubicBezTo>
                    <a:pt x="11846" y="4029"/>
                    <a:pt x="11853" y="4030"/>
                    <a:pt x="11860" y="4031"/>
                  </a:cubicBezTo>
                  <a:cubicBezTo>
                    <a:pt x="11899" y="4037"/>
                    <a:pt x="11928" y="4055"/>
                    <a:pt x="11949" y="4086"/>
                  </a:cubicBezTo>
                  <a:cubicBezTo>
                    <a:pt x="11971" y="4116"/>
                    <a:pt x="11979" y="4147"/>
                    <a:pt x="11972" y="4183"/>
                  </a:cubicBezTo>
                  <a:lnTo>
                    <a:pt x="11951" y="4313"/>
                  </a:lnTo>
                  <a:lnTo>
                    <a:pt x="11822" y="4292"/>
                  </a:lnTo>
                  <a:cubicBezTo>
                    <a:pt x="11782" y="4288"/>
                    <a:pt x="11756" y="4270"/>
                    <a:pt x="11731" y="4239"/>
                  </a:cubicBezTo>
                  <a:cubicBezTo>
                    <a:pt x="11710" y="4209"/>
                    <a:pt x="11703" y="4179"/>
                    <a:pt x="11710" y="4140"/>
                  </a:cubicBezTo>
                  <a:cubicBezTo>
                    <a:pt x="11720" y="4076"/>
                    <a:pt x="11779" y="4029"/>
                    <a:pt x="11839" y="4029"/>
                  </a:cubicBezTo>
                  <a:close/>
                  <a:moveTo>
                    <a:pt x="19600" y="14947"/>
                  </a:moveTo>
                  <a:lnTo>
                    <a:pt x="19733" y="14968"/>
                  </a:lnTo>
                  <a:cubicBezTo>
                    <a:pt x="19769" y="14974"/>
                    <a:pt x="19798" y="14994"/>
                    <a:pt x="19819" y="15023"/>
                  </a:cubicBezTo>
                  <a:cubicBezTo>
                    <a:pt x="19841" y="15053"/>
                    <a:pt x="19848" y="15086"/>
                    <a:pt x="19842" y="15121"/>
                  </a:cubicBezTo>
                  <a:cubicBezTo>
                    <a:pt x="19836" y="15157"/>
                    <a:pt x="19819" y="15186"/>
                    <a:pt x="19789" y="15207"/>
                  </a:cubicBezTo>
                  <a:cubicBezTo>
                    <a:pt x="19765" y="15224"/>
                    <a:pt x="19740" y="15233"/>
                    <a:pt x="19713" y="15233"/>
                  </a:cubicBezTo>
                  <a:cubicBezTo>
                    <a:pt x="19705" y="15233"/>
                    <a:pt x="19697" y="15232"/>
                    <a:pt x="19689" y="15230"/>
                  </a:cubicBezTo>
                  <a:cubicBezTo>
                    <a:pt x="19650" y="15225"/>
                    <a:pt x="19624" y="15207"/>
                    <a:pt x="19603" y="15179"/>
                  </a:cubicBezTo>
                  <a:cubicBezTo>
                    <a:pt x="19590" y="15152"/>
                    <a:pt x="19574" y="15116"/>
                    <a:pt x="19578" y="15078"/>
                  </a:cubicBezTo>
                  <a:lnTo>
                    <a:pt x="19600" y="14947"/>
                  </a:lnTo>
                  <a:close/>
                  <a:moveTo>
                    <a:pt x="11845" y="1"/>
                  </a:moveTo>
                  <a:cubicBezTo>
                    <a:pt x="9842" y="1"/>
                    <a:pt x="8069" y="1454"/>
                    <a:pt x="7736" y="3494"/>
                  </a:cubicBezTo>
                  <a:cubicBezTo>
                    <a:pt x="7558" y="4584"/>
                    <a:pt x="7812" y="5679"/>
                    <a:pt x="8454" y="6581"/>
                  </a:cubicBezTo>
                  <a:cubicBezTo>
                    <a:pt x="8475" y="6610"/>
                    <a:pt x="8492" y="6637"/>
                    <a:pt x="8512" y="6663"/>
                  </a:cubicBezTo>
                  <a:cubicBezTo>
                    <a:pt x="8054" y="6754"/>
                    <a:pt x="7617" y="6945"/>
                    <a:pt x="7224" y="7226"/>
                  </a:cubicBezTo>
                  <a:cubicBezTo>
                    <a:pt x="6504" y="7743"/>
                    <a:pt x="6030" y="8511"/>
                    <a:pt x="5888" y="9386"/>
                  </a:cubicBezTo>
                  <a:cubicBezTo>
                    <a:pt x="5745" y="10257"/>
                    <a:pt x="5948" y="11130"/>
                    <a:pt x="6460" y="11848"/>
                  </a:cubicBezTo>
                  <a:cubicBezTo>
                    <a:pt x="6463" y="11854"/>
                    <a:pt x="6467" y="11857"/>
                    <a:pt x="6470" y="11862"/>
                  </a:cubicBezTo>
                  <a:cubicBezTo>
                    <a:pt x="6625" y="12076"/>
                    <a:pt x="6805" y="12259"/>
                    <a:pt x="6999" y="12428"/>
                  </a:cubicBezTo>
                  <a:cubicBezTo>
                    <a:pt x="6641" y="12522"/>
                    <a:pt x="6291" y="12672"/>
                    <a:pt x="5973" y="12901"/>
                  </a:cubicBezTo>
                  <a:cubicBezTo>
                    <a:pt x="5530" y="13220"/>
                    <a:pt x="5199" y="13647"/>
                    <a:pt x="4980" y="14130"/>
                  </a:cubicBezTo>
                  <a:lnTo>
                    <a:pt x="2034" y="14924"/>
                  </a:lnTo>
                  <a:cubicBezTo>
                    <a:pt x="1222" y="15144"/>
                    <a:pt x="565" y="15749"/>
                    <a:pt x="281" y="16543"/>
                  </a:cubicBezTo>
                  <a:cubicBezTo>
                    <a:pt x="0" y="17333"/>
                    <a:pt x="122" y="18212"/>
                    <a:pt x="610" y="18894"/>
                  </a:cubicBezTo>
                  <a:cubicBezTo>
                    <a:pt x="612" y="18898"/>
                    <a:pt x="615" y="18901"/>
                    <a:pt x="617" y="18905"/>
                  </a:cubicBezTo>
                  <a:lnTo>
                    <a:pt x="2172" y="21065"/>
                  </a:lnTo>
                  <a:cubicBezTo>
                    <a:pt x="2655" y="21737"/>
                    <a:pt x="3431" y="22133"/>
                    <a:pt x="4258" y="22133"/>
                  </a:cubicBezTo>
                  <a:cubicBezTo>
                    <a:pt x="4274" y="22133"/>
                    <a:pt x="4290" y="22133"/>
                    <a:pt x="4306" y="22133"/>
                  </a:cubicBezTo>
                  <a:cubicBezTo>
                    <a:pt x="5149" y="22117"/>
                    <a:pt x="5931" y="21689"/>
                    <a:pt x="6397" y="20986"/>
                  </a:cubicBezTo>
                  <a:lnTo>
                    <a:pt x="8087" y="18442"/>
                  </a:lnTo>
                  <a:cubicBezTo>
                    <a:pt x="8604" y="18391"/>
                    <a:pt x="9114" y="18219"/>
                    <a:pt x="9566" y="17895"/>
                  </a:cubicBezTo>
                  <a:cubicBezTo>
                    <a:pt x="9888" y="17663"/>
                    <a:pt x="10153" y="17375"/>
                    <a:pt x="10361" y="17051"/>
                  </a:cubicBezTo>
                  <a:cubicBezTo>
                    <a:pt x="10466" y="17347"/>
                    <a:pt x="10614" y="17631"/>
                    <a:pt x="10811" y="17892"/>
                  </a:cubicBezTo>
                  <a:cubicBezTo>
                    <a:pt x="11329" y="18613"/>
                    <a:pt x="12097" y="19087"/>
                    <a:pt x="12971" y="19231"/>
                  </a:cubicBezTo>
                  <a:cubicBezTo>
                    <a:pt x="13152" y="19260"/>
                    <a:pt x="13334" y="19275"/>
                    <a:pt x="13514" y="19275"/>
                  </a:cubicBezTo>
                  <a:cubicBezTo>
                    <a:pt x="14204" y="19275"/>
                    <a:pt x="14874" y="19059"/>
                    <a:pt x="15446" y="18649"/>
                  </a:cubicBezTo>
                  <a:cubicBezTo>
                    <a:pt x="15836" y="18368"/>
                    <a:pt x="16156" y="18012"/>
                    <a:pt x="16388" y="17605"/>
                  </a:cubicBezTo>
                  <a:cubicBezTo>
                    <a:pt x="17036" y="18470"/>
                    <a:pt x="17976" y="19037"/>
                    <a:pt x="19045" y="19210"/>
                  </a:cubicBezTo>
                  <a:cubicBezTo>
                    <a:pt x="19268" y="19247"/>
                    <a:pt x="19492" y="19264"/>
                    <a:pt x="19714" y="19264"/>
                  </a:cubicBezTo>
                  <a:cubicBezTo>
                    <a:pt x="20578" y="19264"/>
                    <a:pt x="21423" y="18994"/>
                    <a:pt x="22141" y="18477"/>
                  </a:cubicBezTo>
                  <a:cubicBezTo>
                    <a:pt x="23044" y="17826"/>
                    <a:pt x="23640" y="16866"/>
                    <a:pt x="23819" y="15769"/>
                  </a:cubicBezTo>
                  <a:cubicBezTo>
                    <a:pt x="23996" y="14696"/>
                    <a:pt x="23749" y="13619"/>
                    <a:pt x="23130" y="12728"/>
                  </a:cubicBezTo>
                  <a:cubicBezTo>
                    <a:pt x="23603" y="12639"/>
                    <a:pt x="24056" y="12446"/>
                    <a:pt x="24459" y="12158"/>
                  </a:cubicBezTo>
                  <a:cubicBezTo>
                    <a:pt x="25180" y="11640"/>
                    <a:pt x="25654" y="10872"/>
                    <a:pt x="25797" y="9998"/>
                  </a:cubicBezTo>
                  <a:cubicBezTo>
                    <a:pt x="25939" y="9126"/>
                    <a:pt x="25736" y="8253"/>
                    <a:pt x="25225" y="7537"/>
                  </a:cubicBezTo>
                  <a:cubicBezTo>
                    <a:pt x="25223" y="7533"/>
                    <a:pt x="25218" y="7528"/>
                    <a:pt x="25215" y="7522"/>
                  </a:cubicBezTo>
                  <a:cubicBezTo>
                    <a:pt x="24697" y="6803"/>
                    <a:pt x="23928" y="6329"/>
                    <a:pt x="23054" y="6187"/>
                  </a:cubicBezTo>
                  <a:lnTo>
                    <a:pt x="21148" y="5874"/>
                  </a:lnTo>
                  <a:lnTo>
                    <a:pt x="21459" y="3968"/>
                  </a:lnTo>
                  <a:cubicBezTo>
                    <a:pt x="21602" y="3098"/>
                    <a:pt x="21397" y="2225"/>
                    <a:pt x="20887" y="1507"/>
                  </a:cubicBezTo>
                  <a:cubicBezTo>
                    <a:pt x="20883" y="1501"/>
                    <a:pt x="20880" y="1499"/>
                    <a:pt x="20876" y="1493"/>
                  </a:cubicBezTo>
                  <a:cubicBezTo>
                    <a:pt x="20358" y="772"/>
                    <a:pt x="19591" y="298"/>
                    <a:pt x="18716" y="154"/>
                  </a:cubicBezTo>
                  <a:cubicBezTo>
                    <a:pt x="18536" y="125"/>
                    <a:pt x="18355" y="111"/>
                    <a:pt x="18176" y="111"/>
                  </a:cubicBezTo>
                  <a:cubicBezTo>
                    <a:pt x="17486" y="111"/>
                    <a:pt x="16814" y="325"/>
                    <a:pt x="16242" y="736"/>
                  </a:cubicBezTo>
                  <a:cubicBezTo>
                    <a:pt x="15838" y="1027"/>
                    <a:pt x="15512" y="1394"/>
                    <a:pt x="15279" y="1815"/>
                  </a:cubicBezTo>
                  <a:cubicBezTo>
                    <a:pt x="15262" y="1787"/>
                    <a:pt x="15241" y="1759"/>
                    <a:pt x="15221" y="1732"/>
                  </a:cubicBezTo>
                  <a:cubicBezTo>
                    <a:pt x="14572" y="829"/>
                    <a:pt x="13612" y="233"/>
                    <a:pt x="12515" y="55"/>
                  </a:cubicBezTo>
                  <a:cubicBezTo>
                    <a:pt x="12290" y="19"/>
                    <a:pt x="12066" y="1"/>
                    <a:pt x="11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3" name="Google Shape;6653;p53"/>
            <p:cNvSpPr/>
            <p:nvPr/>
          </p:nvSpPr>
          <p:spPr>
            <a:xfrm>
              <a:off x="1523750" y="4142200"/>
              <a:ext cx="426600" cy="405800"/>
            </a:xfrm>
            <a:custGeom>
              <a:avLst/>
              <a:gdLst/>
              <a:ahLst/>
              <a:cxnLst/>
              <a:rect l="l" t="t" r="r" b="b"/>
              <a:pathLst>
                <a:path w="17064" h="16232" extrusionOk="0">
                  <a:moveTo>
                    <a:pt x="4533" y="988"/>
                  </a:moveTo>
                  <a:cubicBezTo>
                    <a:pt x="4621" y="988"/>
                    <a:pt x="4710" y="995"/>
                    <a:pt x="4799" y="1009"/>
                  </a:cubicBezTo>
                  <a:cubicBezTo>
                    <a:pt x="5249" y="1084"/>
                    <a:pt x="5626" y="1332"/>
                    <a:pt x="5874" y="1676"/>
                  </a:cubicBezTo>
                  <a:cubicBezTo>
                    <a:pt x="6121" y="2021"/>
                    <a:pt x="6238" y="2458"/>
                    <a:pt x="6164" y="2907"/>
                  </a:cubicBezTo>
                  <a:lnTo>
                    <a:pt x="5902" y="4523"/>
                  </a:lnTo>
                  <a:cubicBezTo>
                    <a:pt x="5894" y="4529"/>
                    <a:pt x="5889" y="4532"/>
                    <a:pt x="5882" y="4538"/>
                  </a:cubicBezTo>
                  <a:lnTo>
                    <a:pt x="4268" y="4274"/>
                  </a:lnTo>
                  <a:cubicBezTo>
                    <a:pt x="3832" y="4202"/>
                    <a:pt x="3448" y="3966"/>
                    <a:pt x="3190" y="3608"/>
                  </a:cubicBezTo>
                  <a:cubicBezTo>
                    <a:pt x="2932" y="3249"/>
                    <a:pt x="2830" y="2812"/>
                    <a:pt x="2900" y="2375"/>
                  </a:cubicBezTo>
                  <a:cubicBezTo>
                    <a:pt x="3032" y="1564"/>
                    <a:pt x="3736" y="988"/>
                    <a:pt x="4533" y="988"/>
                  </a:cubicBezTo>
                  <a:close/>
                  <a:moveTo>
                    <a:pt x="10871" y="1100"/>
                  </a:moveTo>
                  <a:cubicBezTo>
                    <a:pt x="10914" y="1100"/>
                    <a:pt x="10957" y="1104"/>
                    <a:pt x="11001" y="1111"/>
                  </a:cubicBezTo>
                  <a:cubicBezTo>
                    <a:pt x="11444" y="1183"/>
                    <a:pt x="11743" y="1600"/>
                    <a:pt x="11672" y="2042"/>
                  </a:cubicBezTo>
                  <a:lnTo>
                    <a:pt x="11150" y="5241"/>
                  </a:lnTo>
                  <a:lnTo>
                    <a:pt x="9549" y="4981"/>
                  </a:lnTo>
                  <a:lnTo>
                    <a:pt x="10069" y="1780"/>
                  </a:lnTo>
                  <a:cubicBezTo>
                    <a:pt x="10134" y="1384"/>
                    <a:pt x="10481" y="1100"/>
                    <a:pt x="10871" y="1100"/>
                  </a:cubicBezTo>
                  <a:close/>
                  <a:moveTo>
                    <a:pt x="6605" y="5501"/>
                  </a:moveTo>
                  <a:lnTo>
                    <a:pt x="8362" y="5787"/>
                  </a:lnTo>
                  <a:lnTo>
                    <a:pt x="8073" y="7563"/>
                  </a:lnTo>
                  <a:lnTo>
                    <a:pt x="6297" y="7272"/>
                  </a:lnTo>
                  <a:lnTo>
                    <a:pt x="6584" y="5515"/>
                  </a:lnTo>
                  <a:lnTo>
                    <a:pt x="6594" y="5509"/>
                  </a:lnTo>
                  <a:cubicBezTo>
                    <a:pt x="6600" y="5507"/>
                    <a:pt x="6601" y="5504"/>
                    <a:pt x="6605" y="5501"/>
                  </a:cubicBezTo>
                  <a:close/>
                  <a:moveTo>
                    <a:pt x="9337" y="5945"/>
                  </a:moveTo>
                  <a:lnTo>
                    <a:pt x="11113" y="6236"/>
                  </a:lnTo>
                  <a:lnTo>
                    <a:pt x="10822" y="8012"/>
                  </a:lnTo>
                  <a:lnTo>
                    <a:pt x="9048" y="7721"/>
                  </a:lnTo>
                  <a:lnTo>
                    <a:pt x="9337" y="5945"/>
                  </a:lnTo>
                  <a:close/>
                  <a:moveTo>
                    <a:pt x="12054" y="6604"/>
                  </a:moveTo>
                  <a:lnTo>
                    <a:pt x="15341" y="7140"/>
                  </a:lnTo>
                  <a:cubicBezTo>
                    <a:pt x="15554" y="7175"/>
                    <a:pt x="15742" y="7291"/>
                    <a:pt x="15870" y="7467"/>
                  </a:cubicBezTo>
                  <a:cubicBezTo>
                    <a:pt x="15996" y="7642"/>
                    <a:pt x="16046" y="7857"/>
                    <a:pt x="16010" y="8072"/>
                  </a:cubicBezTo>
                  <a:cubicBezTo>
                    <a:pt x="15946" y="8470"/>
                    <a:pt x="15600" y="8752"/>
                    <a:pt x="15209" y="8752"/>
                  </a:cubicBezTo>
                  <a:cubicBezTo>
                    <a:pt x="15166" y="8752"/>
                    <a:pt x="15123" y="8749"/>
                    <a:pt x="15079" y="8741"/>
                  </a:cubicBezTo>
                  <a:lnTo>
                    <a:pt x="11794" y="8207"/>
                  </a:lnTo>
                  <a:lnTo>
                    <a:pt x="12054" y="6604"/>
                  </a:lnTo>
                  <a:close/>
                  <a:moveTo>
                    <a:pt x="1856" y="7587"/>
                  </a:moveTo>
                  <a:cubicBezTo>
                    <a:pt x="1899" y="7587"/>
                    <a:pt x="1942" y="7591"/>
                    <a:pt x="1986" y="7598"/>
                  </a:cubicBezTo>
                  <a:lnTo>
                    <a:pt x="5161" y="8115"/>
                  </a:lnTo>
                  <a:lnTo>
                    <a:pt x="4900" y="9717"/>
                  </a:lnTo>
                  <a:lnTo>
                    <a:pt x="1725" y="9199"/>
                  </a:lnTo>
                  <a:cubicBezTo>
                    <a:pt x="1282" y="9127"/>
                    <a:pt x="983" y="8710"/>
                    <a:pt x="1054" y="8267"/>
                  </a:cubicBezTo>
                  <a:cubicBezTo>
                    <a:pt x="1119" y="7871"/>
                    <a:pt x="1466" y="7587"/>
                    <a:pt x="1856" y="7587"/>
                  </a:cubicBezTo>
                  <a:close/>
                  <a:moveTo>
                    <a:pt x="6139" y="8248"/>
                  </a:moveTo>
                  <a:lnTo>
                    <a:pt x="7915" y="8538"/>
                  </a:lnTo>
                  <a:lnTo>
                    <a:pt x="7624" y="10314"/>
                  </a:lnTo>
                  <a:lnTo>
                    <a:pt x="5849" y="10023"/>
                  </a:lnTo>
                  <a:lnTo>
                    <a:pt x="6139" y="8248"/>
                  </a:lnTo>
                  <a:close/>
                  <a:moveTo>
                    <a:pt x="8891" y="8697"/>
                  </a:moveTo>
                  <a:lnTo>
                    <a:pt x="10667" y="8988"/>
                  </a:lnTo>
                  <a:lnTo>
                    <a:pt x="10390" y="10682"/>
                  </a:lnTo>
                  <a:cubicBezTo>
                    <a:pt x="10355" y="10702"/>
                    <a:pt x="10325" y="10724"/>
                    <a:pt x="10296" y="10749"/>
                  </a:cubicBezTo>
                  <a:lnTo>
                    <a:pt x="8600" y="10473"/>
                  </a:lnTo>
                  <a:lnTo>
                    <a:pt x="8891" y="8697"/>
                  </a:lnTo>
                  <a:close/>
                  <a:moveTo>
                    <a:pt x="11114" y="11692"/>
                  </a:moveTo>
                  <a:lnTo>
                    <a:pt x="12668" y="11945"/>
                  </a:lnTo>
                  <a:cubicBezTo>
                    <a:pt x="13567" y="12092"/>
                    <a:pt x="14180" y="12945"/>
                    <a:pt x="14032" y="13844"/>
                  </a:cubicBezTo>
                  <a:cubicBezTo>
                    <a:pt x="13901" y="14655"/>
                    <a:pt x="13198" y="15233"/>
                    <a:pt x="12404" y="15233"/>
                  </a:cubicBezTo>
                  <a:cubicBezTo>
                    <a:pt x="12316" y="15233"/>
                    <a:pt x="12226" y="15226"/>
                    <a:pt x="12136" y="15211"/>
                  </a:cubicBezTo>
                  <a:cubicBezTo>
                    <a:pt x="11700" y="15139"/>
                    <a:pt x="11316" y="14903"/>
                    <a:pt x="11058" y="14545"/>
                  </a:cubicBezTo>
                  <a:cubicBezTo>
                    <a:pt x="10800" y="14186"/>
                    <a:pt x="10699" y="13749"/>
                    <a:pt x="10769" y="13312"/>
                  </a:cubicBezTo>
                  <a:lnTo>
                    <a:pt x="11021" y="11758"/>
                  </a:lnTo>
                  <a:cubicBezTo>
                    <a:pt x="11037" y="11750"/>
                    <a:pt x="11055" y="11741"/>
                    <a:pt x="11071" y="11730"/>
                  </a:cubicBezTo>
                  <a:cubicBezTo>
                    <a:pt x="11087" y="11720"/>
                    <a:pt x="11100" y="11705"/>
                    <a:pt x="11114" y="11692"/>
                  </a:cubicBezTo>
                  <a:close/>
                  <a:moveTo>
                    <a:pt x="5925" y="11039"/>
                  </a:moveTo>
                  <a:lnTo>
                    <a:pt x="7525" y="11301"/>
                  </a:lnTo>
                  <a:lnTo>
                    <a:pt x="6994" y="14559"/>
                  </a:lnTo>
                  <a:cubicBezTo>
                    <a:pt x="6929" y="14957"/>
                    <a:pt x="6583" y="15240"/>
                    <a:pt x="6193" y="15240"/>
                  </a:cubicBezTo>
                  <a:cubicBezTo>
                    <a:pt x="6149" y="15240"/>
                    <a:pt x="6106" y="15237"/>
                    <a:pt x="6062" y="15230"/>
                  </a:cubicBezTo>
                  <a:cubicBezTo>
                    <a:pt x="5849" y="15195"/>
                    <a:pt x="5661" y="15079"/>
                    <a:pt x="5533" y="14901"/>
                  </a:cubicBezTo>
                  <a:cubicBezTo>
                    <a:pt x="5407" y="14727"/>
                    <a:pt x="5357" y="14512"/>
                    <a:pt x="5393" y="14298"/>
                  </a:cubicBezTo>
                  <a:lnTo>
                    <a:pt x="5925" y="11039"/>
                  </a:lnTo>
                  <a:close/>
                  <a:moveTo>
                    <a:pt x="4534" y="0"/>
                  </a:moveTo>
                  <a:cubicBezTo>
                    <a:pt x="3262" y="0"/>
                    <a:pt x="2139" y="923"/>
                    <a:pt x="1927" y="2217"/>
                  </a:cubicBezTo>
                  <a:cubicBezTo>
                    <a:pt x="1813" y="2914"/>
                    <a:pt x="1977" y="3613"/>
                    <a:pt x="2389" y="4187"/>
                  </a:cubicBezTo>
                  <a:cubicBezTo>
                    <a:pt x="2801" y="4760"/>
                    <a:pt x="3412" y="5137"/>
                    <a:pt x="4109" y="5250"/>
                  </a:cubicBezTo>
                  <a:lnTo>
                    <a:pt x="5589" y="5492"/>
                  </a:lnTo>
                  <a:lnTo>
                    <a:pt x="5320" y="7140"/>
                  </a:lnTo>
                  <a:lnTo>
                    <a:pt x="2145" y="6623"/>
                  </a:lnTo>
                  <a:cubicBezTo>
                    <a:pt x="2046" y="6607"/>
                    <a:pt x="1948" y="6599"/>
                    <a:pt x="1850" y="6599"/>
                  </a:cubicBezTo>
                  <a:cubicBezTo>
                    <a:pt x="1476" y="6599"/>
                    <a:pt x="1113" y="6715"/>
                    <a:pt x="804" y="6938"/>
                  </a:cubicBezTo>
                  <a:cubicBezTo>
                    <a:pt x="414" y="7219"/>
                    <a:pt x="156" y="7635"/>
                    <a:pt x="78" y="8109"/>
                  </a:cubicBezTo>
                  <a:cubicBezTo>
                    <a:pt x="1" y="8584"/>
                    <a:pt x="113" y="9061"/>
                    <a:pt x="394" y="9451"/>
                  </a:cubicBezTo>
                  <a:cubicBezTo>
                    <a:pt x="675" y="9842"/>
                    <a:pt x="1090" y="10100"/>
                    <a:pt x="1565" y="10177"/>
                  </a:cubicBezTo>
                  <a:lnTo>
                    <a:pt x="4878" y="10718"/>
                  </a:lnTo>
                  <a:cubicBezTo>
                    <a:pt x="4880" y="10719"/>
                    <a:pt x="4880" y="10722"/>
                    <a:pt x="4881" y="10724"/>
                  </a:cubicBezTo>
                  <a:cubicBezTo>
                    <a:pt x="4904" y="10754"/>
                    <a:pt x="4931" y="10782"/>
                    <a:pt x="4960" y="10808"/>
                  </a:cubicBezTo>
                  <a:lnTo>
                    <a:pt x="4417" y="14140"/>
                  </a:lnTo>
                  <a:cubicBezTo>
                    <a:pt x="4341" y="14615"/>
                    <a:pt x="4451" y="15091"/>
                    <a:pt x="4732" y="15482"/>
                  </a:cubicBezTo>
                  <a:cubicBezTo>
                    <a:pt x="5014" y="15872"/>
                    <a:pt x="5430" y="16130"/>
                    <a:pt x="5904" y="16207"/>
                  </a:cubicBezTo>
                  <a:cubicBezTo>
                    <a:pt x="6003" y="16223"/>
                    <a:pt x="6101" y="16231"/>
                    <a:pt x="6198" y="16231"/>
                  </a:cubicBezTo>
                  <a:cubicBezTo>
                    <a:pt x="6573" y="16231"/>
                    <a:pt x="6937" y="16115"/>
                    <a:pt x="7246" y="15892"/>
                  </a:cubicBezTo>
                  <a:cubicBezTo>
                    <a:pt x="7637" y="15611"/>
                    <a:pt x="7895" y="15195"/>
                    <a:pt x="7971" y="14721"/>
                  </a:cubicBezTo>
                  <a:lnTo>
                    <a:pt x="8504" y="11462"/>
                  </a:lnTo>
                  <a:lnTo>
                    <a:pt x="10032" y="11711"/>
                  </a:lnTo>
                  <a:lnTo>
                    <a:pt x="9796" y="13156"/>
                  </a:lnTo>
                  <a:cubicBezTo>
                    <a:pt x="9682" y="13854"/>
                    <a:pt x="9846" y="14552"/>
                    <a:pt x="10257" y="15125"/>
                  </a:cubicBezTo>
                  <a:cubicBezTo>
                    <a:pt x="10670" y="15698"/>
                    <a:pt x="11281" y="16077"/>
                    <a:pt x="11977" y="16190"/>
                  </a:cubicBezTo>
                  <a:cubicBezTo>
                    <a:pt x="12119" y="16213"/>
                    <a:pt x="12259" y="16224"/>
                    <a:pt x="12399" y="16224"/>
                  </a:cubicBezTo>
                  <a:cubicBezTo>
                    <a:pt x="13672" y="16224"/>
                    <a:pt x="14798" y="15301"/>
                    <a:pt x="15010" y="14004"/>
                  </a:cubicBezTo>
                  <a:cubicBezTo>
                    <a:pt x="15243" y="12567"/>
                    <a:pt x="14266" y="11205"/>
                    <a:pt x="12827" y="10971"/>
                  </a:cubicBezTo>
                  <a:lnTo>
                    <a:pt x="11381" y="10735"/>
                  </a:lnTo>
                  <a:lnTo>
                    <a:pt x="11635" y="9181"/>
                  </a:lnTo>
                  <a:lnTo>
                    <a:pt x="14919" y="9716"/>
                  </a:lnTo>
                  <a:cubicBezTo>
                    <a:pt x="15018" y="9732"/>
                    <a:pt x="15117" y="9740"/>
                    <a:pt x="15215" y="9740"/>
                  </a:cubicBezTo>
                  <a:cubicBezTo>
                    <a:pt x="15589" y="9740"/>
                    <a:pt x="15952" y="9624"/>
                    <a:pt x="16261" y="9401"/>
                  </a:cubicBezTo>
                  <a:cubicBezTo>
                    <a:pt x="16652" y="9120"/>
                    <a:pt x="16910" y="8704"/>
                    <a:pt x="16988" y="8230"/>
                  </a:cubicBezTo>
                  <a:cubicBezTo>
                    <a:pt x="17064" y="7755"/>
                    <a:pt x="16953" y="7278"/>
                    <a:pt x="16672" y="6888"/>
                  </a:cubicBezTo>
                  <a:cubicBezTo>
                    <a:pt x="16390" y="6497"/>
                    <a:pt x="15974" y="6239"/>
                    <a:pt x="15500" y="6162"/>
                  </a:cubicBezTo>
                  <a:lnTo>
                    <a:pt x="12126" y="5613"/>
                  </a:lnTo>
                  <a:cubicBezTo>
                    <a:pt x="12119" y="5595"/>
                    <a:pt x="12109" y="5581"/>
                    <a:pt x="12100" y="5567"/>
                  </a:cubicBezTo>
                  <a:lnTo>
                    <a:pt x="12649" y="2202"/>
                  </a:lnTo>
                  <a:cubicBezTo>
                    <a:pt x="12727" y="1726"/>
                    <a:pt x="12615" y="1250"/>
                    <a:pt x="12334" y="859"/>
                  </a:cubicBezTo>
                  <a:cubicBezTo>
                    <a:pt x="12053" y="469"/>
                    <a:pt x="11637" y="211"/>
                    <a:pt x="11163" y="133"/>
                  </a:cubicBezTo>
                  <a:cubicBezTo>
                    <a:pt x="11065" y="118"/>
                    <a:pt x="10967" y="110"/>
                    <a:pt x="10870" y="110"/>
                  </a:cubicBezTo>
                  <a:cubicBezTo>
                    <a:pt x="10495" y="110"/>
                    <a:pt x="10131" y="226"/>
                    <a:pt x="9820" y="449"/>
                  </a:cubicBezTo>
                  <a:cubicBezTo>
                    <a:pt x="9430" y="731"/>
                    <a:pt x="9172" y="1145"/>
                    <a:pt x="9095" y="1621"/>
                  </a:cubicBezTo>
                  <a:lnTo>
                    <a:pt x="8573" y="4820"/>
                  </a:lnTo>
                  <a:lnTo>
                    <a:pt x="6901" y="4548"/>
                  </a:lnTo>
                  <a:lnTo>
                    <a:pt x="7143" y="3069"/>
                  </a:lnTo>
                  <a:cubicBezTo>
                    <a:pt x="7376" y="1631"/>
                    <a:pt x="6399" y="270"/>
                    <a:pt x="4960" y="34"/>
                  </a:cubicBezTo>
                  <a:cubicBezTo>
                    <a:pt x="4817" y="11"/>
                    <a:pt x="4675" y="0"/>
                    <a:pt x="4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4" name="Google Shape;6654;p53"/>
            <p:cNvSpPr/>
            <p:nvPr/>
          </p:nvSpPr>
          <p:spPr>
            <a:xfrm>
              <a:off x="1054025" y="3826350"/>
              <a:ext cx="1203750" cy="1116025"/>
            </a:xfrm>
            <a:custGeom>
              <a:avLst/>
              <a:gdLst/>
              <a:ahLst/>
              <a:cxnLst/>
              <a:rect l="l" t="t" r="r" b="b"/>
              <a:pathLst>
                <a:path w="48150" h="44641" extrusionOk="0">
                  <a:moveTo>
                    <a:pt x="30540" y="798"/>
                  </a:moveTo>
                  <a:cubicBezTo>
                    <a:pt x="31258" y="1586"/>
                    <a:pt x="32248" y="1999"/>
                    <a:pt x="33251" y="1999"/>
                  </a:cubicBezTo>
                  <a:cubicBezTo>
                    <a:pt x="33892" y="1999"/>
                    <a:pt x="34537" y="1831"/>
                    <a:pt x="35122" y="1485"/>
                  </a:cubicBezTo>
                  <a:lnTo>
                    <a:pt x="47303" y="18414"/>
                  </a:lnTo>
                  <a:cubicBezTo>
                    <a:pt x="45966" y="19575"/>
                    <a:pt x="45647" y="21545"/>
                    <a:pt x="46545" y="23065"/>
                  </a:cubicBezTo>
                  <a:lnTo>
                    <a:pt x="17671" y="43840"/>
                  </a:lnTo>
                  <a:cubicBezTo>
                    <a:pt x="16956" y="43018"/>
                    <a:pt x="15937" y="42580"/>
                    <a:pt x="14896" y="42580"/>
                  </a:cubicBezTo>
                  <a:cubicBezTo>
                    <a:pt x="14246" y="42580"/>
                    <a:pt x="13587" y="42751"/>
                    <a:pt x="12988" y="43106"/>
                  </a:cubicBezTo>
                  <a:lnTo>
                    <a:pt x="809" y="26177"/>
                  </a:lnTo>
                  <a:cubicBezTo>
                    <a:pt x="1909" y="25248"/>
                    <a:pt x="2341" y="23800"/>
                    <a:pt x="1995" y="22462"/>
                  </a:cubicBezTo>
                  <a:cubicBezTo>
                    <a:pt x="1918" y="22162"/>
                    <a:pt x="1802" y="21868"/>
                    <a:pt x="1644" y="21588"/>
                  </a:cubicBezTo>
                  <a:lnTo>
                    <a:pt x="30540" y="798"/>
                  </a:lnTo>
                  <a:close/>
                  <a:moveTo>
                    <a:pt x="30598" y="1"/>
                  </a:moveTo>
                  <a:cubicBezTo>
                    <a:pt x="30530" y="1"/>
                    <a:pt x="30461" y="21"/>
                    <a:pt x="30402" y="65"/>
                  </a:cubicBezTo>
                  <a:lnTo>
                    <a:pt x="995" y="21221"/>
                  </a:lnTo>
                  <a:cubicBezTo>
                    <a:pt x="846" y="21327"/>
                    <a:pt x="810" y="21532"/>
                    <a:pt x="913" y="21685"/>
                  </a:cubicBezTo>
                  <a:cubicBezTo>
                    <a:pt x="1828" y="23041"/>
                    <a:pt x="1509" y="24855"/>
                    <a:pt x="151" y="25830"/>
                  </a:cubicBezTo>
                  <a:cubicBezTo>
                    <a:pt x="76" y="25881"/>
                    <a:pt x="26" y="25960"/>
                    <a:pt x="10" y="26051"/>
                  </a:cubicBezTo>
                  <a:cubicBezTo>
                    <a:pt x="0" y="26096"/>
                    <a:pt x="3" y="26145"/>
                    <a:pt x="15" y="26192"/>
                  </a:cubicBezTo>
                  <a:cubicBezTo>
                    <a:pt x="26" y="26233"/>
                    <a:pt x="43" y="26271"/>
                    <a:pt x="68" y="26304"/>
                  </a:cubicBezTo>
                  <a:lnTo>
                    <a:pt x="12626" y="43761"/>
                  </a:lnTo>
                  <a:cubicBezTo>
                    <a:pt x="12686" y="43847"/>
                    <a:pt x="12789" y="43887"/>
                    <a:pt x="12894" y="43887"/>
                  </a:cubicBezTo>
                  <a:cubicBezTo>
                    <a:pt x="12977" y="43887"/>
                    <a:pt x="13062" y="43862"/>
                    <a:pt x="13129" y="43814"/>
                  </a:cubicBezTo>
                  <a:cubicBezTo>
                    <a:pt x="13660" y="43433"/>
                    <a:pt x="14274" y="43249"/>
                    <a:pt x="14883" y="43249"/>
                  </a:cubicBezTo>
                  <a:cubicBezTo>
                    <a:pt x="15820" y="43249"/>
                    <a:pt x="16743" y="43683"/>
                    <a:pt x="17331" y="44499"/>
                  </a:cubicBezTo>
                  <a:cubicBezTo>
                    <a:pt x="17396" y="44592"/>
                    <a:pt x="17499" y="44641"/>
                    <a:pt x="17603" y="44641"/>
                  </a:cubicBezTo>
                  <a:cubicBezTo>
                    <a:pt x="17672" y="44641"/>
                    <a:pt x="17741" y="44620"/>
                    <a:pt x="17801" y="44577"/>
                  </a:cubicBezTo>
                  <a:lnTo>
                    <a:pt x="47201" y="23426"/>
                  </a:lnTo>
                  <a:cubicBezTo>
                    <a:pt x="47274" y="23373"/>
                    <a:pt x="47323" y="23294"/>
                    <a:pt x="47337" y="23206"/>
                  </a:cubicBezTo>
                  <a:cubicBezTo>
                    <a:pt x="47351" y="23115"/>
                    <a:pt x="47331" y="23026"/>
                    <a:pt x="47278" y="22953"/>
                  </a:cubicBezTo>
                  <a:cubicBezTo>
                    <a:pt x="46308" y="21608"/>
                    <a:pt x="46616" y="19721"/>
                    <a:pt x="47963" y="18751"/>
                  </a:cubicBezTo>
                  <a:cubicBezTo>
                    <a:pt x="48117" y="18642"/>
                    <a:pt x="48150" y="18429"/>
                    <a:pt x="48041" y="18281"/>
                  </a:cubicBezTo>
                  <a:lnTo>
                    <a:pt x="35484" y="827"/>
                  </a:lnTo>
                  <a:cubicBezTo>
                    <a:pt x="35419" y="735"/>
                    <a:pt x="35316" y="686"/>
                    <a:pt x="35210" y="686"/>
                  </a:cubicBezTo>
                  <a:cubicBezTo>
                    <a:pt x="35142" y="686"/>
                    <a:pt x="35073" y="707"/>
                    <a:pt x="35013" y="750"/>
                  </a:cubicBezTo>
                  <a:cubicBezTo>
                    <a:pt x="34478" y="1135"/>
                    <a:pt x="33864" y="1321"/>
                    <a:pt x="33255" y="1321"/>
                  </a:cubicBezTo>
                  <a:cubicBezTo>
                    <a:pt x="32352" y="1321"/>
                    <a:pt x="31463" y="911"/>
                    <a:pt x="30868" y="133"/>
                  </a:cubicBezTo>
                  <a:cubicBezTo>
                    <a:pt x="30801" y="47"/>
                    <a:pt x="30700" y="1"/>
                    <a:pt x="30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5" name="Google Shape;6655;p53"/>
            <p:cNvSpPr/>
            <p:nvPr/>
          </p:nvSpPr>
          <p:spPr>
            <a:xfrm>
              <a:off x="1491075" y="4450175"/>
              <a:ext cx="88225" cy="77775"/>
            </a:xfrm>
            <a:custGeom>
              <a:avLst/>
              <a:gdLst/>
              <a:ahLst/>
              <a:cxnLst/>
              <a:rect l="l" t="t" r="r" b="b"/>
              <a:pathLst>
                <a:path w="3529" h="3111" extrusionOk="0">
                  <a:moveTo>
                    <a:pt x="1763" y="1"/>
                  </a:moveTo>
                  <a:cubicBezTo>
                    <a:pt x="1449" y="1"/>
                    <a:pt x="1132" y="96"/>
                    <a:pt x="856" y="294"/>
                  </a:cubicBezTo>
                  <a:cubicBezTo>
                    <a:pt x="160" y="795"/>
                    <a:pt x="1" y="1765"/>
                    <a:pt x="502" y="2462"/>
                  </a:cubicBezTo>
                  <a:cubicBezTo>
                    <a:pt x="806" y="2885"/>
                    <a:pt x="1283" y="3110"/>
                    <a:pt x="1766" y="3110"/>
                  </a:cubicBezTo>
                  <a:cubicBezTo>
                    <a:pt x="2080" y="3110"/>
                    <a:pt x="2397" y="3015"/>
                    <a:pt x="2672" y="2817"/>
                  </a:cubicBezTo>
                  <a:cubicBezTo>
                    <a:pt x="3369" y="2316"/>
                    <a:pt x="3528" y="1344"/>
                    <a:pt x="3026" y="648"/>
                  </a:cubicBezTo>
                  <a:cubicBezTo>
                    <a:pt x="2722" y="226"/>
                    <a:pt x="2246" y="1"/>
                    <a:pt x="1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6" name="Google Shape;6656;p53"/>
            <p:cNvSpPr/>
            <p:nvPr/>
          </p:nvSpPr>
          <p:spPr>
            <a:xfrm>
              <a:off x="1370825" y="4479825"/>
              <a:ext cx="175825" cy="149550"/>
            </a:xfrm>
            <a:custGeom>
              <a:avLst/>
              <a:gdLst/>
              <a:ahLst/>
              <a:cxnLst/>
              <a:rect l="l" t="t" r="r" b="b"/>
              <a:pathLst>
                <a:path w="7033" h="5982" extrusionOk="0">
                  <a:moveTo>
                    <a:pt x="6363" y="1"/>
                  </a:moveTo>
                  <a:cubicBezTo>
                    <a:pt x="6318" y="1"/>
                    <a:pt x="6272" y="6"/>
                    <a:pt x="6224" y="19"/>
                  </a:cubicBezTo>
                  <a:lnTo>
                    <a:pt x="500" y="1560"/>
                  </a:lnTo>
                  <a:cubicBezTo>
                    <a:pt x="147" y="1654"/>
                    <a:pt x="1" y="2071"/>
                    <a:pt x="212" y="2368"/>
                  </a:cubicBezTo>
                  <a:lnTo>
                    <a:pt x="2655" y="5765"/>
                  </a:lnTo>
                  <a:cubicBezTo>
                    <a:pt x="2760" y="5910"/>
                    <a:pt x="2919" y="5982"/>
                    <a:pt x="3079" y="5982"/>
                  </a:cubicBezTo>
                  <a:cubicBezTo>
                    <a:pt x="3245" y="5982"/>
                    <a:pt x="3411" y="5903"/>
                    <a:pt x="3514" y="5748"/>
                  </a:cubicBezTo>
                  <a:lnTo>
                    <a:pt x="6794" y="810"/>
                  </a:lnTo>
                  <a:cubicBezTo>
                    <a:pt x="7032" y="453"/>
                    <a:pt x="6758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7" name="Google Shape;6657;p53"/>
            <p:cNvSpPr/>
            <p:nvPr/>
          </p:nvSpPr>
          <p:spPr>
            <a:xfrm>
              <a:off x="1544800" y="4391425"/>
              <a:ext cx="124075" cy="92125"/>
            </a:xfrm>
            <a:custGeom>
              <a:avLst/>
              <a:gdLst/>
              <a:ahLst/>
              <a:cxnLst/>
              <a:rect l="l" t="t" r="r" b="b"/>
              <a:pathLst>
                <a:path w="4963" h="3685" extrusionOk="0">
                  <a:moveTo>
                    <a:pt x="4618" y="1"/>
                  </a:moveTo>
                  <a:cubicBezTo>
                    <a:pt x="4557" y="1"/>
                    <a:pt x="4494" y="19"/>
                    <a:pt x="4440" y="58"/>
                  </a:cubicBezTo>
                  <a:lnTo>
                    <a:pt x="167" y="3134"/>
                  </a:lnTo>
                  <a:cubicBezTo>
                    <a:pt x="30" y="3231"/>
                    <a:pt x="0" y="3420"/>
                    <a:pt x="96" y="3557"/>
                  </a:cubicBezTo>
                  <a:cubicBezTo>
                    <a:pt x="156" y="3640"/>
                    <a:pt x="250" y="3685"/>
                    <a:pt x="345" y="3685"/>
                  </a:cubicBezTo>
                  <a:cubicBezTo>
                    <a:pt x="406" y="3685"/>
                    <a:pt x="467" y="3666"/>
                    <a:pt x="521" y="3628"/>
                  </a:cubicBezTo>
                  <a:lnTo>
                    <a:pt x="4796" y="552"/>
                  </a:lnTo>
                  <a:cubicBezTo>
                    <a:pt x="4932" y="455"/>
                    <a:pt x="4962" y="266"/>
                    <a:pt x="4866" y="130"/>
                  </a:cubicBezTo>
                  <a:lnTo>
                    <a:pt x="4866" y="127"/>
                  </a:lnTo>
                  <a:cubicBezTo>
                    <a:pt x="4806" y="44"/>
                    <a:pt x="4713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8" name="Google Shape;6658;p53"/>
            <p:cNvSpPr/>
            <p:nvPr/>
          </p:nvSpPr>
          <p:spPr>
            <a:xfrm>
              <a:off x="1981575" y="3816275"/>
              <a:ext cx="417525" cy="368150"/>
            </a:xfrm>
            <a:custGeom>
              <a:avLst/>
              <a:gdLst/>
              <a:ahLst/>
              <a:cxnLst/>
              <a:rect l="l" t="t" r="r" b="b"/>
              <a:pathLst>
                <a:path w="16701" h="14726" extrusionOk="0">
                  <a:moveTo>
                    <a:pt x="8955" y="3652"/>
                  </a:moveTo>
                  <a:lnTo>
                    <a:pt x="12061" y="7968"/>
                  </a:lnTo>
                  <a:lnTo>
                    <a:pt x="7744" y="11074"/>
                  </a:lnTo>
                  <a:lnTo>
                    <a:pt x="4640" y="6757"/>
                  </a:lnTo>
                  <a:lnTo>
                    <a:pt x="8955" y="3652"/>
                  </a:lnTo>
                  <a:close/>
                  <a:moveTo>
                    <a:pt x="8345" y="0"/>
                  </a:moveTo>
                  <a:cubicBezTo>
                    <a:pt x="6856" y="0"/>
                    <a:pt x="5353" y="451"/>
                    <a:pt x="4051" y="1386"/>
                  </a:cubicBezTo>
                  <a:cubicBezTo>
                    <a:pt x="750" y="3760"/>
                    <a:pt x="0" y="8362"/>
                    <a:pt x="2374" y="11663"/>
                  </a:cubicBezTo>
                  <a:cubicBezTo>
                    <a:pt x="3812" y="13662"/>
                    <a:pt x="6067" y="14725"/>
                    <a:pt x="8356" y="14725"/>
                  </a:cubicBezTo>
                  <a:cubicBezTo>
                    <a:pt x="9845" y="14725"/>
                    <a:pt x="11349" y="14275"/>
                    <a:pt x="12650" y="13340"/>
                  </a:cubicBezTo>
                  <a:cubicBezTo>
                    <a:pt x="15949" y="10963"/>
                    <a:pt x="16700" y="6363"/>
                    <a:pt x="14327" y="3063"/>
                  </a:cubicBezTo>
                  <a:cubicBezTo>
                    <a:pt x="12889" y="1064"/>
                    <a:pt x="10634" y="0"/>
                    <a:pt x="8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59" name="Google Shape;6659;p53"/>
            <p:cNvSpPr/>
            <p:nvPr/>
          </p:nvSpPr>
          <p:spPr>
            <a:xfrm>
              <a:off x="2016675" y="3837800"/>
              <a:ext cx="358026" cy="325051"/>
            </a:xfrm>
            <a:custGeom>
              <a:avLst/>
              <a:gdLst/>
              <a:ahLst/>
              <a:cxnLst/>
              <a:rect l="l" t="t" r="r" b="b"/>
              <a:pathLst>
                <a:path w="14321" h="13002" extrusionOk="0">
                  <a:moveTo>
                    <a:pt x="6938" y="676"/>
                  </a:moveTo>
                  <a:cubicBezTo>
                    <a:pt x="8751" y="676"/>
                    <a:pt x="10539" y="1517"/>
                    <a:pt x="11676" y="3098"/>
                  </a:cubicBezTo>
                  <a:cubicBezTo>
                    <a:pt x="12109" y="3700"/>
                    <a:pt x="12410" y="4358"/>
                    <a:pt x="12586" y="5036"/>
                  </a:cubicBezTo>
                  <a:cubicBezTo>
                    <a:pt x="13170" y="7297"/>
                    <a:pt x="12355" y="9790"/>
                    <a:pt x="10349" y="11232"/>
                  </a:cubicBezTo>
                  <a:cubicBezTo>
                    <a:pt x="9321" y="11970"/>
                    <a:pt x="8131" y="12326"/>
                    <a:pt x="6952" y="12326"/>
                  </a:cubicBezTo>
                  <a:cubicBezTo>
                    <a:pt x="5139" y="12326"/>
                    <a:pt x="3351" y="11485"/>
                    <a:pt x="2215" y="9904"/>
                  </a:cubicBezTo>
                  <a:cubicBezTo>
                    <a:pt x="339" y="7293"/>
                    <a:pt x="934" y="3648"/>
                    <a:pt x="3543" y="1771"/>
                  </a:cubicBezTo>
                  <a:cubicBezTo>
                    <a:pt x="4570" y="1032"/>
                    <a:pt x="5760" y="676"/>
                    <a:pt x="6938" y="676"/>
                  </a:cubicBezTo>
                  <a:close/>
                  <a:moveTo>
                    <a:pt x="6939" y="0"/>
                  </a:moveTo>
                  <a:cubicBezTo>
                    <a:pt x="5623" y="0"/>
                    <a:pt x="4296" y="397"/>
                    <a:pt x="3150" y="1222"/>
                  </a:cubicBezTo>
                  <a:cubicBezTo>
                    <a:pt x="911" y="2833"/>
                    <a:pt x="1" y="5613"/>
                    <a:pt x="653" y="8136"/>
                  </a:cubicBezTo>
                  <a:cubicBezTo>
                    <a:pt x="848" y="8894"/>
                    <a:pt x="1185" y="9628"/>
                    <a:pt x="1668" y="10299"/>
                  </a:cubicBezTo>
                  <a:cubicBezTo>
                    <a:pt x="2938" y="12063"/>
                    <a:pt x="4933" y="13002"/>
                    <a:pt x="6956" y="13002"/>
                  </a:cubicBezTo>
                  <a:cubicBezTo>
                    <a:pt x="8272" y="13002"/>
                    <a:pt x="9599" y="12605"/>
                    <a:pt x="10746" y="11779"/>
                  </a:cubicBezTo>
                  <a:cubicBezTo>
                    <a:pt x="13657" y="9685"/>
                    <a:pt x="14320" y="5612"/>
                    <a:pt x="12228" y="2704"/>
                  </a:cubicBezTo>
                  <a:cubicBezTo>
                    <a:pt x="10959" y="940"/>
                    <a:pt x="8963" y="0"/>
                    <a:pt x="6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0" name="Google Shape;6660;p53"/>
            <p:cNvSpPr/>
            <p:nvPr/>
          </p:nvSpPr>
          <p:spPr>
            <a:xfrm>
              <a:off x="2075800" y="3885825"/>
              <a:ext cx="229075" cy="229050"/>
            </a:xfrm>
            <a:custGeom>
              <a:avLst/>
              <a:gdLst/>
              <a:ahLst/>
              <a:cxnLst/>
              <a:rect l="l" t="t" r="r" b="b"/>
              <a:pathLst>
                <a:path w="9163" h="9162" extrusionOk="0">
                  <a:moveTo>
                    <a:pt x="5186" y="870"/>
                  </a:moveTo>
                  <a:lnTo>
                    <a:pt x="8292" y="5186"/>
                  </a:lnTo>
                  <a:lnTo>
                    <a:pt x="3975" y="8292"/>
                  </a:lnTo>
                  <a:lnTo>
                    <a:pt x="871" y="3975"/>
                  </a:lnTo>
                  <a:lnTo>
                    <a:pt x="5186" y="870"/>
                  </a:lnTo>
                  <a:close/>
                  <a:moveTo>
                    <a:pt x="5328" y="0"/>
                  </a:moveTo>
                  <a:lnTo>
                    <a:pt x="1" y="3834"/>
                  </a:lnTo>
                  <a:lnTo>
                    <a:pt x="3835" y="9162"/>
                  </a:lnTo>
                  <a:lnTo>
                    <a:pt x="9162" y="5328"/>
                  </a:lnTo>
                  <a:lnTo>
                    <a:pt x="5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1" name="Google Shape;6661;p53"/>
            <p:cNvSpPr/>
            <p:nvPr/>
          </p:nvSpPr>
          <p:spPr>
            <a:xfrm>
              <a:off x="1995825" y="3902900"/>
              <a:ext cx="377300" cy="281475"/>
            </a:xfrm>
            <a:custGeom>
              <a:avLst/>
              <a:gdLst/>
              <a:ahLst/>
              <a:cxnLst/>
              <a:rect l="l" t="t" r="r" b="b"/>
              <a:pathLst>
                <a:path w="15092" h="1125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" y="2459"/>
                    <a:pt x="7" y="5699"/>
                    <a:pt x="1802" y="8196"/>
                  </a:cubicBezTo>
                  <a:cubicBezTo>
                    <a:pt x="3240" y="10195"/>
                    <a:pt x="5496" y="11259"/>
                    <a:pt x="7785" y="11259"/>
                  </a:cubicBezTo>
                  <a:cubicBezTo>
                    <a:pt x="9274" y="11259"/>
                    <a:pt x="10777" y="10809"/>
                    <a:pt x="12079" y="9873"/>
                  </a:cubicBezTo>
                  <a:cubicBezTo>
                    <a:pt x="13847" y="8602"/>
                    <a:pt x="14875" y="6691"/>
                    <a:pt x="15091" y="4685"/>
                  </a:cubicBezTo>
                  <a:lnTo>
                    <a:pt x="15091" y="4685"/>
                  </a:lnTo>
                  <a:cubicBezTo>
                    <a:pt x="14598" y="5476"/>
                    <a:pt x="13949" y="6187"/>
                    <a:pt x="13146" y="6764"/>
                  </a:cubicBezTo>
                  <a:cubicBezTo>
                    <a:pt x="11845" y="7701"/>
                    <a:pt x="10342" y="8151"/>
                    <a:pt x="8852" y="8151"/>
                  </a:cubicBezTo>
                  <a:cubicBezTo>
                    <a:pt x="6564" y="8151"/>
                    <a:pt x="4309" y="7088"/>
                    <a:pt x="2870" y="5088"/>
                  </a:cubicBezTo>
                  <a:cubicBezTo>
                    <a:pt x="1767" y="3554"/>
                    <a:pt x="1347" y="1741"/>
                    <a:pt x="1533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2" name="Google Shape;6662;p53"/>
            <p:cNvSpPr/>
            <p:nvPr/>
          </p:nvSpPr>
          <p:spPr>
            <a:xfrm>
              <a:off x="990950" y="43925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3" name="Google Shape;6663;p53"/>
            <p:cNvSpPr/>
            <p:nvPr/>
          </p:nvSpPr>
          <p:spPr>
            <a:xfrm>
              <a:off x="1005225" y="440682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5" y="1"/>
                  </a:moveTo>
                  <a:lnTo>
                    <a:pt x="0" y="1261"/>
                  </a:lnTo>
                  <a:lnTo>
                    <a:pt x="1260" y="1467"/>
                  </a:lnTo>
                  <a:lnTo>
                    <a:pt x="1466" y="206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4" name="Google Shape;6664;p53"/>
            <p:cNvSpPr/>
            <p:nvPr/>
          </p:nvSpPr>
          <p:spPr>
            <a:xfrm>
              <a:off x="1385300" y="49463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7" y="365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5" name="Google Shape;6665;p53"/>
            <p:cNvSpPr/>
            <p:nvPr/>
          </p:nvSpPr>
          <p:spPr>
            <a:xfrm>
              <a:off x="1399600" y="49606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6" y="0"/>
                  </a:moveTo>
                  <a:lnTo>
                    <a:pt x="1" y="1260"/>
                  </a:lnTo>
                  <a:lnTo>
                    <a:pt x="1261" y="1466"/>
                  </a:lnTo>
                  <a:lnTo>
                    <a:pt x="1467" y="20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6" name="Google Shape;6666;p53"/>
            <p:cNvSpPr/>
            <p:nvPr/>
          </p:nvSpPr>
          <p:spPr>
            <a:xfrm>
              <a:off x="1856425" y="3776275"/>
              <a:ext cx="65150" cy="65175"/>
            </a:xfrm>
            <a:custGeom>
              <a:avLst/>
              <a:gdLst/>
              <a:ahLst/>
              <a:cxnLst/>
              <a:rect l="l" t="t" r="r" b="b"/>
              <a:pathLst>
                <a:path w="2606" h="2607" extrusionOk="0">
                  <a:moveTo>
                    <a:pt x="366" y="1"/>
                  </a:moveTo>
                  <a:lnTo>
                    <a:pt x="0" y="2241"/>
                  </a:lnTo>
                  <a:lnTo>
                    <a:pt x="2240" y="2607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7" name="Google Shape;6667;p53"/>
            <p:cNvSpPr/>
            <p:nvPr/>
          </p:nvSpPr>
          <p:spPr>
            <a:xfrm>
              <a:off x="1870675" y="37905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5" y="0"/>
                  </a:moveTo>
                  <a:lnTo>
                    <a:pt x="1" y="1262"/>
                  </a:lnTo>
                  <a:lnTo>
                    <a:pt x="1260" y="1467"/>
                  </a:lnTo>
                  <a:lnTo>
                    <a:pt x="1467" y="20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668" name="Google Shape;6668;p53"/>
            <p:cNvSpPr/>
            <p:nvPr/>
          </p:nvSpPr>
          <p:spPr>
            <a:xfrm>
              <a:off x="2265025" y="434437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6" y="1"/>
                  </a:moveTo>
                  <a:lnTo>
                    <a:pt x="1" y="1261"/>
                  </a:lnTo>
                  <a:lnTo>
                    <a:pt x="1261" y="1467"/>
                  </a:lnTo>
                  <a:lnTo>
                    <a:pt x="1467" y="206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EA2EC"/>
            </a:gs>
            <a:gs pos="83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BB4B027-EA12-4C6C-ACD5-D2D6ADA980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6108796" y="667519"/>
            <a:ext cx="7384465" cy="49229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03FD1CF-FD45-4F04-9447-4A0B19B39E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821" y="2013685"/>
            <a:ext cx="9424583" cy="28306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8241AB-06CA-4D2F-95FB-A01257A13E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091" y="3514725"/>
            <a:ext cx="3048000" cy="304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CA65CF3-2EA3-4F3A-A93D-254FB8F302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05" y="-101148"/>
            <a:ext cx="6096000" cy="304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1A05A6-1E70-453A-A673-F5D2DBF0B9B5}"/>
              </a:ext>
            </a:extLst>
          </p:cNvPr>
          <p:cNvSpPr/>
          <p:nvPr/>
        </p:nvSpPr>
        <p:spPr>
          <a:xfrm>
            <a:off x="4369980" y="1205693"/>
            <a:ext cx="37561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</a:t>
            </a:r>
            <a:r>
              <a:rPr lang="vi-VN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5400" b="1" cap="none" spc="50" dirty="0">
                <a:ln w="9525" cmpd="sng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DF33CE2-E573-4CDE-B061-8CFB637EA7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0" y="3057525"/>
            <a:ext cx="495300" cy="4381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F808D0E-1F6C-40AA-917F-E3527E720B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814" y="3266324"/>
            <a:ext cx="495300" cy="4381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4836D63-18B9-4B0B-AB3A-928F51CD1F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657" y="2697454"/>
            <a:ext cx="495300" cy="4381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DED7AC2-8FB9-4B18-833C-1A1BEE1063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408" y="3047249"/>
            <a:ext cx="495300" cy="43815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C4B740B-89C8-49A9-AC90-0CFD7BA742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817" y="2847975"/>
            <a:ext cx="495300" cy="4381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D08869C-455D-4DBB-A471-23878FD986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014" y="2760748"/>
            <a:ext cx="495300" cy="43815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5FA94B6-7417-4547-A61C-7A97621F3F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300" y="3236743"/>
            <a:ext cx="495300" cy="43815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2ACA7D7-C2EB-42A0-AC4B-ED65117BEB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943" y="2760748"/>
            <a:ext cx="495300" cy="43815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1A6DF41-CF9C-4771-B234-8C8B42D6C7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108" y="3057525"/>
            <a:ext cx="495300" cy="438150"/>
          </a:xfrm>
          <a:prstGeom prst="rect">
            <a:avLst/>
          </a:prstGeom>
        </p:spPr>
      </p:pic>
      <p:pic>
        <p:nvPicPr>
          <p:cNvPr id="3" name="tet oi la tet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100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580253" y="2656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2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04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EA2EC"/>
            </a:gs>
            <a:gs pos="83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C3242CB7-E87E-49E4-9717-B4A5AD009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54015">
            <a:off x="6323365" y="1538715"/>
            <a:ext cx="4919720" cy="2459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7472FD-0989-46C8-89B2-F37067C39E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47" b="23832"/>
          <a:stretch/>
        </p:blipFill>
        <p:spPr>
          <a:xfrm>
            <a:off x="-98613" y="-50099"/>
            <a:ext cx="6934363" cy="3888532"/>
          </a:xfrm>
          <a:prstGeom prst="rect">
            <a:avLst/>
          </a:prstGeom>
        </p:spPr>
      </p:pic>
      <p:sp>
        <p:nvSpPr>
          <p:cNvPr id="92" name="Rectangle 91">
            <a:extLst>
              <a:ext uri="{FF2B5EF4-FFF2-40B4-BE49-F238E27FC236}">
                <a16:creationId xmlns:a16="http://schemas.microsoft.com/office/drawing/2014/main" id="{5C34A079-2C49-4B70-AF69-F9B956CB1C17}"/>
              </a:ext>
            </a:extLst>
          </p:cNvPr>
          <p:cNvSpPr/>
          <p:nvPr/>
        </p:nvSpPr>
        <p:spPr>
          <a:xfrm>
            <a:off x="0" y="6111547"/>
            <a:ext cx="6096000" cy="746453"/>
          </a:xfrm>
          <a:prstGeom prst="rect">
            <a:avLst/>
          </a:prstGeom>
          <a:solidFill>
            <a:srgbClr val="FBD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E86189"/>
                </a:solidFill>
              </a:rPr>
              <a:t>ĐỘI HOA MAI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C9839B8-3B94-4A2B-B566-09F95D8E4D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0" t="46798"/>
          <a:stretch/>
        </p:blipFill>
        <p:spPr>
          <a:xfrm rot="7626350">
            <a:off x="6592753" y="2082933"/>
            <a:ext cx="2688618" cy="130868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7FE8525C-FEE0-475A-82ED-B260FAA1D63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604" y="3787229"/>
            <a:ext cx="607536" cy="1154074"/>
          </a:xfrm>
          <a:prstGeom prst="rect">
            <a:avLst/>
          </a:prstGeom>
        </p:spPr>
      </p:pic>
      <p:pic>
        <p:nvPicPr>
          <p:cNvPr id="73" name="Picture 72">
            <a:hlinkClick r:id="rId5" action="ppaction://hlinksldjump"/>
            <a:extLst>
              <a:ext uri="{FF2B5EF4-FFF2-40B4-BE49-F238E27FC236}">
                <a16:creationId xmlns:a16="http://schemas.microsoft.com/office/drawing/2014/main" id="{204EA077-50C0-4870-A812-ED78B4FF3FB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67" y="2165437"/>
            <a:ext cx="607536" cy="115407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0214906B-F02E-4326-8D2F-37956A3A0CA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864" y="3206438"/>
            <a:ext cx="530213" cy="1125147"/>
          </a:xfrm>
          <a:prstGeom prst="rect">
            <a:avLst/>
          </a:prstGeom>
        </p:spPr>
      </p:pic>
      <p:pic>
        <p:nvPicPr>
          <p:cNvPr id="75" name="Picture 74">
            <a:hlinkClick r:id="rId7" action="ppaction://hlinksldjump"/>
            <a:extLst>
              <a:ext uri="{FF2B5EF4-FFF2-40B4-BE49-F238E27FC236}">
                <a16:creationId xmlns:a16="http://schemas.microsoft.com/office/drawing/2014/main" id="{D26CC7D9-BF11-4A5D-9E21-CD918501599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864" y="3206436"/>
            <a:ext cx="530213" cy="112514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04EC3F88-3411-4EEE-8466-C35DAF909DC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652" y="3354909"/>
            <a:ext cx="607536" cy="1125147"/>
          </a:xfrm>
          <a:prstGeom prst="rect">
            <a:avLst/>
          </a:prstGeom>
        </p:spPr>
      </p:pic>
      <p:pic>
        <p:nvPicPr>
          <p:cNvPr id="64" name="Picture 63">
            <a:hlinkClick r:id="rId9" action="ppaction://hlinksldjump"/>
            <a:extLst>
              <a:ext uri="{FF2B5EF4-FFF2-40B4-BE49-F238E27FC236}">
                <a16:creationId xmlns:a16="http://schemas.microsoft.com/office/drawing/2014/main" id="{2347BB8F-4021-4F4C-8137-FEC92E5E7A7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652" y="3354908"/>
            <a:ext cx="607536" cy="112514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547E5D4-642E-4823-B397-3D9097F7120E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944" y="3525626"/>
            <a:ext cx="603799" cy="1232097"/>
          </a:xfrm>
          <a:prstGeom prst="rect">
            <a:avLst/>
          </a:prstGeom>
        </p:spPr>
      </p:pic>
      <p:pic>
        <p:nvPicPr>
          <p:cNvPr id="59" name="Picture 58">
            <a:hlinkClick r:id="rId11" action="ppaction://hlinksldjump"/>
            <a:extLst>
              <a:ext uri="{FF2B5EF4-FFF2-40B4-BE49-F238E27FC236}">
                <a16:creationId xmlns:a16="http://schemas.microsoft.com/office/drawing/2014/main" id="{0A539DFC-924F-4E4A-9626-7C9CCB23DAAE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944" y="3525626"/>
            <a:ext cx="603799" cy="123209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99F0732-A440-4720-BF0C-8D48DB7A48B6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597" y="1334155"/>
            <a:ext cx="577716" cy="123209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290E8AA-D7D8-4291-B349-82FA4D613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53945">
            <a:off x="7292395" y="754864"/>
            <a:ext cx="4919720" cy="245986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A7B03A0-6164-492B-AA67-EB51E7388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38705">
            <a:off x="6655388" y="-59613"/>
            <a:ext cx="4919720" cy="245986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52D2616-0779-407F-B8C4-F4D4CC3780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0" t="53293"/>
          <a:stretch/>
        </p:blipFill>
        <p:spPr>
          <a:xfrm rot="7626350">
            <a:off x="8614315" y="2298641"/>
            <a:ext cx="2688618" cy="1148935"/>
          </a:xfrm>
          <a:prstGeom prst="rect">
            <a:avLst/>
          </a:prstGeom>
        </p:spPr>
      </p:pic>
      <p:pic>
        <p:nvPicPr>
          <p:cNvPr id="57" name="Picture 56">
            <a:hlinkClick r:id="rId13" action="ppaction://hlinksldjump"/>
            <a:extLst>
              <a:ext uri="{FF2B5EF4-FFF2-40B4-BE49-F238E27FC236}">
                <a16:creationId xmlns:a16="http://schemas.microsoft.com/office/drawing/2014/main" id="{E92888E9-FEDD-499D-B90D-E4BD6D2DAACF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597" y="1334155"/>
            <a:ext cx="577716" cy="1232097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B71BB50C-0211-4356-9130-47A1E31826AD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369" y="1357218"/>
            <a:ext cx="597431" cy="115407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3CF6FEF5-2D0D-4ACF-9546-5C63B628ED14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140" y="1127980"/>
            <a:ext cx="585649" cy="1091910"/>
          </a:xfrm>
          <a:prstGeom prst="rect">
            <a:avLst/>
          </a:prstGeom>
        </p:spPr>
      </p:pic>
      <p:pic>
        <p:nvPicPr>
          <p:cNvPr id="77" name="Picture 76">
            <a:hlinkClick r:id="rId5" action="ppaction://hlinksldjump"/>
            <a:extLst>
              <a:ext uri="{FF2B5EF4-FFF2-40B4-BE49-F238E27FC236}">
                <a16:creationId xmlns:a16="http://schemas.microsoft.com/office/drawing/2014/main" id="{0DB7000D-6FED-46FC-B242-4FAFAC361E15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698" y="1357218"/>
            <a:ext cx="585649" cy="1091910"/>
          </a:xfrm>
          <a:prstGeom prst="rect">
            <a:avLst/>
          </a:prstGeom>
        </p:spPr>
      </p:pic>
      <p:sp>
        <p:nvSpPr>
          <p:cNvPr id="93" name="Rectangle 92">
            <a:extLst>
              <a:ext uri="{FF2B5EF4-FFF2-40B4-BE49-F238E27FC236}">
                <a16:creationId xmlns:a16="http://schemas.microsoft.com/office/drawing/2014/main" id="{1E1F7A1F-FA15-4DD2-A1DA-408FFAA01E1C}"/>
              </a:ext>
            </a:extLst>
          </p:cNvPr>
          <p:cNvSpPr/>
          <p:nvPr/>
        </p:nvSpPr>
        <p:spPr>
          <a:xfrm>
            <a:off x="6096000" y="6111547"/>
            <a:ext cx="6096000" cy="746453"/>
          </a:xfrm>
          <a:prstGeom prst="rect">
            <a:avLst/>
          </a:prstGeom>
          <a:solidFill>
            <a:srgbClr val="E861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CDC22"/>
                </a:solidFill>
              </a:rPr>
              <a:t>ĐỘI HOA ĐÀO</a:t>
            </a:r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D068AFE4-1C87-457F-8B8C-A00DBEDE3458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1025042" y="3319511"/>
            <a:ext cx="454357" cy="472452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E0F5CE25-E8DE-4B97-B828-7EA9BA5CF067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2307993" y="1794468"/>
            <a:ext cx="454357" cy="472452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AEAE6749-6C06-4F0A-BEE3-441C513B0EBB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3081709" y="4360174"/>
            <a:ext cx="454357" cy="472452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C84A9399-84DA-4DC7-AF37-2F6718016AF8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4725793" y="4007603"/>
            <a:ext cx="454357" cy="472452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A7585DE6-7086-4356-B2D1-1105CC85E8BC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5729330" y="2093800"/>
            <a:ext cx="454357" cy="472452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3ABAA8AB-0A81-4C63-8EF1-4B6B14DE2194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7757741" y="3834864"/>
            <a:ext cx="454357" cy="472452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92F7E10E-CB64-45DA-9D7E-7EF5AC1ECBF4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8860341" y="1733568"/>
            <a:ext cx="454357" cy="472452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AC747A7F-AAF6-42DE-91EB-CC795634F348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9761353" y="4484069"/>
            <a:ext cx="454357" cy="472452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2A90340B-6104-461C-9CEA-8B0984C67952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10781116" y="3859131"/>
            <a:ext cx="454357" cy="472452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96D54D2B-9A00-45F8-A05D-5AFFF86C421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8400" b="82400" l="20000" r="8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442" t="18904" r="18744" b="17859"/>
          <a:stretch/>
        </p:blipFill>
        <p:spPr>
          <a:xfrm>
            <a:off x="11622718" y="2067502"/>
            <a:ext cx="454357" cy="472452"/>
          </a:xfrm>
          <a:prstGeom prst="rect">
            <a:avLst/>
          </a:prstGeom>
        </p:spPr>
      </p:pic>
      <p:pic>
        <p:nvPicPr>
          <p:cNvPr id="43" name="Picture 42">
            <a:hlinkClick r:id="rId19" action="ppaction://hlinksldjump"/>
            <a:extLst>
              <a:ext uri="{FF2B5EF4-FFF2-40B4-BE49-F238E27FC236}">
                <a16:creationId xmlns:a16="http://schemas.microsoft.com/office/drawing/2014/main" id="{4A172535-2963-47D1-A4FF-8EB29E4DBFE8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727" y="5770143"/>
            <a:ext cx="1073919" cy="108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45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7.40741E-7 L 4.79167E-6 0.5169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833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81481E-6 L -4.58333E-6 0.19722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861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 tmFilter="0, 0; .2, .5; .8, .5; 1, 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" dur="250" autoRev="1" fill="hold"/>
                                        <p:tgtEl>
                                          <p:spTgt spid="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-3.125E-6 0.23774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875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250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3.33333E-6 0.17037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519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88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9" fill="hold">
                      <p:stCondLst>
                        <p:cond delay="0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3.33333E-6 0.25833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917"/>
                                    </p:animMotion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2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48148E-6 L -2.29167E-6 0.56713 " pathEditMode="relative" rAng="0" ptsTypes="AA">
                                      <p:cBhvr>
                                        <p:cTn id="224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8356"/>
                                    </p:animMotion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4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0" fill="hold">
                      <p:stCondLst>
                        <p:cond delay="0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26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8" fill="hold">
                      <p:stCondLst>
                        <p:cond delay="0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>
                      <p:stCondLst>
                        <p:cond delay="0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91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2" fill="hold">
                      <p:stCondLst>
                        <p:cond delay="0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300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1" fill="hold">
                      <p:stCondLst>
                        <p:cond delay="0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EA2EC"/>
            </a:gs>
            <a:gs pos="83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E6F43A-EFE3-4E82-B0CD-B8FD1D1699F9}"/>
              </a:ext>
            </a:extLst>
          </p:cNvPr>
          <p:cNvSpPr/>
          <p:nvPr/>
        </p:nvSpPr>
        <p:spPr>
          <a:xfrm>
            <a:off x="109195" y="319983"/>
            <a:ext cx="11346594" cy="6218034"/>
          </a:xfrm>
          <a:prstGeom prst="rect">
            <a:avLst/>
          </a:prstGeom>
          <a:solidFill>
            <a:schemeClr val="bg1">
              <a:alpha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BA3731C-3803-46C7-AE5D-EB872650DAB9}"/>
              </a:ext>
            </a:extLst>
          </p:cNvPr>
          <p:cNvGrpSpPr/>
          <p:nvPr/>
        </p:nvGrpSpPr>
        <p:grpSpPr>
          <a:xfrm>
            <a:off x="1197757" y="3429000"/>
            <a:ext cx="2345341" cy="2379436"/>
            <a:chOff x="700467" y="3429000"/>
            <a:chExt cx="1995316" cy="201748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6CBD55FA-19BB-4768-94AD-25C3E541B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4A237FD-083F-4210-9D5F-09A7A775E8D5}"/>
                </a:ext>
              </a:extLst>
            </p:cNvPr>
            <p:cNvSpPr txBox="1"/>
            <p:nvPr/>
          </p:nvSpPr>
          <p:spPr>
            <a:xfrm>
              <a:off x="939628" y="4089877"/>
              <a:ext cx="158891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Huy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DD0AE33-1DA1-4E0C-B2D0-351CF457D8A1}"/>
              </a:ext>
            </a:extLst>
          </p:cNvPr>
          <p:cNvGrpSpPr/>
          <p:nvPr/>
        </p:nvGrpSpPr>
        <p:grpSpPr>
          <a:xfrm>
            <a:off x="3694010" y="3431624"/>
            <a:ext cx="2345340" cy="2379436"/>
            <a:chOff x="700467" y="3429000"/>
            <a:chExt cx="1995316" cy="201748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5A6F241-EFDC-45BC-B15F-D96462A2A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10D3BB-53C7-4199-89B6-3B8E57183A4D}"/>
                </a:ext>
              </a:extLst>
            </p:cNvPr>
            <p:cNvSpPr txBox="1"/>
            <p:nvPr/>
          </p:nvSpPr>
          <p:spPr>
            <a:xfrm>
              <a:off x="853983" y="4173879"/>
              <a:ext cx="1688283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Phạm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Tuyên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424FD8-352E-4A7A-A619-D03BADA2C7ED}"/>
              </a:ext>
            </a:extLst>
          </p:cNvPr>
          <p:cNvGrpSpPr/>
          <p:nvPr/>
        </p:nvGrpSpPr>
        <p:grpSpPr>
          <a:xfrm>
            <a:off x="6156018" y="3429000"/>
            <a:ext cx="2492886" cy="2379436"/>
            <a:chOff x="700467" y="3429000"/>
            <a:chExt cx="1995316" cy="2017486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0199D7E-93F2-43AE-9F8D-C77F24B5C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1A5D7A-21FC-468A-BEE5-9ABC9DA7EA13}"/>
                </a:ext>
              </a:extLst>
            </p:cNvPr>
            <p:cNvSpPr txBox="1"/>
            <p:nvPr/>
          </p:nvSpPr>
          <p:spPr>
            <a:xfrm>
              <a:off x="938943" y="4216996"/>
              <a:ext cx="1518364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Hoà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AB041A-3B33-4F9B-AC02-48BAC42D4297}"/>
              </a:ext>
            </a:extLst>
          </p:cNvPr>
          <p:cNvGrpSpPr/>
          <p:nvPr/>
        </p:nvGrpSpPr>
        <p:grpSpPr>
          <a:xfrm>
            <a:off x="9078168" y="3429000"/>
            <a:ext cx="2234265" cy="2379436"/>
            <a:chOff x="700467" y="3429000"/>
            <a:chExt cx="1995316" cy="2017486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18FDB75-F790-41B6-BCB8-A0D88C55E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92E02B4-42AD-4A75-A715-FA99CF44E153}"/>
                </a:ext>
              </a:extLst>
            </p:cNvPr>
            <p:cNvSpPr txBox="1"/>
            <p:nvPr/>
          </p:nvSpPr>
          <p:spPr>
            <a:xfrm>
              <a:off x="984628" y="4089877"/>
              <a:ext cx="1426994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Cát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ờng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6453CF-BD46-4F20-8197-80821EAB8B2E}"/>
              </a:ext>
            </a:extLst>
          </p:cNvPr>
          <p:cNvGrpSpPr/>
          <p:nvPr/>
        </p:nvGrpSpPr>
        <p:grpSpPr>
          <a:xfrm>
            <a:off x="1930400" y="663984"/>
            <a:ext cx="9143085" cy="2017486"/>
            <a:chOff x="1930400" y="663984"/>
            <a:chExt cx="9143085" cy="201748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00597D2C-F7CC-4796-9272-EDE175F24214}"/>
                </a:ext>
              </a:extLst>
            </p:cNvPr>
            <p:cNvSpPr/>
            <p:nvPr/>
          </p:nvSpPr>
          <p:spPr>
            <a:xfrm>
              <a:off x="1930400" y="663984"/>
              <a:ext cx="9143085" cy="201748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D53F101-3E09-48A7-9C1A-D241DC18E2BC}"/>
                </a:ext>
              </a:extLst>
            </p:cNvPr>
            <p:cNvSpPr/>
            <p:nvPr/>
          </p:nvSpPr>
          <p:spPr>
            <a:xfrm>
              <a:off x="2089599" y="794613"/>
              <a:ext cx="8824686" cy="1756228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BÀI HÁT NGÀY TẾT QUÊ EM SÁNG TÁC CỦA AI?</a:t>
              </a:r>
            </a:p>
          </p:txBody>
        </p:sp>
      </p:grpSp>
      <p:pic>
        <p:nvPicPr>
          <p:cNvPr id="27" name="Picture 26">
            <a:hlinkClick r:id="rId3" action="ppaction://hlinksldjump"/>
            <a:extLst>
              <a:ext uri="{FF2B5EF4-FFF2-40B4-BE49-F238E27FC236}">
                <a16:creationId xmlns:a16="http://schemas.microsoft.com/office/drawing/2014/main" id="{B7655024-E3C4-4376-952D-D704763C3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03" y="206830"/>
            <a:ext cx="2550840" cy="255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EA2EC"/>
            </a:gs>
            <a:gs pos="83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>
            <a:extLst>
              <a:ext uri="{FF2B5EF4-FFF2-40B4-BE49-F238E27FC236}">
                <a16:creationId xmlns:a16="http://schemas.microsoft.com/office/drawing/2014/main" id="{5AE45A2E-02E0-411D-A5F7-7B50DE39AAC5}"/>
              </a:ext>
            </a:extLst>
          </p:cNvPr>
          <p:cNvSpPr/>
          <p:nvPr/>
        </p:nvSpPr>
        <p:spPr>
          <a:xfrm>
            <a:off x="422703" y="319983"/>
            <a:ext cx="11346594" cy="6218034"/>
          </a:xfrm>
          <a:prstGeom prst="rect">
            <a:avLst/>
          </a:prstGeom>
          <a:solidFill>
            <a:schemeClr val="bg1">
              <a:alpha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DD0AE33-1DA1-4E0C-B2D0-351CF457D8A1}"/>
              </a:ext>
            </a:extLst>
          </p:cNvPr>
          <p:cNvGrpSpPr/>
          <p:nvPr/>
        </p:nvGrpSpPr>
        <p:grpSpPr>
          <a:xfrm>
            <a:off x="1547784" y="3790950"/>
            <a:ext cx="1995316" cy="2017486"/>
            <a:chOff x="700467" y="3429000"/>
            <a:chExt cx="1995316" cy="201748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5A6F241-EFDC-45BC-B15F-D96462A2A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10D3BB-53C7-4199-89B6-3B8E57183A4D}"/>
                </a:ext>
              </a:extLst>
            </p:cNvPr>
            <p:cNvSpPr txBox="1"/>
            <p:nvPr/>
          </p:nvSpPr>
          <p:spPr>
            <a:xfrm>
              <a:off x="1144125" y="4336099"/>
              <a:ext cx="110799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A.4/4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7D76F64-315F-4E39-B28D-48C1D333B14A}"/>
              </a:ext>
            </a:extLst>
          </p:cNvPr>
          <p:cNvGrpSpPr/>
          <p:nvPr/>
        </p:nvGrpSpPr>
        <p:grpSpPr>
          <a:xfrm>
            <a:off x="6310419" y="3790950"/>
            <a:ext cx="1995316" cy="2017486"/>
            <a:chOff x="700467" y="3429000"/>
            <a:chExt cx="1995316" cy="2017486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756F153-0CF8-4958-BBC9-E0324B1D3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B211B4A-797D-42BD-8346-58BBD3C3C4CF}"/>
                </a:ext>
              </a:extLst>
            </p:cNvPr>
            <p:cNvSpPr txBox="1"/>
            <p:nvPr/>
          </p:nvSpPr>
          <p:spPr>
            <a:xfrm>
              <a:off x="1104051" y="4336099"/>
              <a:ext cx="118814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2/4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424FD8-352E-4A7A-A619-D03BADA2C7ED}"/>
              </a:ext>
            </a:extLst>
          </p:cNvPr>
          <p:cNvGrpSpPr/>
          <p:nvPr/>
        </p:nvGrpSpPr>
        <p:grpSpPr>
          <a:xfrm>
            <a:off x="3843402" y="3790950"/>
            <a:ext cx="1995316" cy="2017486"/>
            <a:chOff x="700467" y="3429000"/>
            <a:chExt cx="1995316" cy="2017486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0199D7E-93F2-43AE-9F8D-C77F24B5C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1A5D7A-21FC-468A-BEE5-9ABC9DA7EA13}"/>
                </a:ext>
              </a:extLst>
            </p:cNvPr>
            <p:cNvSpPr txBox="1"/>
            <p:nvPr/>
          </p:nvSpPr>
          <p:spPr>
            <a:xfrm>
              <a:off x="1092830" y="4336099"/>
              <a:ext cx="12105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3/4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AB041A-3B33-4F9B-AC02-48BAC42D4297}"/>
              </a:ext>
            </a:extLst>
          </p:cNvPr>
          <p:cNvGrpSpPr/>
          <p:nvPr/>
        </p:nvGrpSpPr>
        <p:grpSpPr>
          <a:xfrm>
            <a:off x="8460136" y="3790950"/>
            <a:ext cx="1995316" cy="2017486"/>
            <a:chOff x="700467" y="3429000"/>
            <a:chExt cx="1995316" cy="2017486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18FDB75-F790-41B6-BCB8-A0D88C55E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92E02B4-42AD-4A75-A715-FA99CF44E153}"/>
                </a:ext>
              </a:extLst>
            </p:cNvPr>
            <p:cNvSpPr txBox="1"/>
            <p:nvPr/>
          </p:nvSpPr>
          <p:spPr>
            <a:xfrm>
              <a:off x="1092830" y="4336099"/>
              <a:ext cx="12105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2/2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6321D38-5D18-4B3D-AEA2-302F1282CEE1}"/>
              </a:ext>
            </a:extLst>
          </p:cNvPr>
          <p:cNvGrpSpPr/>
          <p:nvPr/>
        </p:nvGrpSpPr>
        <p:grpSpPr>
          <a:xfrm>
            <a:off x="1930400" y="663984"/>
            <a:ext cx="9143085" cy="2017486"/>
            <a:chOff x="1930400" y="663984"/>
            <a:chExt cx="9143085" cy="2017486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87AC8390-AE75-4D56-9539-8DE508D6CE8A}"/>
                </a:ext>
              </a:extLst>
            </p:cNvPr>
            <p:cNvSpPr/>
            <p:nvPr/>
          </p:nvSpPr>
          <p:spPr>
            <a:xfrm>
              <a:off x="1930400" y="663984"/>
              <a:ext cx="9143085" cy="201748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71892DED-C0AC-48C6-90C0-F322DC320A52}"/>
                </a:ext>
              </a:extLst>
            </p:cNvPr>
            <p:cNvSpPr/>
            <p:nvPr/>
          </p:nvSpPr>
          <p:spPr>
            <a:xfrm>
              <a:off x="2089599" y="794613"/>
              <a:ext cx="8824686" cy="1756228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hát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Tết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quê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đ</a:t>
              </a: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ợc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nhịp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gì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69" name="Picture 68">
            <a:hlinkClick r:id="rId3" action="ppaction://hlinksldjump"/>
            <a:extLst>
              <a:ext uri="{FF2B5EF4-FFF2-40B4-BE49-F238E27FC236}">
                <a16:creationId xmlns:a16="http://schemas.microsoft.com/office/drawing/2014/main" id="{830505CF-7341-4FD8-ABF7-10FBAE2EEE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03" y="206830"/>
            <a:ext cx="2550840" cy="255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EA2EC"/>
            </a:gs>
            <a:gs pos="83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126EFB7B-8311-4E0E-AEEB-C5FC84B41E3C}"/>
              </a:ext>
            </a:extLst>
          </p:cNvPr>
          <p:cNvSpPr/>
          <p:nvPr/>
        </p:nvSpPr>
        <p:spPr>
          <a:xfrm>
            <a:off x="422703" y="319983"/>
            <a:ext cx="11346594" cy="6218034"/>
          </a:xfrm>
          <a:prstGeom prst="rect">
            <a:avLst/>
          </a:prstGeom>
          <a:solidFill>
            <a:schemeClr val="bg1">
              <a:alpha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424FD8-352E-4A7A-A619-D03BADA2C7ED}"/>
              </a:ext>
            </a:extLst>
          </p:cNvPr>
          <p:cNvGrpSpPr/>
          <p:nvPr/>
        </p:nvGrpSpPr>
        <p:grpSpPr>
          <a:xfrm>
            <a:off x="6096000" y="3790950"/>
            <a:ext cx="1995316" cy="2017486"/>
            <a:chOff x="700467" y="3429000"/>
            <a:chExt cx="1995316" cy="2017486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0199D7E-93F2-43AE-9F8D-C77F24B5C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1A5D7A-21FC-468A-BEE5-9ABC9DA7EA13}"/>
                </a:ext>
              </a:extLst>
            </p:cNvPr>
            <p:cNvSpPr txBox="1"/>
            <p:nvPr/>
          </p:nvSpPr>
          <p:spPr>
            <a:xfrm>
              <a:off x="1263549" y="4336099"/>
              <a:ext cx="86914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4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19A996-EBEE-44D8-98FF-8086BE362966}"/>
              </a:ext>
            </a:extLst>
          </p:cNvPr>
          <p:cNvGrpSpPr/>
          <p:nvPr/>
        </p:nvGrpSpPr>
        <p:grpSpPr>
          <a:xfrm>
            <a:off x="3731865" y="3790950"/>
            <a:ext cx="1995316" cy="2017486"/>
            <a:chOff x="700467" y="3429000"/>
            <a:chExt cx="1995316" cy="201748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BBB97A3-E960-4E14-A2EF-40A2A8642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0B2E73D-B51E-40AD-B863-E683475A782F}"/>
                </a:ext>
              </a:extLst>
            </p:cNvPr>
            <p:cNvSpPr txBox="1"/>
            <p:nvPr/>
          </p:nvSpPr>
          <p:spPr>
            <a:xfrm>
              <a:off x="1252328" y="4336099"/>
              <a:ext cx="8915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3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DD0AE33-1DA1-4E0C-B2D0-351CF457D8A1}"/>
              </a:ext>
            </a:extLst>
          </p:cNvPr>
          <p:cNvGrpSpPr/>
          <p:nvPr/>
        </p:nvGrpSpPr>
        <p:grpSpPr>
          <a:xfrm>
            <a:off x="1547784" y="3790950"/>
            <a:ext cx="1995316" cy="2017486"/>
            <a:chOff x="700467" y="3429000"/>
            <a:chExt cx="1995316" cy="201748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5A6F241-EFDC-45BC-B15F-D96462A2A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10D3BB-53C7-4199-89B6-3B8E57183A4D}"/>
                </a:ext>
              </a:extLst>
            </p:cNvPr>
            <p:cNvSpPr txBox="1"/>
            <p:nvPr/>
          </p:nvSpPr>
          <p:spPr>
            <a:xfrm>
              <a:off x="1252328" y="4336099"/>
              <a:ext cx="8915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 2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AB041A-3B33-4F9B-AC02-48BAC42D4297}"/>
              </a:ext>
            </a:extLst>
          </p:cNvPr>
          <p:cNvGrpSpPr/>
          <p:nvPr/>
        </p:nvGrpSpPr>
        <p:grpSpPr>
          <a:xfrm>
            <a:off x="8460136" y="3790950"/>
            <a:ext cx="1995316" cy="2017486"/>
            <a:chOff x="700467" y="3429000"/>
            <a:chExt cx="1995316" cy="2017486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18FDB75-F790-41B6-BCB8-A0D88C55E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92E02B4-42AD-4A75-A715-FA99CF44E153}"/>
                </a:ext>
              </a:extLst>
            </p:cNvPr>
            <p:cNvSpPr txBox="1"/>
            <p:nvPr/>
          </p:nvSpPr>
          <p:spPr>
            <a:xfrm>
              <a:off x="1252328" y="4336099"/>
              <a:ext cx="89159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5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853EB3-8EBD-472C-9BD3-3A70C81B5FED}"/>
              </a:ext>
            </a:extLst>
          </p:cNvPr>
          <p:cNvGrpSpPr/>
          <p:nvPr/>
        </p:nvGrpSpPr>
        <p:grpSpPr>
          <a:xfrm>
            <a:off x="1930400" y="663984"/>
            <a:ext cx="9143085" cy="2017486"/>
            <a:chOff x="1930400" y="663984"/>
            <a:chExt cx="9143085" cy="201748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6CC59FE-44F9-4433-A4E7-B996619E9E10}"/>
                </a:ext>
              </a:extLst>
            </p:cNvPr>
            <p:cNvSpPr/>
            <p:nvPr/>
          </p:nvSpPr>
          <p:spPr>
            <a:xfrm>
              <a:off x="1930400" y="663984"/>
              <a:ext cx="9143085" cy="201748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3AD1692-03E5-4CBE-ADDC-7A3C3ED5545E}"/>
                </a:ext>
              </a:extLst>
            </p:cNvPr>
            <p:cNvSpPr/>
            <p:nvPr/>
          </p:nvSpPr>
          <p:spPr>
            <a:xfrm>
              <a:off x="2089599" y="794613"/>
              <a:ext cx="8824686" cy="1756228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bài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hát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câu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“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Tết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tết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tết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tết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đến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rồi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!” đ</a:t>
              </a:r>
              <a:r>
                <a:rPr lang="vi-VN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ư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ợc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lặp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lại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mấy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lần</a:t>
              </a:r>
              <a:r>
                <a:rPr lang="en-US" sz="3200" b="1" dirty="0">
                  <a:solidFill>
                    <a:srgbClr val="FFFF00"/>
                  </a:solidFill>
                  <a:latin typeface="VNI Brush" pitchFamily="2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29" name="Picture 28">
            <a:hlinkClick r:id="rId3" action="ppaction://hlinksldjump"/>
            <a:extLst>
              <a:ext uri="{FF2B5EF4-FFF2-40B4-BE49-F238E27FC236}">
                <a16:creationId xmlns:a16="http://schemas.microsoft.com/office/drawing/2014/main" id="{B0E8154B-B306-4ED7-8535-3F396D39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03" y="206830"/>
            <a:ext cx="2550840" cy="255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30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EA2EC"/>
            </a:gs>
            <a:gs pos="83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E61977C-759C-40DE-8AEC-8F95E7871239}"/>
              </a:ext>
            </a:extLst>
          </p:cNvPr>
          <p:cNvSpPr/>
          <p:nvPr/>
        </p:nvSpPr>
        <p:spPr>
          <a:xfrm>
            <a:off x="422703" y="319983"/>
            <a:ext cx="11346594" cy="6218034"/>
          </a:xfrm>
          <a:prstGeom prst="rect">
            <a:avLst/>
          </a:prstGeom>
          <a:solidFill>
            <a:schemeClr val="bg1">
              <a:alpha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AB041A-3B33-4F9B-AC02-48BAC42D4297}"/>
              </a:ext>
            </a:extLst>
          </p:cNvPr>
          <p:cNvGrpSpPr/>
          <p:nvPr/>
        </p:nvGrpSpPr>
        <p:grpSpPr>
          <a:xfrm>
            <a:off x="3278776" y="3428999"/>
            <a:ext cx="2910901" cy="2765015"/>
            <a:chOff x="700467" y="3429000"/>
            <a:chExt cx="1995316" cy="2017486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18FDB75-F790-41B6-BCB8-A0D88C55E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92E02B4-42AD-4A75-A715-FA99CF44E153}"/>
                </a:ext>
              </a:extLst>
            </p:cNvPr>
            <p:cNvSpPr txBox="1"/>
            <p:nvPr/>
          </p:nvSpPr>
          <p:spPr>
            <a:xfrm>
              <a:off x="898865" y="4336099"/>
              <a:ext cx="1598515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ty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C1373CF-9DF8-490E-A5DD-654B80652E18}"/>
              </a:ext>
            </a:extLst>
          </p:cNvPr>
          <p:cNvGrpSpPr/>
          <p:nvPr/>
        </p:nvGrpSpPr>
        <p:grpSpPr>
          <a:xfrm>
            <a:off x="8460135" y="3343830"/>
            <a:ext cx="3061305" cy="2850184"/>
            <a:chOff x="700467" y="3429000"/>
            <a:chExt cx="1995316" cy="201748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B977DD93-E09D-409B-A169-13E79E205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FCAF13-F602-4AF5-BEC3-787B848D5586}"/>
                </a:ext>
              </a:extLst>
            </p:cNvPr>
            <p:cNvSpPr txBox="1"/>
            <p:nvPr/>
          </p:nvSpPr>
          <p:spPr>
            <a:xfrm>
              <a:off x="1287219" y="4336099"/>
              <a:ext cx="821810" cy="7625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99BDEE1-934A-4620-8521-F006D3E68E6C}"/>
              </a:ext>
            </a:extLst>
          </p:cNvPr>
          <p:cNvGrpSpPr/>
          <p:nvPr/>
        </p:nvGrpSpPr>
        <p:grpSpPr>
          <a:xfrm>
            <a:off x="2452547" y="473507"/>
            <a:ext cx="9143085" cy="2017486"/>
            <a:chOff x="1930400" y="663984"/>
            <a:chExt cx="9143085" cy="201748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61FC1E-45D0-44EE-8E6E-FAF1E5314FA3}"/>
                </a:ext>
              </a:extLst>
            </p:cNvPr>
            <p:cNvSpPr/>
            <p:nvPr/>
          </p:nvSpPr>
          <p:spPr>
            <a:xfrm>
              <a:off x="1930400" y="663984"/>
              <a:ext cx="9143085" cy="201748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7B73DD2-DA58-47B7-9EA1-FAFC5DD88A0B}"/>
                </a:ext>
              </a:extLst>
            </p:cNvPr>
            <p:cNvSpPr/>
            <p:nvPr/>
          </p:nvSpPr>
          <p:spPr>
            <a:xfrm>
              <a:off x="2089599" y="794613"/>
              <a:ext cx="8824686" cy="1756228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hát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ng</a:t>
              </a: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ời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khắp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Bắc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Trung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Nam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đâu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dịp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Tết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21" name="Picture 20">
            <a:hlinkClick r:id="rId3" action="ppaction://hlinksldjump"/>
            <a:extLst>
              <a:ext uri="{FF2B5EF4-FFF2-40B4-BE49-F238E27FC236}">
                <a16:creationId xmlns:a16="http://schemas.microsoft.com/office/drawing/2014/main" id="{7914B6D6-A318-41A6-BB3B-86A7A1B81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03" y="206830"/>
            <a:ext cx="2550840" cy="255084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DD0AE33-1DA1-4E0C-B2D0-351CF457D8A1}"/>
              </a:ext>
            </a:extLst>
          </p:cNvPr>
          <p:cNvGrpSpPr/>
          <p:nvPr/>
        </p:nvGrpSpPr>
        <p:grpSpPr>
          <a:xfrm>
            <a:off x="327467" y="3429000"/>
            <a:ext cx="3210351" cy="2765016"/>
            <a:chOff x="700467" y="3429000"/>
            <a:chExt cx="1995316" cy="201748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5A6F241-EFDC-45BC-B15F-D96462A2A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10D3BB-53C7-4199-89B6-3B8E57183A4D}"/>
                </a:ext>
              </a:extLst>
            </p:cNvPr>
            <p:cNvSpPr txBox="1"/>
            <p:nvPr/>
          </p:nvSpPr>
          <p:spPr>
            <a:xfrm>
              <a:off x="1064872" y="4336099"/>
              <a:ext cx="1266506" cy="7859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514350" indent="-514350" algn="ctr">
                <a:buAutoNum type="alphaUcPeriod"/>
              </a:pP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</a:t>
              </a: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ờng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424FD8-352E-4A7A-A619-D03BADA2C7ED}"/>
              </a:ext>
            </a:extLst>
          </p:cNvPr>
          <p:cNvGrpSpPr/>
          <p:nvPr/>
        </p:nvGrpSpPr>
        <p:grpSpPr>
          <a:xfrm>
            <a:off x="5930627" y="3298371"/>
            <a:ext cx="2723557" cy="2850184"/>
            <a:chOff x="700467" y="3429000"/>
            <a:chExt cx="1995316" cy="2017486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0199D7E-93F2-43AE-9F8D-C77F24B5C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1A5D7A-21FC-468A-BEE5-9ABC9DA7EA13}"/>
                </a:ext>
              </a:extLst>
            </p:cNvPr>
            <p:cNvSpPr txBox="1"/>
            <p:nvPr/>
          </p:nvSpPr>
          <p:spPr>
            <a:xfrm>
              <a:off x="1012680" y="4336099"/>
              <a:ext cx="137088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núi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488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EA2EC"/>
            </a:gs>
            <a:gs pos="83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80683FF-DF4A-47F2-A1ED-B91AD97BE8D8}"/>
              </a:ext>
            </a:extLst>
          </p:cNvPr>
          <p:cNvSpPr/>
          <p:nvPr/>
        </p:nvSpPr>
        <p:spPr>
          <a:xfrm>
            <a:off x="422703" y="319983"/>
            <a:ext cx="11346594" cy="6218034"/>
          </a:xfrm>
          <a:prstGeom prst="rect">
            <a:avLst/>
          </a:prstGeom>
          <a:solidFill>
            <a:schemeClr val="bg1">
              <a:alpha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99BDEE1-934A-4620-8521-F006D3E68E6C}"/>
              </a:ext>
            </a:extLst>
          </p:cNvPr>
          <p:cNvGrpSpPr/>
          <p:nvPr/>
        </p:nvGrpSpPr>
        <p:grpSpPr>
          <a:xfrm>
            <a:off x="2149245" y="663984"/>
            <a:ext cx="9143085" cy="2017486"/>
            <a:chOff x="2149245" y="663984"/>
            <a:chExt cx="9143085" cy="201748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61FC1E-45D0-44EE-8E6E-FAF1E5314FA3}"/>
                </a:ext>
              </a:extLst>
            </p:cNvPr>
            <p:cNvSpPr/>
            <p:nvPr/>
          </p:nvSpPr>
          <p:spPr>
            <a:xfrm>
              <a:off x="2149245" y="663984"/>
              <a:ext cx="9143085" cy="201748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7B73DD2-DA58-47B7-9EA1-FAFC5DD88A0B}"/>
                </a:ext>
              </a:extLst>
            </p:cNvPr>
            <p:cNvSpPr/>
            <p:nvPr/>
          </p:nvSpPr>
          <p:spPr>
            <a:xfrm>
              <a:off x="2308444" y="840157"/>
              <a:ext cx="8824686" cy="1756228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Phong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tục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đ</a:t>
              </a: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ợc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nhắc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hát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21" name="Picture 20">
            <a:hlinkClick r:id="rId2" action="ppaction://hlinksldjump"/>
            <a:extLst>
              <a:ext uri="{FF2B5EF4-FFF2-40B4-BE49-F238E27FC236}">
                <a16:creationId xmlns:a16="http://schemas.microsoft.com/office/drawing/2014/main" id="{7914B6D6-A318-41A6-BB3B-86A7A1B81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03" y="206830"/>
            <a:ext cx="2550840" cy="255084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DD0AE33-1DA1-4E0C-B2D0-351CF457D8A1}"/>
              </a:ext>
            </a:extLst>
          </p:cNvPr>
          <p:cNvGrpSpPr/>
          <p:nvPr/>
        </p:nvGrpSpPr>
        <p:grpSpPr>
          <a:xfrm>
            <a:off x="653144" y="3429000"/>
            <a:ext cx="2889956" cy="2765016"/>
            <a:chOff x="700467" y="3429000"/>
            <a:chExt cx="1995316" cy="201748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5A6F241-EFDC-45BC-B15F-D96462A2A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10D3BB-53C7-4199-89B6-3B8E57183A4D}"/>
                </a:ext>
              </a:extLst>
            </p:cNvPr>
            <p:cNvSpPr txBox="1"/>
            <p:nvPr/>
          </p:nvSpPr>
          <p:spPr>
            <a:xfrm>
              <a:off x="1066379" y="4336099"/>
              <a:ext cx="1263487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514350" indent="-514350" algn="ctr">
                <a:buAutoNum type="alphaUcPeriod"/>
              </a:pP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Lễ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chùa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7D76F64-315F-4E39-B28D-48C1D333B14A}"/>
              </a:ext>
            </a:extLst>
          </p:cNvPr>
          <p:cNvGrpSpPr/>
          <p:nvPr/>
        </p:nvGrpSpPr>
        <p:grpSpPr>
          <a:xfrm>
            <a:off x="3454565" y="3429000"/>
            <a:ext cx="2714064" cy="2765016"/>
            <a:chOff x="797985" y="3429000"/>
            <a:chExt cx="1995316" cy="2017486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756F153-0CF8-4958-BBC9-E0324B1D3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985" y="3429000"/>
              <a:ext cx="1995316" cy="2017486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B211B4A-797D-42BD-8346-58BBD3C3C4CF}"/>
                </a:ext>
              </a:extLst>
            </p:cNvPr>
            <p:cNvSpPr txBox="1"/>
            <p:nvPr/>
          </p:nvSpPr>
          <p:spPr>
            <a:xfrm>
              <a:off x="1120884" y="4336099"/>
              <a:ext cx="1154482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Lì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xì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424FD8-352E-4A7A-A619-D03BADA2C7ED}"/>
              </a:ext>
            </a:extLst>
          </p:cNvPr>
          <p:cNvGrpSpPr/>
          <p:nvPr/>
        </p:nvGrpSpPr>
        <p:grpSpPr>
          <a:xfrm>
            <a:off x="6035505" y="3303369"/>
            <a:ext cx="2889956" cy="2967490"/>
            <a:chOff x="747590" y="3481243"/>
            <a:chExt cx="1995316" cy="2017486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0199D7E-93F2-43AE-9F8D-C77F24B5C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7590" y="3481243"/>
              <a:ext cx="1995316" cy="2017486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1A5D7A-21FC-468A-BEE5-9ABC9DA7EA13}"/>
                </a:ext>
              </a:extLst>
            </p:cNvPr>
            <p:cNvSpPr txBox="1"/>
            <p:nvPr/>
          </p:nvSpPr>
          <p:spPr>
            <a:xfrm>
              <a:off x="783163" y="4336099"/>
              <a:ext cx="1829925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Thăm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hàng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AB041A-3B33-4F9B-AC02-48BAC42D4297}"/>
              </a:ext>
            </a:extLst>
          </p:cNvPr>
          <p:cNvGrpSpPr/>
          <p:nvPr/>
        </p:nvGrpSpPr>
        <p:grpSpPr>
          <a:xfrm>
            <a:off x="8737436" y="3429000"/>
            <a:ext cx="3042408" cy="2716228"/>
            <a:chOff x="700467" y="3429000"/>
            <a:chExt cx="1995316" cy="2017486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18FDB75-F790-41B6-BCB8-A0D88C55E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92E02B4-42AD-4A75-A715-FA99CF44E153}"/>
                </a:ext>
              </a:extLst>
            </p:cNvPr>
            <p:cNvSpPr txBox="1"/>
            <p:nvPr/>
          </p:nvSpPr>
          <p:spPr>
            <a:xfrm>
              <a:off x="1166585" y="4336099"/>
              <a:ext cx="1063080" cy="800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Chúc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Tết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5445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4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32" name="Google Shape;4732;p41"/>
          <p:cNvGrpSpPr/>
          <p:nvPr/>
        </p:nvGrpSpPr>
        <p:grpSpPr>
          <a:xfrm>
            <a:off x="8968191" y="5196490"/>
            <a:ext cx="1051115" cy="1222765"/>
            <a:chOff x="4404825" y="3446250"/>
            <a:chExt cx="1210775" cy="1408500"/>
          </a:xfrm>
        </p:grpSpPr>
        <p:sp>
          <p:nvSpPr>
            <p:cNvPr id="4733" name="Google Shape;4733;p41"/>
            <p:cNvSpPr/>
            <p:nvPr/>
          </p:nvSpPr>
          <p:spPr>
            <a:xfrm>
              <a:off x="4404825" y="3491975"/>
              <a:ext cx="1191675" cy="1362750"/>
            </a:xfrm>
            <a:custGeom>
              <a:avLst/>
              <a:gdLst/>
              <a:ahLst/>
              <a:cxnLst/>
              <a:rect l="l" t="t" r="r" b="b"/>
              <a:pathLst>
                <a:path w="47667" h="54510" extrusionOk="0">
                  <a:moveTo>
                    <a:pt x="27934" y="0"/>
                  </a:moveTo>
                  <a:lnTo>
                    <a:pt x="1097" y="18939"/>
                  </a:lnTo>
                  <a:lnTo>
                    <a:pt x="499" y="26754"/>
                  </a:lnTo>
                  <a:cubicBezTo>
                    <a:pt x="0" y="27816"/>
                    <a:pt x="80" y="29115"/>
                    <a:pt x="839" y="30120"/>
                  </a:cubicBezTo>
                  <a:lnTo>
                    <a:pt x="18066" y="53192"/>
                  </a:lnTo>
                  <a:cubicBezTo>
                    <a:pt x="18711" y="54054"/>
                    <a:pt x="19702" y="54510"/>
                    <a:pt x="20704" y="54510"/>
                  </a:cubicBezTo>
                  <a:cubicBezTo>
                    <a:pt x="21388" y="54510"/>
                    <a:pt x="22077" y="54298"/>
                    <a:pt x="22667" y="53860"/>
                  </a:cubicBezTo>
                  <a:lnTo>
                    <a:pt x="45738" y="36632"/>
                  </a:lnTo>
                  <a:cubicBezTo>
                    <a:pt x="46854" y="35795"/>
                    <a:pt x="47285" y="34388"/>
                    <a:pt x="46929" y="33119"/>
                  </a:cubicBezTo>
                  <a:lnTo>
                    <a:pt x="47667" y="25168"/>
                  </a:lnTo>
                  <a:lnTo>
                    <a:pt x="2793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4" name="Google Shape;4734;p41"/>
            <p:cNvSpPr/>
            <p:nvPr/>
          </p:nvSpPr>
          <p:spPr>
            <a:xfrm>
              <a:off x="5513325" y="4103700"/>
              <a:ext cx="33800" cy="314200"/>
            </a:xfrm>
            <a:custGeom>
              <a:avLst/>
              <a:gdLst/>
              <a:ahLst/>
              <a:cxnLst/>
              <a:rect l="l" t="t" r="r" b="b"/>
              <a:pathLst>
                <a:path w="1352" h="12568" extrusionOk="0">
                  <a:moveTo>
                    <a:pt x="291" y="1"/>
                  </a:moveTo>
                  <a:lnTo>
                    <a:pt x="0" y="74"/>
                  </a:lnTo>
                  <a:cubicBezTo>
                    <a:pt x="165" y="726"/>
                    <a:pt x="255" y="1415"/>
                    <a:pt x="338" y="2082"/>
                  </a:cubicBezTo>
                  <a:cubicBezTo>
                    <a:pt x="687" y="4897"/>
                    <a:pt x="1048" y="7799"/>
                    <a:pt x="975" y="10678"/>
                  </a:cubicBezTo>
                  <a:cubicBezTo>
                    <a:pt x="960" y="11325"/>
                    <a:pt x="923" y="11955"/>
                    <a:pt x="859" y="12567"/>
                  </a:cubicBezTo>
                  <a:lnTo>
                    <a:pt x="1180" y="12329"/>
                  </a:lnTo>
                  <a:cubicBezTo>
                    <a:pt x="1227" y="11793"/>
                    <a:pt x="1260" y="11245"/>
                    <a:pt x="1274" y="10688"/>
                  </a:cubicBezTo>
                  <a:cubicBezTo>
                    <a:pt x="1352" y="7788"/>
                    <a:pt x="989" y="4867"/>
                    <a:pt x="638" y="2047"/>
                  </a:cubicBezTo>
                  <a:cubicBezTo>
                    <a:pt x="556" y="1374"/>
                    <a:pt x="465" y="674"/>
                    <a:pt x="29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5" name="Google Shape;4735;p41"/>
            <p:cNvSpPr/>
            <p:nvPr/>
          </p:nvSpPr>
          <p:spPr>
            <a:xfrm>
              <a:off x="5467100" y="4127150"/>
              <a:ext cx="37350" cy="341225"/>
            </a:xfrm>
            <a:custGeom>
              <a:avLst/>
              <a:gdLst/>
              <a:ahLst/>
              <a:cxnLst/>
              <a:rect l="l" t="t" r="r" b="b"/>
              <a:pathLst>
                <a:path w="1494" h="13649" extrusionOk="0">
                  <a:moveTo>
                    <a:pt x="1239" y="0"/>
                  </a:moveTo>
                  <a:lnTo>
                    <a:pt x="938" y="16"/>
                  </a:lnTo>
                  <a:cubicBezTo>
                    <a:pt x="1206" y="4609"/>
                    <a:pt x="887" y="9170"/>
                    <a:pt x="0" y="13649"/>
                  </a:cubicBezTo>
                  <a:lnTo>
                    <a:pt x="357" y="13387"/>
                  </a:lnTo>
                  <a:cubicBezTo>
                    <a:pt x="1200" y="8984"/>
                    <a:pt x="1494" y="4503"/>
                    <a:pt x="1239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6" name="Google Shape;4736;p41"/>
            <p:cNvSpPr/>
            <p:nvPr/>
          </p:nvSpPr>
          <p:spPr>
            <a:xfrm>
              <a:off x="5406575" y="4139400"/>
              <a:ext cx="28800" cy="374100"/>
            </a:xfrm>
            <a:custGeom>
              <a:avLst/>
              <a:gdLst/>
              <a:ahLst/>
              <a:cxnLst/>
              <a:rect l="l" t="t" r="r" b="b"/>
              <a:pathLst>
                <a:path w="1152" h="14964" extrusionOk="0">
                  <a:moveTo>
                    <a:pt x="752" y="0"/>
                  </a:moveTo>
                  <a:lnTo>
                    <a:pt x="451" y="16"/>
                  </a:lnTo>
                  <a:cubicBezTo>
                    <a:pt x="651" y="3588"/>
                    <a:pt x="850" y="7283"/>
                    <a:pt x="562" y="10907"/>
                  </a:cubicBezTo>
                  <a:cubicBezTo>
                    <a:pt x="451" y="12326"/>
                    <a:pt x="263" y="13678"/>
                    <a:pt x="1" y="14963"/>
                  </a:cubicBezTo>
                  <a:lnTo>
                    <a:pt x="363" y="14692"/>
                  </a:lnTo>
                  <a:cubicBezTo>
                    <a:pt x="590" y="13496"/>
                    <a:pt x="757" y="12240"/>
                    <a:pt x="863" y="10929"/>
                  </a:cubicBezTo>
                  <a:cubicBezTo>
                    <a:pt x="1151" y="7287"/>
                    <a:pt x="945" y="3582"/>
                    <a:pt x="752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7" name="Google Shape;4737;p41"/>
            <p:cNvSpPr/>
            <p:nvPr/>
          </p:nvSpPr>
          <p:spPr>
            <a:xfrm>
              <a:off x="5323350" y="4189175"/>
              <a:ext cx="38575" cy="386475"/>
            </a:xfrm>
            <a:custGeom>
              <a:avLst/>
              <a:gdLst/>
              <a:ahLst/>
              <a:cxnLst/>
              <a:rect l="l" t="t" r="r" b="b"/>
              <a:pathLst>
                <a:path w="1543" h="15459" extrusionOk="0">
                  <a:moveTo>
                    <a:pt x="1243" y="0"/>
                  </a:moveTo>
                  <a:cubicBezTo>
                    <a:pt x="1026" y="5091"/>
                    <a:pt x="810" y="10335"/>
                    <a:pt x="0" y="15459"/>
                  </a:cubicBezTo>
                  <a:lnTo>
                    <a:pt x="346" y="15202"/>
                  </a:lnTo>
                  <a:cubicBezTo>
                    <a:pt x="1122" y="10160"/>
                    <a:pt x="1335" y="5005"/>
                    <a:pt x="1542" y="10"/>
                  </a:cubicBezTo>
                  <a:lnTo>
                    <a:pt x="1243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8" name="Google Shape;4738;p41"/>
            <p:cNvSpPr/>
            <p:nvPr/>
          </p:nvSpPr>
          <p:spPr>
            <a:xfrm>
              <a:off x="5269275" y="4251175"/>
              <a:ext cx="45250" cy="364975"/>
            </a:xfrm>
            <a:custGeom>
              <a:avLst/>
              <a:gdLst/>
              <a:ahLst/>
              <a:cxnLst/>
              <a:rect l="l" t="t" r="r" b="b"/>
              <a:pathLst>
                <a:path w="1810" h="14599" extrusionOk="0">
                  <a:moveTo>
                    <a:pt x="1469" y="1"/>
                  </a:moveTo>
                  <a:lnTo>
                    <a:pt x="1171" y="21"/>
                  </a:lnTo>
                  <a:cubicBezTo>
                    <a:pt x="1521" y="4933"/>
                    <a:pt x="1127" y="9824"/>
                    <a:pt x="0" y="14598"/>
                  </a:cubicBezTo>
                  <a:lnTo>
                    <a:pt x="369" y="14318"/>
                  </a:lnTo>
                  <a:cubicBezTo>
                    <a:pt x="1441" y="9628"/>
                    <a:pt x="1809" y="4820"/>
                    <a:pt x="146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39" name="Google Shape;4739;p41"/>
            <p:cNvSpPr/>
            <p:nvPr/>
          </p:nvSpPr>
          <p:spPr>
            <a:xfrm>
              <a:off x="5205325" y="4275125"/>
              <a:ext cx="68100" cy="388825"/>
            </a:xfrm>
            <a:custGeom>
              <a:avLst/>
              <a:gdLst/>
              <a:ahLst/>
              <a:cxnLst/>
              <a:rect l="l" t="t" r="r" b="b"/>
              <a:pathLst>
                <a:path w="2724" h="15553" extrusionOk="0">
                  <a:moveTo>
                    <a:pt x="2424" y="0"/>
                  </a:moveTo>
                  <a:cubicBezTo>
                    <a:pt x="2094" y="5240"/>
                    <a:pt x="1281" y="10459"/>
                    <a:pt x="0" y="15552"/>
                  </a:cubicBezTo>
                  <a:lnTo>
                    <a:pt x="378" y="15266"/>
                  </a:lnTo>
                  <a:cubicBezTo>
                    <a:pt x="1608" y="10265"/>
                    <a:pt x="2395" y="5153"/>
                    <a:pt x="2723" y="18"/>
                  </a:cubicBezTo>
                  <a:lnTo>
                    <a:pt x="2424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0" name="Google Shape;4740;p41"/>
            <p:cNvSpPr/>
            <p:nvPr/>
          </p:nvSpPr>
          <p:spPr>
            <a:xfrm>
              <a:off x="5157375" y="4324775"/>
              <a:ext cx="62375" cy="374900"/>
            </a:xfrm>
            <a:custGeom>
              <a:avLst/>
              <a:gdLst/>
              <a:ahLst/>
              <a:cxnLst/>
              <a:rect l="l" t="t" r="r" b="b"/>
              <a:pathLst>
                <a:path w="2495" h="14996" extrusionOk="0">
                  <a:moveTo>
                    <a:pt x="2196" y="1"/>
                  </a:moveTo>
                  <a:cubicBezTo>
                    <a:pt x="1687" y="4408"/>
                    <a:pt x="1054" y="8858"/>
                    <a:pt x="316" y="13237"/>
                  </a:cubicBezTo>
                  <a:cubicBezTo>
                    <a:pt x="213" y="13823"/>
                    <a:pt x="111" y="14409"/>
                    <a:pt x="0" y="14995"/>
                  </a:cubicBezTo>
                  <a:lnTo>
                    <a:pt x="356" y="14734"/>
                  </a:lnTo>
                  <a:cubicBezTo>
                    <a:pt x="448" y="14257"/>
                    <a:pt x="529" y="13777"/>
                    <a:pt x="612" y="13288"/>
                  </a:cubicBezTo>
                  <a:cubicBezTo>
                    <a:pt x="1355" y="8908"/>
                    <a:pt x="1985" y="4445"/>
                    <a:pt x="2494" y="38"/>
                  </a:cubicBezTo>
                  <a:lnTo>
                    <a:pt x="2196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1" name="Google Shape;4741;p41"/>
            <p:cNvSpPr/>
            <p:nvPr/>
          </p:nvSpPr>
          <p:spPr>
            <a:xfrm>
              <a:off x="5065575" y="4357925"/>
              <a:ext cx="55600" cy="410300"/>
            </a:xfrm>
            <a:custGeom>
              <a:avLst/>
              <a:gdLst/>
              <a:ahLst/>
              <a:cxnLst/>
              <a:rect l="l" t="t" r="r" b="b"/>
              <a:pathLst>
                <a:path w="2224" h="16412" extrusionOk="0">
                  <a:moveTo>
                    <a:pt x="2129" y="1"/>
                  </a:moveTo>
                  <a:lnTo>
                    <a:pt x="1829" y="9"/>
                  </a:lnTo>
                  <a:cubicBezTo>
                    <a:pt x="1931" y="4535"/>
                    <a:pt x="1541" y="9077"/>
                    <a:pt x="665" y="13516"/>
                  </a:cubicBezTo>
                  <a:cubicBezTo>
                    <a:pt x="489" y="14407"/>
                    <a:pt x="274" y="15388"/>
                    <a:pt x="0" y="16411"/>
                  </a:cubicBezTo>
                  <a:lnTo>
                    <a:pt x="387" y="16119"/>
                  </a:lnTo>
                  <a:cubicBezTo>
                    <a:pt x="618" y="15216"/>
                    <a:pt x="803" y="14356"/>
                    <a:pt x="956" y="13569"/>
                  </a:cubicBezTo>
                  <a:cubicBezTo>
                    <a:pt x="1834" y="9112"/>
                    <a:pt x="2223" y="4544"/>
                    <a:pt x="212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2" name="Google Shape;4742;p41"/>
            <p:cNvSpPr/>
            <p:nvPr/>
          </p:nvSpPr>
          <p:spPr>
            <a:xfrm>
              <a:off x="4992975" y="4375875"/>
              <a:ext cx="79300" cy="446525"/>
            </a:xfrm>
            <a:custGeom>
              <a:avLst/>
              <a:gdLst/>
              <a:ahLst/>
              <a:cxnLst/>
              <a:rect l="l" t="t" r="r" b="b"/>
              <a:pathLst>
                <a:path w="3172" h="17861" extrusionOk="0">
                  <a:moveTo>
                    <a:pt x="2869" y="1"/>
                  </a:moveTo>
                  <a:cubicBezTo>
                    <a:pt x="2447" y="5501"/>
                    <a:pt x="1772" y="11756"/>
                    <a:pt x="1" y="17860"/>
                  </a:cubicBezTo>
                  <a:lnTo>
                    <a:pt x="399" y="17561"/>
                  </a:lnTo>
                  <a:cubicBezTo>
                    <a:pt x="2093" y="11553"/>
                    <a:pt x="2757" y="5427"/>
                    <a:pt x="3171" y="24"/>
                  </a:cubicBezTo>
                  <a:lnTo>
                    <a:pt x="2869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3" name="Google Shape;4743;p41"/>
            <p:cNvSpPr/>
            <p:nvPr/>
          </p:nvSpPr>
          <p:spPr>
            <a:xfrm>
              <a:off x="4933500" y="4416750"/>
              <a:ext cx="73025" cy="437350"/>
            </a:xfrm>
            <a:custGeom>
              <a:avLst/>
              <a:gdLst/>
              <a:ahLst/>
              <a:cxnLst/>
              <a:rect l="l" t="t" r="r" b="b"/>
              <a:pathLst>
                <a:path w="2921" h="17494" extrusionOk="0">
                  <a:moveTo>
                    <a:pt x="2621" y="1"/>
                  </a:moveTo>
                  <a:lnTo>
                    <a:pt x="1" y="17494"/>
                  </a:lnTo>
                  <a:cubicBezTo>
                    <a:pt x="108" y="17482"/>
                    <a:pt x="210" y="17459"/>
                    <a:pt x="316" y="17435"/>
                  </a:cubicBezTo>
                  <a:lnTo>
                    <a:pt x="2920" y="45"/>
                  </a:lnTo>
                  <a:lnTo>
                    <a:pt x="2621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4" name="Google Shape;4744;p41"/>
            <p:cNvSpPr/>
            <p:nvPr/>
          </p:nvSpPr>
          <p:spPr>
            <a:xfrm>
              <a:off x="4848225" y="4475800"/>
              <a:ext cx="62800" cy="344800"/>
            </a:xfrm>
            <a:custGeom>
              <a:avLst/>
              <a:gdLst/>
              <a:ahLst/>
              <a:cxnLst/>
              <a:rect l="l" t="t" r="r" b="b"/>
              <a:pathLst>
                <a:path w="2512" h="13792" extrusionOk="0">
                  <a:moveTo>
                    <a:pt x="2225" y="1"/>
                  </a:moveTo>
                  <a:cubicBezTo>
                    <a:pt x="750" y="4235"/>
                    <a:pt x="225" y="8563"/>
                    <a:pt x="0" y="13409"/>
                  </a:cubicBezTo>
                  <a:lnTo>
                    <a:pt x="289" y="13792"/>
                  </a:lnTo>
                  <a:cubicBezTo>
                    <a:pt x="504" y="8824"/>
                    <a:pt x="1014" y="4410"/>
                    <a:pt x="2511" y="100"/>
                  </a:cubicBezTo>
                  <a:lnTo>
                    <a:pt x="2225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5" name="Google Shape;4745;p41"/>
            <p:cNvSpPr/>
            <p:nvPr/>
          </p:nvSpPr>
          <p:spPr>
            <a:xfrm>
              <a:off x="4807625" y="4411450"/>
              <a:ext cx="73850" cy="353875"/>
            </a:xfrm>
            <a:custGeom>
              <a:avLst/>
              <a:gdLst/>
              <a:ahLst/>
              <a:cxnLst/>
              <a:rect l="l" t="t" r="r" b="b"/>
              <a:pathLst>
                <a:path w="2954" h="14155" extrusionOk="0">
                  <a:moveTo>
                    <a:pt x="2665" y="1"/>
                  </a:moveTo>
                  <a:cubicBezTo>
                    <a:pt x="1382" y="4505"/>
                    <a:pt x="486" y="9133"/>
                    <a:pt x="1" y="13797"/>
                  </a:cubicBezTo>
                  <a:lnTo>
                    <a:pt x="264" y="14154"/>
                  </a:lnTo>
                  <a:cubicBezTo>
                    <a:pt x="742" y="9397"/>
                    <a:pt x="1642" y="4676"/>
                    <a:pt x="2953" y="84"/>
                  </a:cubicBezTo>
                  <a:lnTo>
                    <a:pt x="2665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6" name="Google Shape;4746;p41"/>
            <p:cNvSpPr/>
            <p:nvPr/>
          </p:nvSpPr>
          <p:spPr>
            <a:xfrm>
              <a:off x="4756275" y="4330600"/>
              <a:ext cx="110850" cy="365050"/>
            </a:xfrm>
            <a:custGeom>
              <a:avLst/>
              <a:gdLst/>
              <a:ahLst/>
              <a:cxnLst/>
              <a:rect l="l" t="t" r="r" b="b"/>
              <a:pathLst>
                <a:path w="4434" h="14602" extrusionOk="0">
                  <a:moveTo>
                    <a:pt x="4153" y="0"/>
                  </a:moveTo>
                  <a:cubicBezTo>
                    <a:pt x="2505" y="4665"/>
                    <a:pt x="1116" y="9446"/>
                    <a:pt x="1" y="14284"/>
                  </a:cubicBezTo>
                  <a:lnTo>
                    <a:pt x="236" y="14602"/>
                  </a:lnTo>
                  <a:cubicBezTo>
                    <a:pt x="1358" y="9694"/>
                    <a:pt x="2763" y="4836"/>
                    <a:pt x="4434" y="103"/>
                  </a:cubicBezTo>
                  <a:lnTo>
                    <a:pt x="4153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7" name="Google Shape;4747;p41"/>
            <p:cNvSpPr/>
            <p:nvPr/>
          </p:nvSpPr>
          <p:spPr>
            <a:xfrm>
              <a:off x="4728250" y="4290375"/>
              <a:ext cx="111250" cy="368150"/>
            </a:xfrm>
            <a:custGeom>
              <a:avLst/>
              <a:gdLst/>
              <a:ahLst/>
              <a:cxnLst/>
              <a:rect l="l" t="t" r="r" b="b"/>
              <a:pathLst>
                <a:path w="4450" h="14726" extrusionOk="0">
                  <a:moveTo>
                    <a:pt x="4170" y="1"/>
                  </a:moveTo>
                  <a:cubicBezTo>
                    <a:pt x="2330" y="4660"/>
                    <a:pt x="931" y="9483"/>
                    <a:pt x="1" y="14396"/>
                  </a:cubicBezTo>
                  <a:lnTo>
                    <a:pt x="246" y="14726"/>
                  </a:lnTo>
                  <a:cubicBezTo>
                    <a:pt x="1176" y="9731"/>
                    <a:pt x="2581" y="4838"/>
                    <a:pt x="4450" y="110"/>
                  </a:cubicBezTo>
                  <a:lnTo>
                    <a:pt x="417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8" name="Google Shape;4748;p41"/>
            <p:cNvSpPr/>
            <p:nvPr/>
          </p:nvSpPr>
          <p:spPr>
            <a:xfrm>
              <a:off x="4666925" y="4233600"/>
              <a:ext cx="109700" cy="342250"/>
            </a:xfrm>
            <a:custGeom>
              <a:avLst/>
              <a:gdLst/>
              <a:ahLst/>
              <a:cxnLst/>
              <a:rect l="l" t="t" r="r" b="b"/>
              <a:pathLst>
                <a:path w="4388" h="13690" extrusionOk="0">
                  <a:moveTo>
                    <a:pt x="4107" y="0"/>
                  </a:moveTo>
                  <a:cubicBezTo>
                    <a:pt x="2553" y="4380"/>
                    <a:pt x="1176" y="8862"/>
                    <a:pt x="0" y="13381"/>
                  </a:cubicBezTo>
                  <a:lnTo>
                    <a:pt x="230" y="13689"/>
                  </a:lnTo>
                  <a:cubicBezTo>
                    <a:pt x="1415" y="9096"/>
                    <a:pt x="2809" y="4545"/>
                    <a:pt x="4387" y="102"/>
                  </a:cubicBezTo>
                  <a:lnTo>
                    <a:pt x="4107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49" name="Google Shape;4749;p41"/>
            <p:cNvSpPr/>
            <p:nvPr/>
          </p:nvSpPr>
          <p:spPr>
            <a:xfrm>
              <a:off x="4617725" y="4182000"/>
              <a:ext cx="114350" cy="328050"/>
            </a:xfrm>
            <a:custGeom>
              <a:avLst/>
              <a:gdLst/>
              <a:ahLst/>
              <a:cxnLst/>
              <a:rect l="l" t="t" r="r" b="b"/>
              <a:pathLst>
                <a:path w="4574" h="13122" extrusionOk="0">
                  <a:moveTo>
                    <a:pt x="4300" y="0"/>
                  </a:moveTo>
                  <a:cubicBezTo>
                    <a:pt x="2493" y="4137"/>
                    <a:pt x="1058" y="8421"/>
                    <a:pt x="0" y="12808"/>
                  </a:cubicBezTo>
                  <a:lnTo>
                    <a:pt x="234" y="13122"/>
                  </a:lnTo>
                  <a:cubicBezTo>
                    <a:pt x="1292" y="8667"/>
                    <a:pt x="2747" y="4320"/>
                    <a:pt x="4574" y="121"/>
                  </a:cubicBezTo>
                  <a:lnTo>
                    <a:pt x="4300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0" name="Google Shape;4750;p41"/>
            <p:cNvSpPr/>
            <p:nvPr/>
          </p:nvSpPr>
          <p:spPr>
            <a:xfrm>
              <a:off x="4577800" y="4156875"/>
              <a:ext cx="95775" cy="299500"/>
            </a:xfrm>
            <a:custGeom>
              <a:avLst/>
              <a:gdLst/>
              <a:ahLst/>
              <a:cxnLst/>
              <a:rect l="l" t="t" r="r" b="b"/>
              <a:pathLst>
                <a:path w="3831" h="11980" extrusionOk="0">
                  <a:moveTo>
                    <a:pt x="3548" y="1"/>
                  </a:moveTo>
                  <a:cubicBezTo>
                    <a:pt x="2178" y="3816"/>
                    <a:pt x="990" y="7723"/>
                    <a:pt x="1" y="11672"/>
                  </a:cubicBezTo>
                  <a:lnTo>
                    <a:pt x="230" y="11980"/>
                  </a:lnTo>
                  <a:cubicBezTo>
                    <a:pt x="1231" y="7967"/>
                    <a:pt x="2436" y="3987"/>
                    <a:pt x="3830" y="102"/>
                  </a:cubicBezTo>
                  <a:lnTo>
                    <a:pt x="3548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1" name="Google Shape;4751;p41"/>
            <p:cNvSpPr/>
            <p:nvPr/>
          </p:nvSpPr>
          <p:spPr>
            <a:xfrm>
              <a:off x="4548150" y="4114500"/>
              <a:ext cx="94325" cy="302350"/>
            </a:xfrm>
            <a:custGeom>
              <a:avLst/>
              <a:gdLst/>
              <a:ahLst/>
              <a:cxnLst/>
              <a:rect l="l" t="t" r="r" b="b"/>
              <a:pathLst>
                <a:path w="3773" h="12094" extrusionOk="0">
                  <a:moveTo>
                    <a:pt x="3491" y="0"/>
                  </a:moveTo>
                  <a:cubicBezTo>
                    <a:pt x="2111" y="3848"/>
                    <a:pt x="947" y="7786"/>
                    <a:pt x="0" y="11776"/>
                  </a:cubicBezTo>
                  <a:lnTo>
                    <a:pt x="234" y="12094"/>
                  </a:lnTo>
                  <a:cubicBezTo>
                    <a:pt x="1190" y="8033"/>
                    <a:pt x="2374" y="4022"/>
                    <a:pt x="3772" y="102"/>
                  </a:cubicBezTo>
                  <a:lnTo>
                    <a:pt x="3491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2" name="Google Shape;4752;p41"/>
            <p:cNvSpPr/>
            <p:nvPr/>
          </p:nvSpPr>
          <p:spPr>
            <a:xfrm>
              <a:off x="4478025" y="3998575"/>
              <a:ext cx="94425" cy="324625"/>
            </a:xfrm>
            <a:custGeom>
              <a:avLst/>
              <a:gdLst/>
              <a:ahLst/>
              <a:cxnLst/>
              <a:rect l="l" t="t" r="r" b="b"/>
              <a:pathLst>
                <a:path w="3777" h="12985" extrusionOk="0">
                  <a:moveTo>
                    <a:pt x="3496" y="1"/>
                  </a:moveTo>
                  <a:cubicBezTo>
                    <a:pt x="2013" y="4120"/>
                    <a:pt x="839" y="8362"/>
                    <a:pt x="0" y="12663"/>
                  </a:cubicBezTo>
                  <a:lnTo>
                    <a:pt x="238" y="12984"/>
                  </a:lnTo>
                  <a:cubicBezTo>
                    <a:pt x="1079" y="8603"/>
                    <a:pt x="2263" y="4287"/>
                    <a:pt x="3777" y="102"/>
                  </a:cubicBezTo>
                  <a:lnTo>
                    <a:pt x="3496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3" name="Google Shape;4753;p41"/>
            <p:cNvSpPr/>
            <p:nvPr/>
          </p:nvSpPr>
          <p:spPr>
            <a:xfrm>
              <a:off x="4430000" y="3917375"/>
              <a:ext cx="126250" cy="341225"/>
            </a:xfrm>
            <a:custGeom>
              <a:avLst/>
              <a:gdLst/>
              <a:ahLst/>
              <a:cxnLst/>
              <a:rect l="l" t="t" r="r" b="b"/>
              <a:pathLst>
                <a:path w="5050" h="13649" extrusionOk="0">
                  <a:moveTo>
                    <a:pt x="4779" y="1"/>
                  </a:moveTo>
                  <a:cubicBezTo>
                    <a:pt x="3042" y="3793"/>
                    <a:pt x="1580" y="7752"/>
                    <a:pt x="434" y="11762"/>
                  </a:cubicBezTo>
                  <a:cubicBezTo>
                    <a:pt x="287" y="12271"/>
                    <a:pt x="143" y="12798"/>
                    <a:pt x="1" y="13340"/>
                  </a:cubicBezTo>
                  <a:lnTo>
                    <a:pt x="230" y="13648"/>
                  </a:lnTo>
                  <a:cubicBezTo>
                    <a:pt x="388" y="13022"/>
                    <a:pt x="555" y="12416"/>
                    <a:pt x="717" y="11845"/>
                  </a:cubicBezTo>
                  <a:cubicBezTo>
                    <a:pt x="1861" y="7848"/>
                    <a:pt x="3323" y="3904"/>
                    <a:pt x="5050" y="124"/>
                  </a:cubicBezTo>
                  <a:lnTo>
                    <a:pt x="4779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4" name="Google Shape;4754;p41"/>
            <p:cNvSpPr/>
            <p:nvPr/>
          </p:nvSpPr>
          <p:spPr>
            <a:xfrm>
              <a:off x="4422150" y="3883050"/>
              <a:ext cx="70000" cy="214100"/>
            </a:xfrm>
            <a:custGeom>
              <a:avLst/>
              <a:gdLst/>
              <a:ahLst/>
              <a:cxnLst/>
              <a:rect l="l" t="t" r="r" b="b"/>
              <a:pathLst>
                <a:path w="2800" h="8564" extrusionOk="0">
                  <a:moveTo>
                    <a:pt x="2520" y="1"/>
                  </a:moveTo>
                  <a:cubicBezTo>
                    <a:pt x="2191" y="778"/>
                    <a:pt x="1884" y="1559"/>
                    <a:pt x="1590" y="2349"/>
                  </a:cubicBezTo>
                  <a:cubicBezTo>
                    <a:pt x="1040" y="3838"/>
                    <a:pt x="551" y="5347"/>
                    <a:pt x="127" y="6873"/>
                  </a:cubicBezTo>
                  <a:lnTo>
                    <a:pt x="1" y="8563"/>
                  </a:lnTo>
                  <a:cubicBezTo>
                    <a:pt x="550" y="6334"/>
                    <a:pt x="1236" y="4143"/>
                    <a:pt x="2049" y="1985"/>
                  </a:cubicBezTo>
                  <a:cubicBezTo>
                    <a:pt x="2291" y="1355"/>
                    <a:pt x="2539" y="736"/>
                    <a:pt x="2800" y="118"/>
                  </a:cubicBezTo>
                  <a:lnTo>
                    <a:pt x="252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5" name="Google Shape;4755;p41"/>
            <p:cNvSpPr/>
            <p:nvPr/>
          </p:nvSpPr>
          <p:spPr>
            <a:xfrm>
              <a:off x="4405000" y="4129300"/>
              <a:ext cx="1181975" cy="725400"/>
            </a:xfrm>
            <a:custGeom>
              <a:avLst/>
              <a:gdLst/>
              <a:ahLst/>
              <a:cxnLst/>
              <a:rect l="l" t="t" r="r" b="b"/>
              <a:pathLst>
                <a:path w="47279" h="29016" extrusionOk="0">
                  <a:moveTo>
                    <a:pt x="598" y="0"/>
                  </a:moveTo>
                  <a:lnTo>
                    <a:pt x="499" y="1259"/>
                  </a:lnTo>
                  <a:cubicBezTo>
                    <a:pt x="0" y="2321"/>
                    <a:pt x="81" y="3620"/>
                    <a:pt x="839" y="4625"/>
                  </a:cubicBezTo>
                  <a:lnTo>
                    <a:pt x="18066" y="27696"/>
                  </a:lnTo>
                  <a:cubicBezTo>
                    <a:pt x="18712" y="28559"/>
                    <a:pt x="19702" y="29015"/>
                    <a:pt x="20705" y="29015"/>
                  </a:cubicBezTo>
                  <a:cubicBezTo>
                    <a:pt x="21388" y="29015"/>
                    <a:pt x="22077" y="28804"/>
                    <a:pt x="22667" y="28365"/>
                  </a:cubicBezTo>
                  <a:lnTo>
                    <a:pt x="45738" y="11138"/>
                  </a:lnTo>
                  <a:cubicBezTo>
                    <a:pt x="46847" y="10302"/>
                    <a:pt x="47278" y="8895"/>
                    <a:pt x="46922" y="7626"/>
                  </a:cubicBezTo>
                  <a:lnTo>
                    <a:pt x="46976" y="7042"/>
                  </a:lnTo>
                  <a:lnTo>
                    <a:pt x="46976" y="7042"/>
                  </a:lnTo>
                  <a:cubicBezTo>
                    <a:pt x="46849" y="7172"/>
                    <a:pt x="46707" y="7300"/>
                    <a:pt x="46555" y="7411"/>
                  </a:cubicBezTo>
                  <a:lnTo>
                    <a:pt x="23265" y="24517"/>
                  </a:lnTo>
                  <a:cubicBezTo>
                    <a:pt x="22677" y="24948"/>
                    <a:pt x="21990" y="25156"/>
                    <a:pt x="21305" y="25156"/>
                  </a:cubicBezTo>
                  <a:cubicBezTo>
                    <a:pt x="20278" y="25156"/>
                    <a:pt x="19257" y="24688"/>
                    <a:pt x="18589" y="23805"/>
                  </a:cubicBezTo>
                  <a:lnTo>
                    <a:pt x="899" y="490"/>
                  </a:lnTo>
                  <a:cubicBezTo>
                    <a:pt x="777" y="331"/>
                    <a:pt x="688" y="169"/>
                    <a:pt x="5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6" name="Google Shape;4756;p41"/>
            <p:cNvSpPr/>
            <p:nvPr/>
          </p:nvSpPr>
          <p:spPr>
            <a:xfrm>
              <a:off x="4404825" y="3546425"/>
              <a:ext cx="556475" cy="1308325"/>
            </a:xfrm>
            <a:custGeom>
              <a:avLst/>
              <a:gdLst/>
              <a:ahLst/>
              <a:cxnLst/>
              <a:rect l="l" t="t" r="r" b="b"/>
              <a:pathLst>
                <a:path w="22259" h="52333" extrusionOk="0">
                  <a:moveTo>
                    <a:pt x="22258" y="1"/>
                  </a:moveTo>
                  <a:lnTo>
                    <a:pt x="1097" y="16761"/>
                  </a:lnTo>
                  <a:lnTo>
                    <a:pt x="499" y="24576"/>
                  </a:lnTo>
                  <a:cubicBezTo>
                    <a:pt x="0" y="25638"/>
                    <a:pt x="80" y="26937"/>
                    <a:pt x="839" y="27942"/>
                  </a:cubicBezTo>
                  <a:lnTo>
                    <a:pt x="18066" y="51014"/>
                  </a:lnTo>
                  <a:cubicBezTo>
                    <a:pt x="18701" y="51867"/>
                    <a:pt x="19676" y="52319"/>
                    <a:pt x="20667" y="52332"/>
                  </a:cubicBezTo>
                  <a:lnTo>
                    <a:pt x="22258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7" name="Google Shape;4757;p41"/>
            <p:cNvSpPr/>
            <p:nvPr/>
          </p:nvSpPr>
          <p:spPr>
            <a:xfrm>
              <a:off x="4414025" y="3446250"/>
              <a:ext cx="1201575" cy="1183925"/>
            </a:xfrm>
            <a:custGeom>
              <a:avLst/>
              <a:gdLst/>
              <a:ahLst/>
              <a:cxnLst/>
              <a:rect l="l" t="t" r="r" b="b"/>
              <a:pathLst>
                <a:path w="48063" h="47357" extrusionOk="0">
                  <a:moveTo>
                    <a:pt x="27069" y="1"/>
                  </a:moveTo>
                  <a:cubicBezTo>
                    <a:pt x="26511" y="1"/>
                    <a:pt x="25950" y="174"/>
                    <a:pt x="25469" y="531"/>
                  </a:cubicBezTo>
                  <a:lnTo>
                    <a:pt x="1435" y="18479"/>
                  </a:lnTo>
                  <a:cubicBezTo>
                    <a:pt x="243" y="19365"/>
                    <a:pt x="1" y="21055"/>
                    <a:pt x="888" y="22238"/>
                  </a:cubicBezTo>
                  <a:lnTo>
                    <a:pt x="18833" y="46274"/>
                  </a:lnTo>
                  <a:cubicBezTo>
                    <a:pt x="19360" y="46983"/>
                    <a:pt x="20171" y="47357"/>
                    <a:pt x="20990" y="47357"/>
                  </a:cubicBezTo>
                  <a:cubicBezTo>
                    <a:pt x="21549" y="47357"/>
                    <a:pt x="22113" y="47183"/>
                    <a:pt x="22594" y="46823"/>
                  </a:cubicBezTo>
                  <a:lnTo>
                    <a:pt x="46628" y="28874"/>
                  </a:lnTo>
                  <a:cubicBezTo>
                    <a:pt x="47820" y="27989"/>
                    <a:pt x="48063" y="26299"/>
                    <a:pt x="47175" y="25115"/>
                  </a:cubicBezTo>
                  <a:lnTo>
                    <a:pt x="29228" y="1081"/>
                  </a:lnTo>
                  <a:cubicBezTo>
                    <a:pt x="28697" y="373"/>
                    <a:pt x="27888" y="1"/>
                    <a:pt x="27069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8" name="Google Shape;4758;p41"/>
            <p:cNvSpPr/>
            <p:nvPr/>
          </p:nvSpPr>
          <p:spPr>
            <a:xfrm>
              <a:off x="4887000" y="3564775"/>
              <a:ext cx="708975" cy="1047825"/>
            </a:xfrm>
            <a:custGeom>
              <a:avLst/>
              <a:gdLst/>
              <a:ahLst/>
              <a:cxnLst/>
              <a:rect l="l" t="t" r="r" b="b"/>
              <a:pathLst>
                <a:path w="28359" h="41913" extrusionOk="0">
                  <a:moveTo>
                    <a:pt x="9278" y="14717"/>
                  </a:moveTo>
                  <a:cubicBezTo>
                    <a:pt x="9356" y="14836"/>
                    <a:pt x="9431" y="14958"/>
                    <a:pt x="9504" y="15080"/>
                  </a:cubicBezTo>
                  <a:cubicBezTo>
                    <a:pt x="9182" y="15416"/>
                    <a:pt x="8866" y="15753"/>
                    <a:pt x="8558" y="16100"/>
                  </a:cubicBezTo>
                  <a:cubicBezTo>
                    <a:pt x="8666" y="15802"/>
                    <a:pt x="8777" y="15495"/>
                    <a:pt x="8883" y="15190"/>
                  </a:cubicBezTo>
                  <a:cubicBezTo>
                    <a:pt x="9017" y="15035"/>
                    <a:pt x="9150" y="14875"/>
                    <a:pt x="9278" y="14717"/>
                  </a:cubicBezTo>
                  <a:close/>
                  <a:moveTo>
                    <a:pt x="9672" y="15348"/>
                  </a:moveTo>
                  <a:cubicBezTo>
                    <a:pt x="9882" y="15696"/>
                    <a:pt x="10094" y="16043"/>
                    <a:pt x="10298" y="16397"/>
                  </a:cubicBezTo>
                  <a:cubicBezTo>
                    <a:pt x="9841" y="16473"/>
                    <a:pt x="9381" y="16557"/>
                    <a:pt x="8915" y="16648"/>
                  </a:cubicBezTo>
                  <a:lnTo>
                    <a:pt x="8965" y="16943"/>
                  </a:lnTo>
                  <a:cubicBezTo>
                    <a:pt x="9467" y="16845"/>
                    <a:pt x="9968" y="16758"/>
                    <a:pt x="10461" y="16676"/>
                  </a:cubicBezTo>
                  <a:cubicBezTo>
                    <a:pt x="10566" y="16858"/>
                    <a:pt x="10669" y="17045"/>
                    <a:pt x="10772" y="17224"/>
                  </a:cubicBezTo>
                  <a:cubicBezTo>
                    <a:pt x="10755" y="17360"/>
                    <a:pt x="10737" y="17497"/>
                    <a:pt x="10717" y="17634"/>
                  </a:cubicBezTo>
                  <a:cubicBezTo>
                    <a:pt x="9783" y="17645"/>
                    <a:pt x="8878" y="17668"/>
                    <a:pt x="7988" y="17695"/>
                  </a:cubicBezTo>
                  <a:cubicBezTo>
                    <a:pt x="8138" y="17281"/>
                    <a:pt x="8284" y="16864"/>
                    <a:pt x="8433" y="16450"/>
                  </a:cubicBezTo>
                  <a:lnTo>
                    <a:pt x="8558" y="16562"/>
                  </a:lnTo>
                  <a:cubicBezTo>
                    <a:pt x="8919" y="16150"/>
                    <a:pt x="9289" y="15747"/>
                    <a:pt x="9672" y="15348"/>
                  </a:cubicBezTo>
                  <a:close/>
                  <a:moveTo>
                    <a:pt x="11966" y="17917"/>
                  </a:moveTo>
                  <a:cubicBezTo>
                    <a:pt x="12000" y="17917"/>
                    <a:pt x="12035" y="17917"/>
                    <a:pt x="12069" y="17917"/>
                  </a:cubicBezTo>
                  <a:cubicBezTo>
                    <a:pt x="12075" y="18303"/>
                    <a:pt x="12081" y="18690"/>
                    <a:pt x="12082" y="19078"/>
                  </a:cubicBezTo>
                  <a:cubicBezTo>
                    <a:pt x="11889" y="18693"/>
                    <a:pt x="11694" y="18306"/>
                    <a:pt x="11488" y="17923"/>
                  </a:cubicBezTo>
                  <a:cubicBezTo>
                    <a:pt x="11647" y="17920"/>
                    <a:pt x="11806" y="17917"/>
                    <a:pt x="11966" y="17917"/>
                  </a:cubicBezTo>
                  <a:close/>
                  <a:moveTo>
                    <a:pt x="11152" y="17925"/>
                  </a:moveTo>
                  <a:cubicBezTo>
                    <a:pt x="11458" y="18491"/>
                    <a:pt x="11746" y="19063"/>
                    <a:pt x="12026" y="19639"/>
                  </a:cubicBezTo>
                  <a:cubicBezTo>
                    <a:pt x="11607" y="19604"/>
                    <a:pt x="11181" y="19574"/>
                    <a:pt x="10758" y="19547"/>
                  </a:cubicBezTo>
                  <a:cubicBezTo>
                    <a:pt x="10835" y="19005"/>
                    <a:pt x="10907" y="18465"/>
                    <a:pt x="10979" y="17926"/>
                  </a:cubicBezTo>
                  <a:cubicBezTo>
                    <a:pt x="11007" y="17925"/>
                    <a:pt x="11036" y="17925"/>
                    <a:pt x="11066" y="17925"/>
                  </a:cubicBezTo>
                  <a:cubicBezTo>
                    <a:pt x="11095" y="17925"/>
                    <a:pt x="11124" y="17925"/>
                    <a:pt x="11152" y="17925"/>
                  </a:cubicBezTo>
                  <a:close/>
                  <a:moveTo>
                    <a:pt x="10400" y="19825"/>
                  </a:moveTo>
                  <a:cubicBezTo>
                    <a:pt x="10407" y="19825"/>
                    <a:pt x="10414" y="19826"/>
                    <a:pt x="10414" y="19826"/>
                  </a:cubicBezTo>
                  <a:cubicBezTo>
                    <a:pt x="10413" y="19828"/>
                    <a:pt x="10411" y="19829"/>
                    <a:pt x="10409" y="19829"/>
                  </a:cubicBezTo>
                  <a:cubicBezTo>
                    <a:pt x="10406" y="19829"/>
                    <a:pt x="10402" y="19828"/>
                    <a:pt x="10400" y="19825"/>
                  </a:cubicBezTo>
                  <a:close/>
                  <a:moveTo>
                    <a:pt x="10718" y="19841"/>
                  </a:moveTo>
                  <a:cubicBezTo>
                    <a:pt x="11172" y="19869"/>
                    <a:pt x="11631" y="19902"/>
                    <a:pt x="12090" y="19941"/>
                  </a:cubicBezTo>
                  <a:cubicBezTo>
                    <a:pt x="12094" y="20153"/>
                    <a:pt x="12094" y="20368"/>
                    <a:pt x="12094" y="20576"/>
                  </a:cubicBezTo>
                  <a:cubicBezTo>
                    <a:pt x="11632" y="20370"/>
                    <a:pt x="11169" y="20160"/>
                    <a:pt x="10704" y="19955"/>
                  </a:cubicBezTo>
                  <a:cubicBezTo>
                    <a:pt x="10708" y="19918"/>
                    <a:pt x="10712" y="19879"/>
                    <a:pt x="10718" y="19841"/>
                  </a:cubicBezTo>
                  <a:close/>
                  <a:moveTo>
                    <a:pt x="12398" y="20414"/>
                  </a:moveTo>
                  <a:cubicBezTo>
                    <a:pt x="12456" y="20542"/>
                    <a:pt x="12517" y="20668"/>
                    <a:pt x="12574" y="20801"/>
                  </a:cubicBezTo>
                  <a:cubicBezTo>
                    <a:pt x="12514" y="20772"/>
                    <a:pt x="12456" y="20749"/>
                    <a:pt x="12398" y="20721"/>
                  </a:cubicBezTo>
                  <a:cubicBezTo>
                    <a:pt x="12396" y="20619"/>
                    <a:pt x="12402" y="20519"/>
                    <a:pt x="12398" y="20414"/>
                  </a:cubicBezTo>
                  <a:close/>
                  <a:moveTo>
                    <a:pt x="13043" y="1"/>
                  </a:moveTo>
                  <a:cubicBezTo>
                    <a:pt x="12024" y="5140"/>
                    <a:pt x="10375" y="10155"/>
                    <a:pt x="8635" y="15054"/>
                  </a:cubicBezTo>
                  <a:cubicBezTo>
                    <a:pt x="7894" y="15927"/>
                    <a:pt x="7138" y="16785"/>
                    <a:pt x="6361" y="17625"/>
                  </a:cubicBezTo>
                  <a:lnTo>
                    <a:pt x="6580" y="17831"/>
                  </a:lnTo>
                  <a:cubicBezTo>
                    <a:pt x="7181" y="17178"/>
                    <a:pt x="7770" y="16519"/>
                    <a:pt x="8350" y="15846"/>
                  </a:cubicBezTo>
                  <a:lnTo>
                    <a:pt x="8350" y="15846"/>
                  </a:lnTo>
                  <a:cubicBezTo>
                    <a:pt x="8021" y="16767"/>
                    <a:pt x="7688" y="17682"/>
                    <a:pt x="7360" y="18594"/>
                  </a:cubicBezTo>
                  <a:lnTo>
                    <a:pt x="7641" y="18697"/>
                  </a:lnTo>
                  <a:cubicBezTo>
                    <a:pt x="7724" y="18469"/>
                    <a:pt x="7806" y="18240"/>
                    <a:pt x="7892" y="18009"/>
                  </a:cubicBezTo>
                  <a:cubicBezTo>
                    <a:pt x="8802" y="17982"/>
                    <a:pt x="9740" y="17960"/>
                    <a:pt x="10691" y="17945"/>
                  </a:cubicBezTo>
                  <a:lnTo>
                    <a:pt x="10691" y="17945"/>
                  </a:lnTo>
                  <a:cubicBezTo>
                    <a:pt x="10619" y="18476"/>
                    <a:pt x="10549" y="19008"/>
                    <a:pt x="10474" y="19543"/>
                  </a:cubicBezTo>
                  <a:cubicBezTo>
                    <a:pt x="10195" y="19523"/>
                    <a:pt x="9912" y="19511"/>
                    <a:pt x="9632" y="19501"/>
                  </a:cubicBezTo>
                  <a:cubicBezTo>
                    <a:pt x="9447" y="19425"/>
                    <a:pt x="9265" y="19343"/>
                    <a:pt x="9080" y="19267"/>
                  </a:cubicBezTo>
                  <a:lnTo>
                    <a:pt x="9196" y="18780"/>
                  </a:lnTo>
                  <a:lnTo>
                    <a:pt x="8901" y="18714"/>
                  </a:lnTo>
                  <a:lnTo>
                    <a:pt x="8795" y="19153"/>
                  </a:lnTo>
                  <a:cubicBezTo>
                    <a:pt x="8575" y="19065"/>
                    <a:pt x="8360" y="18974"/>
                    <a:pt x="8138" y="18881"/>
                  </a:cubicBezTo>
                  <a:lnTo>
                    <a:pt x="8025" y="19157"/>
                  </a:lnTo>
                  <a:cubicBezTo>
                    <a:pt x="8263" y="19252"/>
                    <a:pt x="8492" y="19345"/>
                    <a:pt x="8726" y="19444"/>
                  </a:cubicBezTo>
                  <a:lnTo>
                    <a:pt x="8721" y="19465"/>
                  </a:lnTo>
                  <a:cubicBezTo>
                    <a:pt x="8390" y="19457"/>
                    <a:pt x="8061" y="19450"/>
                    <a:pt x="7730" y="19447"/>
                  </a:cubicBezTo>
                  <a:cubicBezTo>
                    <a:pt x="7840" y="19151"/>
                    <a:pt x="7948" y="18859"/>
                    <a:pt x="8054" y="18564"/>
                  </a:cubicBezTo>
                  <a:lnTo>
                    <a:pt x="7773" y="18462"/>
                  </a:lnTo>
                  <a:cubicBezTo>
                    <a:pt x="7652" y="18790"/>
                    <a:pt x="7533" y="19121"/>
                    <a:pt x="7411" y="19450"/>
                  </a:cubicBezTo>
                  <a:cubicBezTo>
                    <a:pt x="7231" y="19450"/>
                    <a:pt x="7046" y="19447"/>
                    <a:pt x="6865" y="19447"/>
                  </a:cubicBezTo>
                  <a:lnTo>
                    <a:pt x="6865" y="19745"/>
                  </a:lnTo>
                  <a:cubicBezTo>
                    <a:pt x="7009" y="19745"/>
                    <a:pt x="7156" y="19743"/>
                    <a:pt x="7300" y="19743"/>
                  </a:cubicBezTo>
                  <a:cubicBezTo>
                    <a:pt x="6662" y="21443"/>
                    <a:pt x="5988" y="23144"/>
                    <a:pt x="5329" y="24797"/>
                  </a:cubicBezTo>
                  <a:cubicBezTo>
                    <a:pt x="4356" y="27239"/>
                    <a:pt x="3351" y="29770"/>
                    <a:pt x="2474" y="32300"/>
                  </a:cubicBezTo>
                  <a:cubicBezTo>
                    <a:pt x="1283" y="35725"/>
                    <a:pt x="472" y="38785"/>
                    <a:pt x="0" y="41626"/>
                  </a:cubicBezTo>
                  <a:cubicBezTo>
                    <a:pt x="80" y="41731"/>
                    <a:pt x="169" y="41824"/>
                    <a:pt x="260" y="41913"/>
                  </a:cubicBezTo>
                  <a:cubicBezTo>
                    <a:pt x="721" y="39022"/>
                    <a:pt x="1541" y="35903"/>
                    <a:pt x="2761" y="32399"/>
                  </a:cubicBezTo>
                  <a:cubicBezTo>
                    <a:pt x="3619" y="29869"/>
                    <a:pt x="4622" y="27344"/>
                    <a:pt x="5596" y="24903"/>
                  </a:cubicBezTo>
                  <a:cubicBezTo>
                    <a:pt x="6265" y="23212"/>
                    <a:pt x="6957" y="21479"/>
                    <a:pt x="7611" y="19739"/>
                  </a:cubicBezTo>
                  <a:cubicBezTo>
                    <a:pt x="7956" y="19743"/>
                    <a:pt x="8300" y="19748"/>
                    <a:pt x="8647" y="19752"/>
                  </a:cubicBezTo>
                  <a:lnTo>
                    <a:pt x="6107" y="30617"/>
                  </a:lnTo>
                  <a:cubicBezTo>
                    <a:pt x="5495" y="33242"/>
                    <a:pt x="4865" y="35950"/>
                    <a:pt x="4438" y="38663"/>
                  </a:cubicBezTo>
                  <a:cubicBezTo>
                    <a:pt x="4281" y="39652"/>
                    <a:pt x="4144" y="40687"/>
                    <a:pt x="4116" y="41739"/>
                  </a:cubicBezTo>
                  <a:lnTo>
                    <a:pt x="4425" y="41510"/>
                  </a:lnTo>
                  <a:cubicBezTo>
                    <a:pt x="4463" y="40554"/>
                    <a:pt x="4588" y="39612"/>
                    <a:pt x="4736" y="38708"/>
                  </a:cubicBezTo>
                  <a:cubicBezTo>
                    <a:pt x="5160" y="36012"/>
                    <a:pt x="5790" y="33303"/>
                    <a:pt x="6401" y="30686"/>
                  </a:cubicBezTo>
                  <a:lnTo>
                    <a:pt x="8952" y="19758"/>
                  </a:lnTo>
                  <a:cubicBezTo>
                    <a:pt x="9151" y="19762"/>
                    <a:pt x="9351" y="19768"/>
                    <a:pt x="9553" y="19779"/>
                  </a:cubicBezTo>
                  <a:cubicBezTo>
                    <a:pt x="9826" y="19898"/>
                    <a:pt x="10106" y="20016"/>
                    <a:pt x="10378" y="20132"/>
                  </a:cubicBezTo>
                  <a:cubicBezTo>
                    <a:pt x="9504" y="26498"/>
                    <a:pt x="8527" y="32900"/>
                    <a:pt x="7459" y="39244"/>
                  </a:cubicBezTo>
                  <a:lnTo>
                    <a:pt x="7810" y="38984"/>
                  </a:lnTo>
                  <a:cubicBezTo>
                    <a:pt x="8852" y="32769"/>
                    <a:pt x="9809" y="26498"/>
                    <a:pt x="10666" y="20262"/>
                  </a:cubicBezTo>
                  <a:cubicBezTo>
                    <a:pt x="11151" y="20471"/>
                    <a:pt x="11624" y="20689"/>
                    <a:pt x="12102" y="20909"/>
                  </a:cubicBezTo>
                  <a:cubicBezTo>
                    <a:pt x="12125" y="25928"/>
                    <a:pt x="12038" y="30966"/>
                    <a:pt x="11842" y="35978"/>
                  </a:cubicBezTo>
                  <a:lnTo>
                    <a:pt x="12151" y="35748"/>
                  </a:lnTo>
                  <a:cubicBezTo>
                    <a:pt x="12338" y="30859"/>
                    <a:pt x="12425" y="25938"/>
                    <a:pt x="12403" y="21049"/>
                  </a:cubicBezTo>
                  <a:lnTo>
                    <a:pt x="12403" y="21049"/>
                  </a:lnTo>
                  <a:cubicBezTo>
                    <a:pt x="12521" y="21106"/>
                    <a:pt x="12646" y="21159"/>
                    <a:pt x="12765" y="21217"/>
                  </a:cubicBezTo>
                  <a:cubicBezTo>
                    <a:pt x="14388" y="24879"/>
                    <a:pt x="15564" y="28740"/>
                    <a:pt x="16253" y="32685"/>
                  </a:cubicBezTo>
                  <a:lnTo>
                    <a:pt x="16524" y="32485"/>
                  </a:lnTo>
                  <a:cubicBezTo>
                    <a:pt x="15845" y="28681"/>
                    <a:pt x="14720" y="24953"/>
                    <a:pt x="13179" y="21414"/>
                  </a:cubicBezTo>
                  <a:lnTo>
                    <a:pt x="13179" y="21414"/>
                  </a:lnTo>
                  <a:cubicBezTo>
                    <a:pt x="16782" y="23121"/>
                    <a:pt x="20282" y="25036"/>
                    <a:pt x="23660" y="27160"/>
                  </a:cubicBezTo>
                  <a:lnTo>
                    <a:pt x="23918" y="26968"/>
                  </a:lnTo>
                  <a:cubicBezTo>
                    <a:pt x="20404" y="24755"/>
                    <a:pt x="16755" y="22757"/>
                    <a:pt x="12994" y="20995"/>
                  </a:cubicBezTo>
                  <a:cubicBezTo>
                    <a:pt x="12842" y="20656"/>
                    <a:pt x="12689" y="20319"/>
                    <a:pt x="12532" y="19984"/>
                  </a:cubicBezTo>
                  <a:lnTo>
                    <a:pt x="12532" y="19984"/>
                  </a:lnTo>
                  <a:cubicBezTo>
                    <a:pt x="17886" y="20481"/>
                    <a:pt x="23174" y="21743"/>
                    <a:pt x="28168" y="23713"/>
                  </a:cubicBezTo>
                  <a:cubicBezTo>
                    <a:pt x="28235" y="23637"/>
                    <a:pt x="28298" y="23553"/>
                    <a:pt x="28358" y="23464"/>
                  </a:cubicBezTo>
                  <a:cubicBezTo>
                    <a:pt x="23260" y="21446"/>
                    <a:pt x="17857" y="20162"/>
                    <a:pt x="12398" y="19673"/>
                  </a:cubicBezTo>
                  <a:cubicBezTo>
                    <a:pt x="12391" y="19087"/>
                    <a:pt x="12388" y="18498"/>
                    <a:pt x="12381" y="17912"/>
                  </a:cubicBezTo>
                  <a:cubicBezTo>
                    <a:pt x="12702" y="17909"/>
                    <a:pt x="13026" y="17908"/>
                    <a:pt x="13351" y="17908"/>
                  </a:cubicBezTo>
                  <a:cubicBezTo>
                    <a:pt x="17452" y="17908"/>
                    <a:pt x="21796" y="18097"/>
                    <a:pt x="26001" y="18813"/>
                  </a:cubicBezTo>
                  <a:cubicBezTo>
                    <a:pt x="26400" y="18881"/>
                    <a:pt x="26828" y="18958"/>
                    <a:pt x="27268" y="19048"/>
                  </a:cubicBezTo>
                  <a:lnTo>
                    <a:pt x="27001" y="18687"/>
                  </a:lnTo>
                  <a:cubicBezTo>
                    <a:pt x="26671" y="18627"/>
                    <a:pt x="26352" y="18564"/>
                    <a:pt x="26051" y="18515"/>
                  </a:cubicBezTo>
                  <a:cubicBezTo>
                    <a:pt x="21836" y="17798"/>
                    <a:pt x="17488" y="17607"/>
                    <a:pt x="13386" y="17607"/>
                  </a:cubicBezTo>
                  <a:cubicBezTo>
                    <a:pt x="13049" y="17607"/>
                    <a:pt x="12715" y="17608"/>
                    <a:pt x="12382" y="17611"/>
                  </a:cubicBezTo>
                  <a:cubicBezTo>
                    <a:pt x="12376" y="17271"/>
                    <a:pt x="12375" y="16934"/>
                    <a:pt x="12363" y="16597"/>
                  </a:cubicBezTo>
                  <a:lnTo>
                    <a:pt x="12061" y="16600"/>
                  </a:lnTo>
                  <a:cubicBezTo>
                    <a:pt x="12062" y="16937"/>
                    <a:pt x="12074" y="17274"/>
                    <a:pt x="12080" y="17615"/>
                  </a:cubicBezTo>
                  <a:cubicBezTo>
                    <a:pt x="11833" y="17616"/>
                    <a:pt x="11588" y="17618"/>
                    <a:pt x="11346" y="17624"/>
                  </a:cubicBezTo>
                  <a:cubicBezTo>
                    <a:pt x="11263" y="17469"/>
                    <a:pt x="11185" y="17318"/>
                    <a:pt x="11095" y="17168"/>
                  </a:cubicBezTo>
                  <a:cubicBezTo>
                    <a:pt x="11108" y="17088"/>
                    <a:pt x="11116" y="17009"/>
                    <a:pt x="11126" y="16931"/>
                  </a:cubicBezTo>
                  <a:lnTo>
                    <a:pt x="10949" y="16910"/>
                  </a:lnTo>
                  <a:cubicBezTo>
                    <a:pt x="10894" y="16820"/>
                    <a:pt x="10847" y="16724"/>
                    <a:pt x="10792" y="16633"/>
                  </a:cubicBezTo>
                  <a:lnTo>
                    <a:pt x="10805" y="16623"/>
                  </a:lnTo>
                  <a:cubicBezTo>
                    <a:pt x="14265" y="16049"/>
                    <a:pt x="17428" y="15761"/>
                    <a:pt x="20361" y="15761"/>
                  </a:cubicBezTo>
                  <a:cubicBezTo>
                    <a:pt x="21978" y="15761"/>
                    <a:pt x="23524" y="15849"/>
                    <a:pt x="25012" y="16024"/>
                  </a:cubicBezTo>
                  <a:lnTo>
                    <a:pt x="24767" y="15694"/>
                  </a:lnTo>
                  <a:cubicBezTo>
                    <a:pt x="23354" y="15541"/>
                    <a:pt x="21889" y="15464"/>
                    <a:pt x="20363" y="15464"/>
                  </a:cubicBezTo>
                  <a:cubicBezTo>
                    <a:pt x="17578" y="15464"/>
                    <a:pt x="14589" y="15720"/>
                    <a:pt x="11336" y="16235"/>
                  </a:cubicBezTo>
                  <a:cubicBezTo>
                    <a:pt x="12588" y="15332"/>
                    <a:pt x="13918" y="14495"/>
                    <a:pt x="15204" y="13684"/>
                  </a:cubicBezTo>
                  <a:cubicBezTo>
                    <a:pt x="17006" y="12546"/>
                    <a:pt x="18854" y="11380"/>
                    <a:pt x="20521" y="10016"/>
                  </a:cubicBezTo>
                  <a:lnTo>
                    <a:pt x="20342" y="9777"/>
                  </a:lnTo>
                  <a:cubicBezTo>
                    <a:pt x="18681" y="11138"/>
                    <a:pt x="16841" y="12298"/>
                    <a:pt x="15042" y="13431"/>
                  </a:cubicBezTo>
                  <a:cubicBezTo>
                    <a:pt x="13580" y="14349"/>
                    <a:pt x="12072" y="15302"/>
                    <a:pt x="10672" y="16349"/>
                  </a:cubicBezTo>
                  <a:cubicBezTo>
                    <a:pt x="10656" y="16355"/>
                    <a:pt x="10642" y="16351"/>
                    <a:pt x="10626" y="16357"/>
                  </a:cubicBezTo>
                  <a:cubicBezTo>
                    <a:pt x="10390" y="15948"/>
                    <a:pt x="10148" y="15540"/>
                    <a:pt x="9898" y="15143"/>
                  </a:cubicBezTo>
                  <a:cubicBezTo>
                    <a:pt x="11035" y="13972"/>
                    <a:pt x="12246" y="12858"/>
                    <a:pt x="13421" y="11769"/>
                  </a:cubicBezTo>
                  <a:cubicBezTo>
                    <a:pt x="15065" y="10250"/>
                    <a:pt x="16748" y="8693"/>
                    <a:pt x="18254" y="6982"/>
                  </a:cubicBezTo>
                  <a:lnTo>
                    <a:pt x="18072" y="6737"/>
                  </a:lnTo>
                  <a:cubicBezTo>
                    <a:pt x="16573" y="8457"/>
                    <a:pt x="14874" y="10019"/>
                    <a:pt x="13219" y="11550"/>
                  </a:cubicBezTo>
                  <a:cubicBezTo>
                    <a:pt x="12055" y="12623"/>
                    <a:pt x="10864" y="13724"/>
                    <a:pt x="9738" y="14880"/>
                  </a:cubicBezTo>
                  <a:cubicBezTo>
                    <a:pt x="9660" y="14756"/>
                    <a:pt x="9579" y="14624"/>
                    <a:pt x="9497" y="14502"/>
                  </a:cubicBezTo>
                  <a:cubicBezTo>
                    <a:pt x="12069" y="11398"/>
                    <a:pt x="14420" y="8113"/>
                    <a:pt x="16527" y="4676"/>
                  </a:cubicBezTo>
                  <a:lnTo>
                    <a:pt x="16332" y="4415"/>
                  </a:lnTo>
                  <a:cubicBezTo>
                    <a:pt x="14194" y="7913"/>
                    <a:pt x="11804" y="11254"/>
                    <a:pt x="9186" y="14405"/>
                  </a:cubicBezTo>
                  <a:cubicBezTo>
                    <a:pt x="10798" y="9818"/>
                    <a:pt x="12310" y="5134"/>
                    <a:pt x="13285" y="326"/>
                  </a:cubicBezTo>
                  <a:lnTo>
                    <a:pt x="1304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59" name="Google Shape;4759;p41"/>
            <p:cNvSpPr/>
            <p:nvPr/>
          </p:nvSpPr>
          <p:spPr>
            <a:xfrm>
              <a:off x="4799125" y="4124800"/>
              <a:ext cx="229075" cy="370025"/>
            </a:xfrm>
            <a:custGeom>
              <a:avLst/>
              <a:gdLst/>
              <a:ahLst/>
              <a:cxnLst/>
              <a:rect l="l" t="t" r="r" b="b"/>
              <a:pathLst>
                <a:path w="9163" h="14801" extrusionOk="0">
                  <a:moveTo>
                    <a:pt x="8930" y="1"/>
                  </a:moveTo>
                  <a:cubicBezTo>
                    <a:pt x="5360" y="4460"/>
                    <a:pt x="2551" y="9462"/>
                    <a:pt x="1" y="14530"/>
                  </a:cubicBezTo>
                  <a:lnTo>
                    <a:pt x="202" y="14801"/>
                  </a:lnTo>
                  <a:cubicBezTo>
                    <a:pt x="2761" y="9698"/>
                    <a:pt x="5581" y="4669"/>
                    <a:pt x="9162" y="189"/>
                  </a:cubicBezTo>
                  <a:lnTo>
                    <a:pt x="893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0" name="Google Shape;4760;p41"/>
            <p:cNvSpPr/>
            <p:nvPr/>
          </p:nvSpPr>
          <p:spPr>
            <a:xfrm>
              <a:off x="4714825" y="4081825"/>
              <a:ext cx="273225" cy="299625"/>
            </a:xfrm>
            <a:custGeom>
              <a:avLst/>
              <a:gdLst/>
              <a:ahLst/>
              <a:cxnLst/>
              <a:rect l="l" t="t" r="r" b="b"/>
              <a:pathLst>
                <a:path w="10929" h="11985" extrusionOk="0">
                  <a:moveTo>
                    <a:pt x="10708" y="0"/>
                  </a:moveTo>
                  <a:lnTo>
                    <a:pt x="1" y="11740"/>
                  </a:lnTo>
                  <a:lnTo>
                    <a:pt x="184" y="11985"/>
                  </a:lnTo>
                  <a:lnTo>
                    <a:pt x="10929" y="196"/>
                  </a:lnTo>
                  <a:lnTo>
                    <a:pt x="10708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1" name="Google Shape;4761;p41"/>
            <p:cNvSpPr/>
            <p:nvPr/>
          </p:nvSpPr>
          <p:spPr>
            <a:xfrm>
              <a:off x="4638550" y="4039725"/>
              <a:ext cx="340725" cy="239475"/>
            </a:xfrm>
            <a:custGeom>
              <a:avLst/>
              <a:gdLst/>
              <a:ahLst/>
              <a:cxnLst/>
              <a:rect l="l" t="t" r="r" b="b"/>
              <a:pathLst>
                <a:path w="13629" h="9579" extrusionOk="0">
                  <a:moveTo>
                    <a:pt x="13455" y="0"/>
                  </a:moveTo>
                  <a:lnTo>
                    <a:pt x="0" y="9339"/>
                  </a:lnTo>
                  <a:lnTo>
                    <a:pt x="179" y="9578"/>
                  </a:lnTo>
                  <a:lnTo>
                    <a:pt x="13629" y="251"/>
                  </a:lnTo>
                  <a:lnTo>
                    <a:pt x="1345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2" name="Google Shape;4762;p41"/>
            <p:cNvSpPr/>
            <p:nvPr/>
          </p:nvSpPr>
          <p:spPr>
            <a:xfrm>
              <a:off x="4465150" y="3995725"/>
              <a:ext cx="551075" cy="170325"/>
            </a:xfrm>
            <a:custGeom>
              <a:avLst/>
              <a:gdLst/>
              <a:ahLst/>
              <a:cxnLst/>
              <a:rect l="l" t="t" r="r" b="b"/>
              <a:pathLst>
                <a:path w="22043" h="6813" extrusionOk="0">
                  <a:moveTo>
                    <a:pt x="21082" y="0"/>
                  </a:moveTo>
                  <a:cubicBezTo>
                    <a:pt x="20798" y="109"/>
                    <a:pt x="20516" y="214"/>
                    <a:pt x="20229" y="323"/>
                  </a:cubicBezTo>
                  <a:cubicBezTo>
                    <a:pt x="19370" y="293"/>
                    <a:pt x="18512" y="278"/>
                    <a:pt x="17653" y="278"/>
                  </a:cubicBezTo>
                  <a:cubicBezTo>
                    <a:pt x="11868" y="278"/>
                    <a:pt x="6090" y="926"/>
                    <a:pt x="1" y="1813"/>
                  </a:cubicBezTo>
                  <a:lnTo>
                    <a:pt x="206" y="2087"/>
                  </a:lnTo>
                  <a:cubicBezTo>
                    <a:pt x="6219" y="1213"/>
                    <a:pt x="11929" y="579"/>
                    <a:pt x="17644" y="579"/>
                  </a:cubicBezTo>
                  <a:cubicBezTo>
                    <a:pt x="18259" y="579"/>
                    <a:pt x="18874" y="587"/>
                    <a:pt x="19490" y="602"/>
                  </a:cubicBezTo>
                  <a:cubicBezTo>
                    <a:pt x="14200" y="2587"/>
                    <a:pt x="8864" y="4581"/>
                    <a:pt x="3548" y="6559"/>
                  </a:cubicBezTo>
                  <a:lnTo>
                    <a:pt x="3739" y="6812"/>
                  </a:lnTo>
                  <a:cubicBezTo>
                    <a:pt x="9265" y="4758"/>
                    <a:pt x="14799" y="2687"/>
                    <a:pt x="20290" y="629"/>
                  </a:cubicBezTo>
                  <a:cubicBezTo>
                    <a:pt x="20869" y="651"/>
                    <a:pt x="21455" y="677"/>
                    <a:pt x="22034" y="715"/>
                  </a:cubicBezTo>
                  <a:lnTo>
                    <a:pt x="22042" y="406"/>
                  </a:lnTo>
                  <a:cubicBezTo>
                    <a:pt x="21696" y="384"/>
                    <a:pt x="21352" y="366"/>
                    <a:pt x="21003" y="350"/>
                  </a:cubicBezTo>
                  <a:cubicBezTo>
                    <a:pt x="21065" y="327"/>
                    <a:pt x="21128" y="305"/>
                    <a:pt x="21188" y="281"/>
                  </a:cubicBezTo>
                  <a:lnTo>
                    <a:pt x="2108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3" name="Google Shape;4763;p41"/>
            <p:cNvSpPr/>
            <p:nvPr/>
          </p:nvSpPr>
          <p:spPr>
            <a:xfrm>
              <a:off x="4432400" y="3919575"/>
              <a:ext cx="617825" cy="62700"/>
            </a:xfrm>
            <a:custGeom>
              <a:avLst/>
              <a:gdLst/>
              <a:ahLst/>
              <a:cxnLst/>
              <a:rect l="l" t="t" r="r" b="b"/>
              <a:pathLst>
                <a:path w="24713" h="2508" extrusionOk="0">
                  <a:moveTo>
                    <a:pt x="213" y="0"/>
                  </a:moveTo>
                  <a:cubicBezTo>
                    <a:pt x="133" y="98"/>
                    <a:pt x="61" y="194"/>
                    <a:pt x="1" y="299"/>
                  </a:cubicBezTo>
                  <a:cubicBezTo>
                    <a:pt x="1122" y="314"/>
                    <a:pt x="2248" y="324"/>
                    <a:pt x="3366" y="337"/>
                  </a:cubicBezTo>
                  <a:cubicBezTo>
                    <a:pt x="7819" y="379"/>
                    <a:pt x="12430" y="422"/>
                    <a:pt x="16936" y="833"/>
                  </a:cubicBezTo>
                  <a:cubicBezTo>
                    <a:pt x="19473" y="1061"/>
                    <a:pt x="22153" y="1426"/>
                    <a:pt x="24589" y="2507"/>
                  </a:cubicBezTo>
                  <a:lnTo>
                    <a:pt x="24713" y="2229"/>
                  </a:lnTo>
                  <a:cubicBezTo>
                    <a:pt x="22239" y="1131"/>
                    <a:pt x="19524" y="764"/>
                    <a:pt x="16963" y="528"/>
                  </a:cubicBezTo>
                  <a:cubicBezTo>
                    <a:pt x="12443" y="114"/>
                    <a:pt x="7828" y="72"/>
                    <a:pt x="3366" y="31"/>
                  </a:cubicBezTo>
                  <a:cubicBezTo>
                    <a:pt x="2314" y="23"/>
                    <a:pt x="1263" y="15"/>
                    <a:pt x="21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4" name="Google Shape;4764;p41"/>
            <p:cNvSpPr/>
            <p:nvPr/>
          </p:nvSpPr>
          <p:spPr>
            <a:xfrm>
              <a:off x="4538925" y="3835950"/>
              <a:ext cx="450200" cy="87725"/>
            </a:xfrm>
            <a:custGeom>
              <a:avLst/>
              <a:gdLst/>
              <a:ahLst/>
              <a:cxnLst/>
              <a:rect l="l" t="t" r="r" b="b"/>
              <a:pathLst>
                <a:path w="18008" h="3509" extrusionOk="0">
                  <a:moveTo>
                    <a:pt x="315" y="0"/>
                  </a:moveTo>
                  <a:lnTo>
                    <a:pt x="1" y="234"/>
                  </a:lnTo>
                  <a:cubicBezTo>
                    <a:pt x="4136" y="1253"/>
                    <a:pt x="8349" y="2018"/>
                    <a:pt x="12569" y="2500"/>
                  </a:cubicBezTo>
                  <a:lnTo>
                    <a:pt x="13048" y="2550"/>
                  </a:lnTo>
                  <a:cubicBezTo>
                    <a:pt x="14677" y="2731"/>
                    <a:pt x="16364" y="2924"/>
                    <a:pt x="17902" y="3509"/>
                  </a:cubicBezTo>
                  <a:lnTo>
                    <a:pt x="18008" y="3231"/>
                  </a:lnTo>
                  <a:cubicBezTo>
                    <a:pt x="16433" y="2633"/>
                    <a:pt x="14730" y="2441"/>
                    <a:pt x="13083" y="2258"/>
                  </a:cubicBezTo>
                  <a:lnTo>
                    <a:pt x="12609" y="2205"/>
                  </a:lnTo>
                  <a:cubicBezTo>
                    <a:pt x="8486" y="1730"/>
                    <a:pt x="4362" y="992"/>
                    <a:pt x="315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5" name="Google Shape;4765;p41"/>
            <p:cNvSpPr/>
            <p:nvPr/>
          </p:nvSpPr>
          <p:spPr>
            <a:xfrm>
              <a:off x="4656625" y="3747975"/>
              <a:ext cx="356875" cy="134100"/>
            </a:xfrm>
            <a:custGeom>
              <a:avLst/>
              <a:gdLst/>
              <a:ahLst/>
              <a:cxnLst/>
              <a:rect l="l" t="t" r="r" b="b"/>
              <a:pathLst>
                <a:path w="14275" h="5364" extrusionOk="0">
                  <a:moveTo>
                    <a:pt x="306" y="1"/>
                  </a:moveTo>
                  <a:lnTo>
                    <a:pt x="1" y="227"/>
                  </a:lnTo>
                  <a:cubicBezTo>
                    <a:pt x="84" y="251"/>
                    <a:pt x="164" y="272"/>
                    <a:pt x="247" y="297"/>
                  </a:cubicBezTo>
                  <a:lnTo>
                    <a:pt x="544" y="388"/>
                  </a:lnTo>
                  <a:cubicBezTo>
                    <a:pt x="5030" y="1626"/>
                    <a:pt x="9789" y="3089"/>
                    <a:pt x="14137" y="5364"/>
                  </a:cubicBezTo>
                  <a:lnTo>
                    <a:pt x="14275" y="5094"/>
                  </a:lnTo>
                  <a:cubicBezTo>
                    <a:pt x="9902" y="2807"/>
                    <a:pt x="5125" y="1336"/>
                    <a:pt x="623" y="91"/>
                  </a:cubicBezTo>
                  <a:lnTo>
                    <a:pt x="323" y="8"/>
                  </a:lnTo>
                  <a:cubicBezTo>
                    <a:pt x="316" y="6"/>
                    <a:pt x="309" y="6"/>
                    <a:pt x="306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6" name="Google Shape;4766;p41"/>
            <p:cNvSpPr/>
            <p:nvPr/>
          </p:nvSpPr>
          <p:spPr>
            <a:xfrm>
              <a:off x="4781125" y="3656400"/>
              <a:ext cx="220050" cy="179675"/>
            </a:xfrm>
            <a:custGeom>
              <a:avLst/>
              <a:gdLst/>
              <a:ahLst/>
              <a:cxnLst/>
              <a:rect l="l" t="t" r="r" b="b"/>
              <a:pathLst>
                <a:path w="8802" h="7187" extrusionOk="0">
                  <a:moveTo>
                    <a:pt x="252" y="0"/>
                  </a:moveTo>
                  <a:lnTo>
                    <a:pt x="0" y="191"/>
                  </a:lnTo>
                  <a:cubicBezTo>
                    <a:pt x="3060" y="2271"/>
                    <a:pt x="5939" y="4614"/>
                    <a:pt x="8595" y="7187"/>
                  </a:cubicBezTo>
                  <a:lnTo>
                    <a:pt x="8802" y="6970"/>
                  </a:lnTo>
                  <a:cubicBezTo>
                    <a:pt x="6156" y="4409"/>
                    <a:pt x="3289" y="2076"/>
                    <a:pt x="25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7" name="Google Shape;4767;p41"/>
            <p:cNvSpPr/>
            <p:nvPr/>
          </p:nvSpPr>
          <p:spPr>
            <a:xfrm>
              <a:off x="4893900" y="3572300"/>
              <a:ext cx="148625" cy="264000"/>
            </a:xfrm>
            <a:custGeom>
              <a:avLst/>
              <a:gdLst/>
              <a:ahLst/>
              <a:cxnLst/>
              <a:rect l="l" t="t" r="r" b="b"/>
              <a:pathLst>
                <a:path w="5945" h="10560" extrusionOk="0">
                  <a:moveTo>
                    <a:pt x="240" y="1"/>
                  </a:moveTo>
                  <a:lnTo>
                    <a:pt x="1" y="180"/>
                  </a:lnTo>
                  <a:cubicBezTo>
                    <a:pt x="2002" y="3581"/>
                    <a:pt x="3899" y="7056"/>
                    <a:pt x="5679" y="10559"/>
                  </a:cubicBezTo>
                  <a:lnTo>
                    <a:pt x="5944" y="10427"/>
                  </a:lnTo>
                  <a:cubicBezTo>
                    <a:pt x="4159" y="6909"/>
                    <a:pt x="2248" y="3416"/>
                    <a:pt x="24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8" name="Google Shape;4768;p41"/>
            <p:cNvSpPr/>
            <p:nvPr/>
          </p:nvSpPr>
          <p:spPr>
            <a:xfrm>
              <a:off x="4949200" y="3463200"/>
              <a:ext cx="196200" cy="452025"/>
            </a:xfrm>
            <a:custGeom>
              <a:avLst/>
              <a:gdLst/>
              <a:ahLst/>
              <a:cxnLst/>
              <a:rect l="l" t="t" r="r" b="b"/>
              <a:pathLst>
                <a:path w="7848" h="18081" extrusionOk="0">
                  <a:moveTo>
                    <a:pt x="3869" y="0"/>
                  </a:moveTo>
                  <a:lnTo>
                    <a:pt x="3598" y="201"/>
                  </a:lnTo>
                  <a:cubicBezTo>
                    <a:pt x="4515" y="5054"/>
                    <a:pt x="5005" y="9987"/>
                    <a:pt x="5045" y="14925"/>
                  </a:cubicBezTo>
                  <a:cubicBezTo>
                    <a:pt x="3894" y="10682"/>
                    <a:pt x="2285" y="6589"/>
                    <a:pt x="247" y="2703"/>
                  </a:cubicBezTo>
                  <a:lnTo>
                    <a:pt x="0" y="2885"/>
                  </a:lnTo>
                  <a:cubicBezTo>
                    <a:pt x="2060" y="6811"/>
                    <a:pt x="3675" y="10957"/>
                    <a:pt x="4823" y="15247"/>
                  </a:cubicBezTo>
                  <a:lnTo>
                    <a:pt x="5057" y="15185"/>
                  </a:lnTo>
                  <a:lnTo>
                    <a:pt x="5057" y="15185"/>
                  </a:lnTo>
                  <a:cubicBezTo>
                    <a:pt x="5058" y="15799"/>
                    <a:pt x="5057" y="16419"/>
                    <a:pt x="5048" y="17036"/>
                  </a:cubicBezTo>
                  <a:lnTo>
                    <a:pt x="5342" y="17037"/>
                  </a:lnTo>
                  <a:cubicBezTo>
                    <a:pt x="5263" y="17360"/>
                    <a:pt x="5184" y="17684"/>
                    <a:pt x="5103" y="18003"/>
                  </a:cubicBezTo>
                  <a:lnTo>
                    <a:pt x="5394" y="18081"/>
                  </a:lnTo>
                  <a:cubicBezTo>
                    <a:pt x="6863" y="12312"/>
                    <a:pt x="7682" y="6393"/>
                    <a:pt x="7847" y="447"/>
                  </a:cubicBezTo>
                  <a:lnTo>
                    <a:pt x="7787" y="361"/>
                  </a:lnTo>
                  <a:cubicBezTo>
                    <a:pt x="7715" y="263"/>
                    <a:pt x="7639" y="175"/>
                    <a:pt x="7553" y="95"/>
                  </a:cubicBezTo>
                  <a:cubicBezTo>
                    <a:pt x="7424" y="5793"/>
                    <a:pt x="6683" y="11473"/>
                    <a:pt x="5343" y="17013"/>
                  </a:cubicBezTo>
                  <a:cubicBezTo>
                    <a:pt x="5431" y="11311"/>
                    <a:pt x="4936" y="5601"/>
                    <a:pt x="386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69" name="Google Shape;4769;p41"/>
            <p:cNvSpPr/>
            <p:nvPr/>
          </p:nvSpPr>
          <p:spPr>
            <a:xfrm>
              <a:off x="4686025" y="3701800"/>
              <a:ext cx="641000" cy="641000"/>
            </a:xfrm>
            <a:custGeom>
              <a:avLst/>
              <a:gdLst/>
              <a:ahLst/>
              <a:cxnLst/>
              <a:rect l="l" t="t" r="r" b="b"/>
              <a:pathLst>
                <a:path w="25640" h="25640" extrusionOk="0">
                  <a:moveTo>
                    <a:pt x="3248" y="0"/>
                  </a:moveTo>
                  <a:lnTo>
                    <a:pt x="0" y="22392"/>
                  </a:lnTo>
                  <a:lnTo>
                    <a:pt x="22393" y="25639"/>
                  </a:lnTo>
                  <a:lnTo>
                    <a:pt x="25639" y="3246"/>
                  </a:lnTo>
                  <a:lnTo>
                    <a:pt x="3248" y="0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0" name="Google Shape;4770;p41"/>
            <p:cNvSpPr/>
            <p:nvPr/>
          </p:nvSpPr>
          <p:spPr>
            <a:xfrm>
              <a:off x="4724825" y="3740450"/>
              <a:ext cx="563525" cy="563425"/>
            </a:xfrm>
            <a:custGeom>
              <a:avLst/>
              <a:gdLst/>
              <a:ahLst/>
              <a:cxnLst/>
              <a:rect l="l" t="t" r="r" b="b"/>
              <a:pathLst>
                <a:path w="22541" h="22537" extrusionOk="0">
                  <a:moveTo>
                    <a:pt x="2855" y="1"/>
                  </a:moveTo>
                  <a:lnTo>
                    <a:pt x="0" y="19682"/>
                  </a:lnTo>
                  <a:lnTo>
                    <a:pt x="19687" y="22537"/>
                  </a:lnTo>
                  <a:lnTo>
                    <a:pt x="22541" y="2856"/>
                  </a:lnTo>
                  <a:lnTo>
                    <a:pt x="285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1" name="Google Shape;4771;p41"/>
            <p:cNvSpPr/>
            <p:nvPr/>
          </p:nvSpPr>
          <p:spPr>
            <a:xfrm>
              <a:off x="4843451" y="3785000"/>
              <a:ext cx="401274" cy="474450"/>
            </a:xfrm>
            <a:custGeom>
              <a:avLst/>
              <a:gdLst/>
              <a:ahLst/>
              <a:cxnLst/>
              <a:rect l="l" t="t" r="r" b="b"/>
              <a:pathLst>
                <a:path w="18976" h="18978" extrusionOk="0">
                  <a:moveTo>
                    <a:pt x="4429" y="0"/>
                  </a:moveTo>
                  <a:cubicBezTo>
                    <a:pt x="4358" y="648"/>
                    <a:pt x="4034" y="1260"/>
                    <a:pt x="3483" y="1676"/>
                  </a:cubicBezTo>
                  <a:cubicBezTo>
                    <a:pt x="3054" y="1995"/>
                    <a:pt x="2556" y="2146"/>
                    <a:pt x="2058" y="2146"/>
                  </a:cubicBezTo>
                  <a:cubicBezTo>
                    <a:pt x="1967" y="2146"/>
                    <a:pt x="1877" y="2141"/>
                    <a:pt x="1786" y="2131"/>
                  </a:cubicBezTo>
                  <a:lnTo>
                    <a:pt x="1" y="14463"/>
                  </a:lnTo>
                  <a:cubicBezTo>
                    <a:pt x="575" y="14566"/>
                    <a:pt x="1119" y="14877"/>
                    <a:pt x="1495" y="15385"/>
                  </a:cubicBezTo>
                  <a:cubicBezTo>
                    <a:pt x="1900" y="15925"/>
                    <a:pt x="2036" y="16573"/>
                    <a:pt x="1940" y="17188"/>
                  </a:cubicBezTo>
                  <a:lnTo>
                    <a:pt x="14268" y="18978"/>
                  </a:lnTo>
                  <a:cubicBezTo>
                    <a:pt x="14349" y="18361"/>
                    <a:pt x="14665" y="17774"/>
                    <a:pt x="15203" y="17374"/>
                  </a:cubicBezTo>
                  <a:cubicBezTo>
                    <a:pt x="15634" y="17053"/>
                    <a:pt x="16137" y="16899"/>
                    <a:pt x="16635" y="16899"/>
                  </a:cubicBezTo>
                  <a:cubicBezTo>
                    <a:pt x="16821" y="16899"/>
                    <a:pt x="17006" y="16920"/>
                    <a:pt x="17187" y="16963"/>
                  </a:cubicBezTo>
                  <a:lnTo>
                    <a:pt x="18975" y="4617"/>
                  </a:lnTo>
                  <a:cubicBezTo>
                    <a:pt x="18290" y="4578"/>
                    <a:pt x="17635" y="4253"/>
                    <a:pt x="17194" y="3662"/>
                  </a:cubicBezTo>
                  <a:cubicBezTo>
                    <a:pt x="16778" y="3105"/>
                    <a:pt x="16643" y="2422"/>
                    <a:pt x="16764" y="1790"/>
                  </a:cubicBezTo>
                  <a:lnTo>
                    <a:pt x="4429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2" name="Google Shape;4772;p41"/>
            <p:cNvSpPr/>
            <p:nvPr/>
          </p:nvSpPr>
          <p:spPr>
            <a:xfrm>
              <a:off x="4917100" y="3913300"/>
              <a:ext cx="117300" cy="109775"/>
            </a:xfrm>
            <a:custGeom>
              <a:avLst/>
              <a:gdLst/>
              <a:ahLst/>
              <a:cxnLst/>
              <a:rect l="l" t="t" r="r" b="b"/>
              <a:pathLst>
                <a:path w="4692" h="4391" extrusionOk="0">
                  <a:moveTo>
                    <a:pt x="2692" y="1"/>
                  </a:moveTo>
                  <a:lnTo>
                    <a:pt x="1868" y="615"/>
                  </a:lnTo>
                  <a:lnTo>
                    <a:pt x="1972" y="753"/>
                  </a:lnTo>
                  <a:cubicBezTo>
                    <a:pt x="2031" y="767"/>
                    <a:pt x="2092" y="774"/>
                    <a:pt x="2156" y="774"/>
                  </a:cubicBezTo>
                  <a:cubicBezTo>
                    <a:pt x="2189" y="774"/>
                    <a:pt x="2223" y="772"/>
                    <a:pt x="2257" y="769"/>
                  </a:cubicBezTo>
                  <a:cubicBezTo>
                    <a:pt x="2513" y="743"/>
                    <a:pt x="2725" y="660"/>
                    <a:pt x="2910" y="521"/>
                  </a:cubicBezTo>
                  <a:lnTo>
                    <a:pt x="3304" y="1048"/>
                  </a:lnTo>
                  <a:lnTo>
                    <a:pt x="344" y="3255"/>
                  </a:lnTo>
                  <a:lnTo>
                    <a:pt x="72" y="3030"/>
                  </a:lnTo>
                  <a:lnTo>
                    <a:pt x="0" y="3086"/>
                  </a:lnTo>
                  <a:lnTo>
                    <a:pt x="975" y="4391"/>
                  </a:lnTo>
                  <a:lnTo>
                    <a:pt x="1039" y="4336"/>
                  </a:lnTo>
                  <a:lnTo>
                    <a:pt x="900" y="4008"/>
                  </a:lnTo>
                  <a:lnTo>
                    <a:pt x="3860" y="1801"/>
                  </a:lnTo>
                  <a:lnTo>
                    <a:pt x="4254" y="2330"/>
                  </a:lnTo>
                  <a:cubicBezTo>
                    <a:pt x="4060" y="2477"/>
                    <a:pt x="3919" y="2658"/>
                    <a:pt x="3825" y="2880"/>
                  </a:cubicBezTo>
                  <a:cubicBezTo>
                    <a:pt x="3782" y="2975"/>
                    <a:pt x="3761" y="3068"/>
                    <a:pt x="3761" y="3159"/>
                  </a:cubicBezTo>
                  <a:lnTo>
                    <a:pt x="3867" y="3297"/>
                  </a:lnTo>
                  <a:lnTo>
                    <a:pt x="4691" y="2682"/>
                  </a:lnTo>
                  <a:lnTo>
                    <a:pt x="26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3" name="Google Shape;4773;p41"/>
            <p:cNvSpPr/>
            <p:nvPr/>
          </p:nvSpPr>
          <p:spPr>
            <a:xfrm>
              <a:off x="4966825" y="4005850"/>
              <a:ext cx="52664" cy="64537"/>
            </a:xfrm>
            <a:custGeom>
              <a:avLst/>
              <a:gdLst/>
              <a:ahLst/>
              <a:cxnLst/>
              <a:rect l="l" t="t" r="r" b="b"/>
              <a:pathLst>
                <a:path w="3656" h="3232" extrusionOk="0">
                  <a:moveTo>
                    <a:pt x="2398" y="1"/>
                  </a:moveTo>
                  <a:lnTo>
                    <a:pt x="2516" y="161"/>
                  </a:lnTo>
                  <a:lnTo>
                    <a:pt x="3212" y="425"/>
                  </a:lnTo>
                  <a:lnTo>
                    <a:pt x="3270" y="1170"/>
                  </a:lnTo>
                  <a:lnTo>
                    <a:pt x="3392" y="1329"/>
                  </a:lnTo>
                  <a:lnTo>
                    <a:pt x="3655" y="101"/>
                  </a:lnTo>
                  <a:lnTo>
                    <a:pt x="2398" y="1"/>
                  </a:lnTo>
                  <a:close/>
                  <a:moveTo>
                    <a:pt x="2447" y="778"/>
                  </a:moveTo>
                  <a:cubicBezTo>
                    <a:pt x="2546" y="778"/>
                    <a:pt x="2620" y="812"/>
                    <a:pt x="2669" y="878"/>
                  </a:cubicBezTo>
                  <a:cubicBezTo>
                    <a:pt x="2738" y="972"/>
                    <a:pt x="2742" y="1098"/>
                    <a:pt x="2673" y="1252"/>
                  </a:cubicBezTo>
                  <a:cubicBezTo>
                    <a:pt x="2603" y="1407"/>
                    <a:pt x="2441" y="1580"/>
                    <a:pt x="2189" y="1771"/>
                  </a:cubicBezTo>
                  <a:cubicBezTo>
                    <a:pt x="2103" y="1832"/>
                    <a:pt x="2011" y="1885"/>
                    <a:pt x="1925" y="1928"/>
                  </a:cubicBezTo>
                  <a:cubicBezTo>
                    <a:pt x="1864" y="1958"/>
                    <a:pt x="1828" y="1973"/>
                    <a:pt x="1808" y="1980"/>
                  </a:cubicBezTo>
                  <a:cubicBezTo>
                    <a:pt x="1756" y="1933"/>
                    <a:pt x="1707" y="1882"/>
                    <a:pt x="1663" y="1831"/>
                  </a:cubicBezTo>
                  <a:cubicBezTo>
                    <a:pt x="1556" y="1721"/>
                    <a:pt x="1429" y="1564"/>
                    <a:pt x="1292" y="1372"/>
                  </a:cubicBezTo>
                  <a:cubicBezTo>
                    <a:pt x="1821" y="976"/>
                    <a:pt x="2207" y="778"/>
                    <a:pt x="2447" y="778"/>
                  </a:cubicBezTo>
                  <a:close/>
                  <a:moveTo>
                    <a:pt x="1681" y="228"/>
                  </a:moveTo>
                  <a:cubicBezTo>
                    <a:pt x="1606" y="228"/>
                    <a:pt x="1530" y="235"/>
                    <a:pt x="1452" y="247"/>
                  </a:cubicBezTo>
                  <a:cubicBezTo>
                    <a:pt x="1199" y="289"/>
                    <a:pt x="949" y="403"/>
                    <a:pt x="700" y="590"/>
                  </a:cubicBezTo>
                  <a:cubicBezTo>
                    <a:pt x="323" y="875"/>
                    <a:pt x="108" y="1206"/>
                    <a:pt x="53" y="1581"/>
                  </a:cubicBezTo>
                  <a:cubicBezTo>
                    <a:pt x="0" y="1958"/>
                    <a:pt x="122" y="2345"/>
                    <a:pt x="413" y="2740"/>
                  </a:cubicBezTo>
                  <a:cubicBezTo>
                    <a:pt x="542" y="2907"/>
                    <a:pt x="688" y="3036"/>
                    <a:pt x="850" y="3119"/>
                  </a:cubicBezTo>
                  <a:cubicBezTo>
                    <a:pt x="1000" y="3191"/>
                    <a:pt x="1142" y="3232"/>
                    <a:pt x="1290" y="3232"/>
                  </a:cubicBezTo>
                  <a:cubicBezTo>
                    <a:pt x="1308" y="3232"/>
                    <a:pt x="1326" y="3231"/>
                    <a:pt x="1345" y="3230"/>
                  </a:cubicBezTo>
                  <a:cubicBezTo>
                    <a:pt x="1505" y="3218"/>
                    <a:pt x="1653" y="3170"/>
                    <a:pt x="1773" y="3076"/>
                  </a:cubicBezTo>
                  <a:lnTo>
                    <a:pt x="1686" y="2963"/>
                  </a:lnTo>
                  <a:cubicBezTo>
                    <a:pt x="1587" y="3033"/>
                    <a:pt x="1471" y="3079"/>
                    <a:pt x="1333" y="3086"/>
                  </a:cubicBezTo>
                  <a:cubicBezTo>
                    <a:pt x="1318" y="3087"/>
                    <a:pt x="1302" y="3088"/>
                    <a:pt x="1287" y="3088"/>
                  </a:cubicBezTo>
                  <a:cubicBezTo>
                    <a:pt x="1164" y="3088"/>
                    <a:pt x="1046" y="3062"/>
                    <a:pt x="926" y="3009"/>
                  </a:cubicBezTo>
                  <a:cubicBezTo>
                    <a:pt x="793" y="2943"/>
                    <a:pt x="684" y="2854"/>
                    <a:pt x="592" y="2738"/>
                  </a:cubicBezTo>
                  <a:cubicBezTo>
                    <a:pt x="466" y="2570"/>
                    <a:pt x="443" y="2377"/>
                    <a:pt x="519" y="2168"/>
                  </a:cubicBezTo>
                  <a:cubicBezTo>
                    <a:pt x="595" y="1957"/>
                    <a:pt x="813" y="1719"/>
                    <a:pt x="1166" y="1453"/>
                  </a:cubicBezTo>
                  <a:cubicBezTo>
                    <a:pt x="1406" y="1779"/>
                    <a:pt x="1674" y="2085"/>
                    <a:pt x="1960" y="2374"/>
                  </a:cubicBezTo>
                  <a:cubicBezTo>
                    <a:pt x="2093" y="2512"/>
                    <a:pt x="2223" y="2639"/>
                    <a:pt x="2348" y="2750"/>
                  </a:cubicBezTo>
                  <a:lnTo>
                    <a:pt x="2446" y="2712"/>
                  </a:lnTo>
                  <a:cubicBezTo>
                    <a:pt x="2513" y="2689"/>
                    <a:pt x="2589" y="2648"/>
                    <a:pt x="2662" y="2589"/>
                  </a:cubicBezTo>
                  <a:cubicBezTo>
                    <a:pt x="2828" y="2460"/>
                    <a:pt x="2949" y="2302"/>
                    <a:pt x="3022" y="2107"/>
                  </a:cubicBezTo>
                  <a:cubicBezTo>
                    <a:pt x="3092" y="1915"/>
                    <a:pt x="3108" y="1702"/>
                    <a:pt x="3065" y="1473"/>
                  </a:cubicBezTo>
                  <a:cubicBezTo>
                    <a:pt x="3025" y="1243"/>
                    <a:pt x="2920" y="1020"/>
                    <a:pt x="2755" y="800"/>
                  </a:cubicBezTo>
                  <a:cubicBezTo>
                    <a:pt x="2590" y="583"/>
                    <a:pt x="2397" y="423"/>
                    <a:pt x="2172" y="326"/>
                  </a:cubicBezTo>
                  <a:cubicBezTo>
                    <a:pt x="2017" y="261"/>
                    <a:pt x="1853" y="228"/>
                    <a:pt x="1681" y="228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4" name="Google Shape;4774;p41"/>
            <p:cNvSpPr/>
            <p:nvPr/>
          </p:nvSpPr>
          <p:spPr>
            <a:xfrm>
              <a:off x="5016275" y="4060525"/>
              <a:ext cx="78175" cy="84600"/>
            </a:xfrm>
            <a:custGeom>
              <a:avLst/>
              <a:gdLst/>
              <a:ahLst/>
              <a:cxnLst/>
              <a:rect l="l" t="t" r="r" b="b"/>
              <a:pathLst>
                <a:path w="3127" h="3384" extrusionOk="0">
                  <a:moveTo>
                    <a:pt x="1703" y="1"/>
                  </a:moveTo>
                  <a:lnTo>
                    <a:pt x="1591" y="88"/>
                  </a:lnTo>
                  <a:lnTo>
                    <a:pt x="1829" y="409"/>
                  </a:lnTo>
                  <a:lnTo>
                    <a:pt x="430" y="1450"/>
                  </a:lnTo>
                  <a:cubicBezTo>
                    <a:pt x="270" y="1572"/>
                    <a:pt x="152" y="1722"/>
                    <a:pt x="82" y="1895"/>
                  </a:cubicBezTo>
                  <a:cubicBezTo>
                    <a:pt x="16" y="2073"/>
                    <a:pt x="0" y="2260"/>
                    <a:pt x="36" y="2462"/>
                  </a:cubicBezTo>
                  <a:cubicBezTo>
                    <a:pt x="69" y="2665"/>
                    <a:pt x="162" y="2866"/>
                    <a:pt x="319" y="3069"/>
                  </a:cubicBezTo>
                  <a:cubicBezTo>
                    <a:pt x="462" y="3258"/>
                    <a:pt x="631" y="3357"/>
                    <a:pt x="842" y="3380"/>
                  </a:cubicBezTo>
                  <a:cubicBezTo>
                    <a:pt x="864" y="3383"/>
                    <a:pt x="887" y="3384"/>
                    <a:pt x="910" y="3384"/>
                  </a:cubicBezTo>
                  <a:cubicBezTo>
                    <a:pt x="1096" y="3384"/>
                    <a:pt x="1289" y="3310"/>
                    <a:pt x="1492" y="3158"/>
                  </a:cubicBezTo>
                  <a:lnTo>
                    <a:pt x="1405" y="3046"/>
                  </a:lnTo>
                  <a:cubicBezTo>
                    <a:pt x="1218" y="3181"/>
                    <a:pt x="1047" y="3247"/>
                    <a:pt x="880" y="3247"/>
                  </a:cubicBezTo>
                  <a:cubicBezTo>
                    <a:pt x="878" y="3247"/>
                    <a:pt x="876" y="3247"/>
                    <a:pt x="875" y="3247"/>
                  </a:cubicBezTo>
                  <a:cubicBezTo>
                    <a:pt x="705" y="3237"/>
                    <a:pt x="582" y="3184"/>
                    <a:pt x="498" y="3076"/>
                  </a:cubicBezTo>
                  <a:cubicBezTo>
                    <a:pt x="416" y="2962"/>
                    <a:pt x="405" y="2840"/>
                    <a:pt x="463" y="2705"/>
                  </a:cubicBezTo>
                  <a:cubicBezTo>
                    <a:pt x="523" y="2571"/>
                    <a:pt x="691" y="2399"/>
                    <a:pt x="975" y="2188"/>
                  </a:cubicBezTo>
                  <a:lnTo>
                    <a:pt x="2374" y="1147"/>
                  </a:lnTo>
                  <a:lnTo>
                    <a:pt x="2855" y="1787"/>
                  </a:lnTo>
                  <a:lnTo>
                    <a:pt x="2969" y="1699"/>
                  </a:lnTo>
                  <a:lnTo>
                    <a:pt x="2487" y="1058"/>
                  </a:lnTo>
                  <a:lnTo>
                    <a:pt x="3126" y="577"/>
                  </a:lnTo>
                  <a:lnTo>
                    <a:pt x="2888" y="257"/>
                  </a:lnTo>
                  <a:cubicBezTo>
                    <a:pt x="2771" y="99"/>
                    <a:pt x="2642" y="20"/>
                    <a:pt x="2502" y="20"/>
                  </a:cubicBezTo>
                  <a:cubicBezTo>
                    <a:pt x="2397" y="20"/>
                    <a:pt x="2286" y="64"/>
                    <a:pt x="2169" y="151"/>
                  </a:cubicBezTo>
                  <a:lnTo>
                    <a:pt x="1942" y="322"/>
                  </a:lnTo>
                  <a:lnTo>
                    <a:pt x="17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5" name="Google Shape;4775;p41"/>
            <p:cNvSpPr/>
            <p:nvPr/>
          </p:nvSpPr>
          <p:spPr>
            <a:xfrm>
              <a:off x="5227825" y="3836775"/>
              <a:ext cx="23950" cy="23950"/>
            </a:xfrm>
            <a:custGeom>
              <a:avLst/>
              <a:gdLst/>
              <a:ahLst/>
              <a:cxnLst/>
              <a:rect l="l" t="t" r="r" b="b"/>
              <a:pathLst>
                <a:path w="958" h="958" extrusionOk="0">
                  <a:moveTo>
                    <a:pt x="176" y="0"/>
                  </a:moveTo>
                  <a:lnTo>
                    <a:pt x="0" y="781"/>
                  </a:lnTo>
                  <a:lnTo>
                    <a:pt x="781" y="958"/>
                  </a:lnTo>
                  <a:lnTo>
                    <a:pt x="958" y="177"/>
                  </a:lnTo>
                  <a:lnTo>
                    <a:pt x="1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6" name="Google Shape;4776;p41"/>
            <p:cNvSpPr/>
            <p:nvPr/>
          </p:nvSpPr>
          <p:spPr>
            <a:xfrm>
              <a:off x="4761075" y="4183500"/>
              <a:ext cx="23975" cy="23950"/>
            </a:xfrm>
            <a:custGeom>
              <a:avLst/>
              <a:gdLst/>
              <a:ahLst/>
              <a:cxnLst/>
              <a:rect l="l" t="t" r="r" b="b"/>
              <a:pathLst>
                <a:path w="959" h="958" extrusionOk="0">
                  <a:moveTo>
                    <a:pt x="177" y="1"/>
                  </a:moveTo>
                  <a:lnTo>
                    <a:pt x="1" y="782"/>
                  </a:lnTo>
                  <a:lnTo>
                    <a:pt x="782" y="958"/>
                  </a:lnTo>
                  <a:lnTo>
                    <a:pt x="958" y="177"/>
                  </a:lnTo>
                  <a:lnTo>
                    <a:pt x="1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7" name="Google Shape;4777;p41"/>
            <p:cNvSpPr/>
            <p:nvPr/>
          </p:nvSpPr>
          <p:spPr>
            <a:xfrm>
              <a:off x="5168325" y="4245175"/>
              <a:ext cx="24000" cy="23950"/>
            </a:xfrm>
            <a:custGeom>
              <a:avLst/>
              <a:gdLst/>
              <a:ahLst/>
              <a:cxnLst/>
              <a:rect l="l" t="t" r="r" b="b"/>
              <a:pathLst>
                <a:path w="960" h="958" extrusionOk="0">
                  <a:moveTo>
                    <a:pt x="179" y="0"/>
                  </a:moveTo>
                  <a:lnTo>
                    <a:pt x="1" y="781"/>
                  </a:lnTo>
                  <a:lnTo>
                    <a:pt x="782" y="958"/>
                  </a:lnTo>
                  <a:lnTo>
                    <a:pt x="960" y="176"/>
                  </a:lnTo>
                  <a:lnTo>
                    <a:pt x="17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8" name="Google Shape;4778;p41"/>
            <p:cNvSpPr/>
            <p:nvPr/>
          </p:nvSpPr>
          <p:spPr>
            <a:xfrm>
              <a:off x="4819375" y="3777800"/>
              <a:ext cx="23975" cy="23950"/>
            </a:xfrm>
            <a:custGeom>
              <a:avLst/>
              <a:gdLst/>
              <a:ahLst/>
              <a:cxnLst/>
              <a:rect l="l" t="t" r="r" b="b"/>
              <a:pathLst>
                <a:path w="959" h="958" extrusionOk="0">
                  <a:moveTo>
                    <a:pt x="177" y="0"/>
                  </a:moveTo>
                  <a:lnTo>
                    <a:pt x="1" y="781"/>
                  </a:lnTo>
                  <a:lnTo>
                    <a:pt x="782" y="958"/>
                  </a:lnTo>
                  <a:lnTo>
                    <a:pt x="958" y="176"/>
                  </a:lnTo>
                  <a:lnTo>
                    <a:pt x="17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79" name="Google Shape;4779;p41"/>
            <p:cNvSpPr/>
            <p:nvPr/>
          </p:nvSpPr>
          <p:spPr>
            <a:xfrm>
              <a:off x="4700700" y="3863300"/>
              <a:ext cx="764800" cy="787050"/>
            </a:xfrm>
            <a:custGeom>
              <a:avLst/>
              <a:gdLst/>
              <a:ahLst/>
              <a:cxnLst/>
              <a:rect l="l" t="t" r="r" b="b"/>
              <a:pathLst>
                <a:path w="30592" h="31482" extrusionOk="0">
                  <a:moveTo>
                    <a:pt x="29878" y="0"/>
                  </a:moveTo>
                  <a:cubicBezTo>
                    <a:pt x="29749" y="0"/>
                    <a:pt x="29619" y="41"/>
                    <a:pt x="29505" y="124"/>
                  </a:cubicBezTo>
                  <a:lnTo>
                    <a:pt x="1170" y="21282"/>
                  </a:lnTo>
                  <a:cubicBezTo>
                    <a:pt x="1030" y="21384"/>
                    <a:pt x="938" y="21546"/>
                    <a:pt x="922" y="21720"/>
                  </a:cubicBezTo>
                  <a:lnTo>
                    <a:pt x="28" y="30796"/>
                  </a:lnTo>
                  <a:cubicBezTo>
                    <a:pt x="1" y="31057"/>
                    <a:pt x="140" y="31292"/>
                    <a:pt x="355" y="31411"/>
                  </a:cubicBezTo>
                  <a:cubicBezTo>
                    <a:pt x="422" y="31452"/>
                    <a:pt x="498" y="31475"/>
                    <a:pt x="591" y="31478"/>
                  </a:cubicBezTo>
                  <a:cubicBezTo>
                    <a:pt x="613" y="31480"/>
                    <a:pt x="634" y="31481"/>
                    <a:pt x="655" y="31481"/>
                  </a:cubicBezTo>
                  <a:cubicBezTo>
                    <a:pt x="976" y="31481"/>
                    <a:pt x="1247" y="31239"/>
                    <a:pt x="1276" y="30918"/>
                  </a:cubicBezTo>
                  <a:lnTo>
                    <a:pt x="2142" y="22116"/>
                  </a:lnTo>
                  <a:lnTo>
                    <a:pt x="30256" y="1131"/>
                  </a:lnTo>
                  <a:cubicBezTo>
                    <a:pt x="30533" y="917"/>
                    <a:pt x="30592" y="532"/>
                    <a:pt x="30384" y="252"/>
                  </a:cubicBezTo>
                  <a:cubicBezTo>
                    <a:pt x="30257" y="88"/>
                    <a:pt x="30069" y="0"/>
                    <a:pt x="298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0" name="Google Shape;4780;p41"/>
            <p:cNvSpPr/>
            <p:nvPr/>
          </p:nvSpPr>
          <p:spPr>
            <a:xfrm>
              <a:off x="4510025" y="3638625"/>
              <a:ext cx="787650" cy="757475"/>
            </a:xfrm>
            <a:custGeom>
              <a:avLst/>
              <a:gdLst/>
              <a:ahLst/>
              <a:cxnLst/>
              <a:rect l="l" t="t" r="r" b="b"/>
              <a:pathLst>
                <a:path w="31506" h="30299" extrusionOk="0">
                  <a:moveTo>
                    <a:pt x="30793" y="1"/>
                  </a:moveTo>
                  <a:cubicBezTo>
                    <a:pt x="30664" y="1"/>
                    <a:pt x="30533" y="41"/>
                    <a:pt x="30421" y="125"/>
                  </a:cubicBezTo>
                  <a:lnTo>
                    <a:pt x="2265" y="21154"/>
                  </a:lnTo>
                  <a:cubicBezTo>
                    <a:pt x="2144" y="21240"/>
                    <a:pt x="2064" y="21363"/>
                    <a:pt x="2030" y="21505"/>
                  </a:cubicBezTo>
                  <a:lnTo>
                    <a:pt x="72" y="29528"/>
                  </a:lnTo>
                  <a:cubicBezTo>
                    <a:pt x="0" y="29807"/>
                    <a:pt x="138" y="30098"/>
                    <a:pt x="381" y="30227"/>
                  </a:cubicBezTo>
                  <a:cubicBezTo>
                    <a:pt x="423" y="30249"/>
                    <a:pt x="473" y="30265"/>
                    <a:pt x="535" y="30279"/>
                  </a:cubicBezTo>
                  <a:cubicBezTo>
                    <a:pt x="586" y="30292"/>
                    <a:pt x="638" y="30298"/>
                    <a:pt x="689" y="30298"/>
                  </a:cubicBezTo>
                  <a:cubicBezTo>
                    <a:pt x="968" y="30298"/>
                    <a:pt x="1224" y="30111"/>
                    <a:pt x="1291" y="29825"/>
                  </a:cubicBezTo>
                  <a:lnTo>
                    <a:pt x="3195" y="22021"/>
                  </a:lnTo>
                  <a:lnTo>
                    <a:pt x="31172" y="1131"/>
                  </a:lnTo>
                  <a:cubicBezTo>
                    <a:pt x="31447" y="918"/>
                    <a:pt x="31506" y="532"/>
                    <a:pt x="31298" y="253"/>
                  </a:cubicBezTo>
                  <a:cubicBezTo>
                    <a:pt x="31171" y="89"/>
                    <a:pt x="30983" y="1"/>
                    <a:pt x="307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1" name="Google Shape;4781;p41"/>
            <p:cNvSpPr/>
            <p:nvPr/>
          </p:nvSpPr>
          <p:spPr>
            <a:xfrm>
              <a:off x="4615075" y="3745050"/>
              <a:ext cx="562650" cy="983900"/>
            </a:xfrm>
            <a:custGeom>
              <a:avLst/>
              <a:gdLst/>
              <a:ahLst/>
              <a:cxnLst/>
              <a:rect l="l" t="t" r="r" b="b"/>
              <a:pathLst>
                <a:path w="22506" h="39356" extrusionOk="0">
                  <a:moveTo>
                    <a:pt x="708" y="1"/>
                  </a:moveTo>
                  <a:cubicBezTo>
                    <a:pt x="579" y="1"/>
                    <a:pt x="449" y="41"/>
                    <a:pt x="336" y="125"/>
                  </a:cubicBezTo>
                  <a:cubicBezTo>
                    <a:pt x="61" y="338"/>
                    <a:pt x="0" y="724"/>
                    <a:pt x="208" y="1003"/>
                  </a:cubicBezTo>
                  <a:lnTo>
                    <a:pt x="21224" y="29144"/>
                  </a:lnTo>
                  <a:lnTo>
                    <a:pt x="20338" y="38675"/>
                  </a:lnTo>
                  <a:cubicBezTo>
                    <a:pt x="20315" y="38930"/>
                    <a:pt x="20451" y="39163"/>
                    <a:pt x="20666" y="39281"/>
                  </a:cubicBezTo>
                  <a:cubicBezTo>
                    <a:pt x="20736" y="39322"/>
                    <a:pt x="20815" y="39344"/>
                    <a:pt x="20910" y="39352"/>
                  </a:cubicBezTo>
                  <a:cubicBezTo>
                    <a:pt x="20931" y="39355"/>
                    <a:pt x="20953" y="39356"/>
                    <a:pt x="20974" y="39356"/>
                  </a:cubicBezTo>
                  <a:cubicBezTo>
                    <a:pt x="21291" y="39356"/>
                    <a:pt x="21558" y="39110"/>
                    <a:pt x="21589" y="38791"/>
                  </a:cubicBezTo>
                  <a:lnTo>
                    <a:pt x="22491" y="29022"/>
                  </a:lnTo>
                  <a:cubicBezTo>
                    <a:pt x="22505" y="28867"/>
                    <a:pt x="22462" y="28709"/>
                    <a:pt x="22369" y="28589"/>
                  </a:cubicBezTo>
                  <a:lnTo>
                    <a:pt x="1214" y="252"/>
                  </a:lnTo>
                  <a:cubicBezTo>
                    <a:pt x="1087" y="88"/>
                    <a:pt x="899" y="1"/>
                    <a:pt x="7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2" name="Google Shape;4782;p41"/>
            <p:cNvSpPr/>
            <p:nvPr/>
          </p:nvSpPr>
          <p:spPr>
            <a:xfrm>
              <a:off x="4843000" y="3581625"/>
              <a:ext cx="559450" cy="980300"/>
            </a:xfrm>
            <a:custGeom>
              <a:avLst/>
              <a:gdLst/>
              <a:ahLst/>
              <a:cxnLst/>
              <a:rect l="l" t="t" r="r" b="b"/>
              <a:pathLst>
                <a:path w="22378" h="39212" extrusionOk="0">
                  <a:moveTo>
                    <a:pt x="709" y="0"/>
                  </a:moveTo>
                  <a:cubicBezTo>
                    <a:pt x="579" y="0"/>
                    <a:pt x="449" y="41"/>
                    <a:pt x="336" y="125"/>
                  </a:cubicBezTo>
                  <a:cubicBezTo>
                    <a:pt x="60" y="338"/>
                    <a:pt x="0" y="723"/>
                    <a:pt x="208" y="1003"/>
                  </a:cubicBezTo>
                  <a:lnTo>
                    <a:pt x="21089" y="28966"/>
                  </a:lnTo>
                  <a:lnTo>
                    <a:pt x="20162" y="38527"/>
                  </a:lnTo>
                  <a:cubicBezTo>
                    <a:pt x="20134" y="38786"/>
                    <a:pt x="20272" y="39023"/>
                    <a:pt x="20487" y="39142"/>
                  </a:cubicBezTo>
                  <a:cubicBezTo>
                    <a:pt x="20561" y="39179"/>
                    <a:pt x="20640" y="39208"/>
                    <a:pt x="20728" y="39209"/>
                  </a:cubicBezTo>
                  <a:cubicBezTo>
                    <a:pt x="20746" y="39211"/>
                    <a:pt x="20765" y="39212"/>
                    <a:pt x="20784" y="39212"/>
                  </a:cubicBezTo>
                  <a:cubicBezTo>
                    <a:pt x="21107" y="39212"/>
                    <a:pt x="21381" y="38968"/>
                    <a:pt x="21411" y="38644"/>
                  </a:cubicBezTo>
                  <a:lnTo>
                    <a:pt x="22360" y="28841"/>
                  </a:lnTo>
                  <a:cubicBezTo>
                    <a:pt x="22377" y="28685"/>
                    <a:pt x="22339" y="28533"/>
                    <a:pt x="22241" y="28408"/>
                  </a:cubicBezTo>
                  <a:lnTo>
                    <a:pt x="1214" y="252"/>
                  </a:lnTo>
                  <a:cubicBezTo>
                    <a:pt x="1087" y="88"/>
                    <a:pt x="899" y="0"/>
                    <a:pt x="7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3" name="Google Shape;4783;p41"/>
            <p:cNvSpPr/>
            <p:nvPr/>
          </p:nvSpPr>
          <p:spPr>
            <a:xfrm>
              <a:off x="4714650" y="3869900"/>
              <a:ext cx="750500" cy="780500"/>
            </a:xfrm>
            <a:custGeom>
              <a:avLst/>
              <a:gdLst/>
              <a:ahLst/>
              <a:cxnLst/>
              <a:rect l="l" t="t" r="r" b="b"/>
              <a:pathLst>
                <a:path w="30020" h="31220" extrusionOk="0">
                  <a:moveTo>
                    <a:pt x="29823" y="1"/>
                  </a:moveTo>
                  <a:lnTo>
                    <a:pt x="981" y="21517"/>
                  </a:lnTo>
                  <a:lnTo>
                    <a:pt x="0" y="31212"/>
                  </a:lnTo>
                  <a:cubicBezTo>
                    <a:pt x="8" y="31215"/>
                    <a:pt x="15" y="31215"/>
                    <a:pt x="22" y="31217"/>
                  </a:cubicBezTo>
                  <a:cubicBezTo>
                    <a:pt x="42" y="31219"/>
                    <a:pt x="61" y="31219"/>
                    <a:pt x="81" y="31219"/>
                  </a:cubicBezTo>
                  <a:cubicBezTo>
                    <a:pt x="399" y="31219"/>
                    <a:pt x="675" y="30982"/>
                    <a:pt x="708" y="30656"/>
                  </a:cubicBezTo>
                  <a:lnTo>
                    <a:pt x="1573" y="21853"/>
                  </a:lnTo>
                  <a:lnTo>
                    <a:pt x="29687" y="867"/>
                  </a:lnTo>
                  <a:cubicBezTo>
                    <a:pt x="29956" y="656"/>
                    <a:pt x="30019" y="275"/>
                    <a:pt x="29823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4" name="Google Shape;4784;p41"/>
            <p:cNvSpPr/>
            <p:nvPr/>
          </p:nvSpPr>
          <p:spPr>
            <a:xfrm>
              <a:off x="4527400" y="3645225"/>
              <a:ext cx="770000" cy="750750"/>
            </a:xfrm>
            <a:custGeom>
              <a:avLst/>
              <a:gdLst/>
              <a:ahLst/>
              <a:cxnLst/>
              <a:rect l="l" t="t" r="r" b="b"/>
              <a:pathLst>
                <a:path w="30800" h="30030" extrusionOk="0">
                  <a:moveTo>
                    <a:pt x="30606" y="0"/>
                  </a:moveTo>
                  <a:lnTo>
                    <a:pt x="1934" y="21385"/>
                  </a:lnTo>
                  <a:lnTo>
                    <a:pt x="0" y="30029"/>
                  </a:lnTo>
                  <a:cubicBezTo>
                    <a:pt x="273" y="30021"/>
                    <a:pt x="519" y="29830"/>
                    <a:pt x="586" y="29555"/>
                  </a:cubicBezTo>
                  <a:lnTo>
                    <a:pt x="2488" y="21751"/>
                  </a:lnTo>
                  <a:lnTo>
                    <a:pt x="30465" y="862"/>
                  </a:lnTo>
                  <a:cubicBezTo>
                    <a:pt x="30743" y="661"/>
                    <a:pt x="30799" y="277"/>
                    <a:pt x="3060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5" name="Google Shape;4785;p41"/>
            <p:cNvSpPr/>
            <p:nvPr/>
          </p:nvSpPr>
          <p:spPr>
            <a:xfrm>
              <a:off x="4614900" y="3747575"/>
              <a:ext cx="546700" cy="981200"/>
            </a:xfrm>
            <a:custGeom>
              <a:avLst/>
              <a:gdLst/>
              <a:ahLst/>
              <a:cxnLst/>
              <a:rect l="l" t="t" r="r" b="b"/>
              <a:pathLst>
                <a:path w="21868" h="39248" extrusionOk="0">
                  <a:moveTo>
                    <a:pt x="377" y="1"/>
                  </a:moveTo>
                  <a:cubicBezTo>
                    <a:pt x="364" y="9"/>
                    <a:pt x="348" y="15"/>
                    <a:pt x="336" y="24"/>
                  </a:cubicBezTo>
                  <a:cubicBezTo>
                    <a:pt x="56" y="232"/>
                    <a:pt x="0" y="623"/>
                    <a:pt x="208" y="902"/>
                  </a:cubicBezTo>
                  <a:lnTo>
                    <a:pt x="21224" y="29043"/>
                  </a:lnTo>
                  <a:lnTo>
                    <a:pt x="20338" y="38574"/>
                  </a:lnTo>
                  <a:cubicBezTo>
                    <a:pt x="20315" y="38829"/>
                    <a:pt x="20451" y="39071"/>
                    <a:pt x="20666" y="39180"/>
                  </a:cubicBezTo>
                  <a:cubicBezTo>
                    <a:pt x="20732" y="39218"/>
                    <a:pt x="20811" y="39237"/>
                    <a:pt x="20890" y="39247"/>
                  </a:cubicBezTo>
                  <a:lnTo>
                    <a:pt x="21867" y="28863"/>
                  </a:lnTo>
                  <a:lnTo>
                    <a:pt x="377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6" name="Google Shape;4786;p41"/>
            <p:cNvSpPr/>
            <p:nvPr/>
          </p:nvSpPr>
          <p:spPr>
            <a:xfrm>
              <a:off x="4842875" y="3584225"/>
              <a:ext cx="543300" cy="977675"/>
            </a:xfrm>
            <a:custGeom>
              <a:avLst/>
              <a:gdLst/>
              <a:ahLst/>
              <a:cxnLst/>
              <a:rect l="l" t="t" r="r" b="b"/>
              <a:pathLst>
                <a:path w="21732" h="39107" extrusionOk="0">
                  <a:moveTo>
                    <a:pt x="376" y="1"/>
                  </a:moveTo>
                  <a:cubicBezTo>
                    <a:pt x="365" y="11"/>
                    <a:pt x="348" y="15"/>
                    <a:pt x="336" y="25"/>
                  </a:cubicBezTo>
                  <a:cubicBezTo>
                    <a:pt x="57" y="233"/>
                    <a:pt x="1" y="623"/>
                    <a:pt x="209" y="902"/>
                  </a:cubicBezTo>
                  <a:lnTo>
                    <a:pt x="21090" y="28865"/>
                  </a:lnTo>
                  <a:lnTo>
                    <a:pt x="20161" y="38426"/>
                  </a:lnTo>
                  <a:cubicBezTo>
                    <a:pt x="20134" y="38687"/>
                    <a:pt x="20274" y="38925"/>
                    <a:pt x="20488" y="39041"/>
                  </a:cubicBezTo>
                  <a:cubicBezTo>
                    <a:pt x="20554" y="39078"/>
                    <a:pt x="20632" y="39098"/>
                    <a:pt x="20711" y="39107"/>
                  </a:cubicBezTo>
                  <a:lnTo>
                    <a:pt x="21732" y="28686"/>
                  </a:lnTo>
                  <a:lnTo>
                    <a:pt x="37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787" name="Google Shape;4787;p41"/>
          <p:cNvGrpSpPr/>
          <p:nvPr/>
        </p:nvGrpSpPr>
        <p:grpSpPr>
          <a:xfrm>
            <a:off x="9860845" y="4148218"/>
            <a:ext cx="1743299" cy="1845804"/>
            <a:chOff x="5370525" y="2177975"/>
            <a:chExt cx="2008100" cy="2126175"/>
          </a:xfrm>
        </p:grpSpPr>
        <p:sp>
          <p:nvSpPr>
            <p:cNvPr id="4788" name="Google Shape;4788;p41"/>
            <p:cNvSpPr/>
            <p:nvPr/>
          </p:nvSpPr>
          <p:spPr>
            <a:xfrm>
              <a:off x="5420025" y="2248450"/>
              <a:ext cx="1958600" cy="2055600"/>
            </a:xfrm>
            <a:custGeom>
              <a:avLst/>
              <a:gdLst/>
              <a:ahLst/>
              <a:cxnLst/>
              <a:rect l="l" t="t" r="r" b="b"/>
              <a:pathLst>
                <a:path w="78344" h="82224" extrusionOk="0">
                  <a:moveTo>
                    <a:pt x="18879" y="1"/>
                  </a:moveTo>
                  <a:lnTo>
                    <a:pt x="0" y="51078"/>
                  </a:lnTo>
                  <a:lnTo>
                    <a:pt x="6527" y="62315"/>
                  </a:lnTo>
                  <a:cubicBezTo>
                    <a:pt x="6842" y="64235"/>
                    <a:pt x="8171" y="65935"/>
                    <a:pt x="10152" y="66596"/>
                  </a:cubicBezTo>
                  <a:lnTo>
                    <a:pt x="55353" y="81936"/>
                  </a:lnTo>
                  <a:cubicBezTo>
                    <a:pt x="55931" y="82131"/>
                    <a:pt x="56519" y="82224"/>
                    <a:pt x="57098" y="82224"/>
                  </a:cubicBezTo>
                  <a:cubicBezTo>
                    <a:pt x="59370" y="82224"/>
                    <a:pt x="61493" y="80794"/>
                    <a:pt x="62266" y="78528"/>
                  </a:cubicBezTo>
                  <a:lnTo>
                    <a:pt x="77604" y="33325"/>
                  </a:lnTo>
                  <a:cubicBezTo>
                    <a:pt x="78344" y="31134"/>
                    <a:pt x="77610" y="28802"/>
                    <a:pt x="75930" y="27404"/>
                  </a:cubicBezTo>
                  <a:lnTo>
                    <a:pt x="69472" y="15850"/>
                  </a:lnTo>
                  <a:lnTo>
                    <a:pt x="188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89" name="Google Shape;4789;p41"/>
            <p:cNvSpPr/>
            <p:nvPr/>
          </p:nvSpPr>
          <p:spPr>
            <a:xfrm>
              <a:off x="7028475" y="2692125"/>
              <a:ext cx="328050" cy="415950"/>
            </a:xfrm>
            <a:custGeom>
              <a:avLst/>
              <a:gdLst/>
              <a:ahLst/>
              <a:cxnLst/>
              <a:rect l="l" t="t" r="r" b="b"/>
              <a:pathLst>
                <a:path w="13122" h="16638" extrusionOk="0">
                  <a:moveTo>
                    <a:pt x="328" y="0"/>
                  </a:moveTo>
                  <a:lnTo>
                    <a:pt x="0" y="374"/>
                  </a:lnTo>
                  <a:cubicBezTo>
                    <a:pt x="841" y="1109"/>
                    <a:pt x="1610" y="1968"/>
                    <a:pt x="2351" y="2799"/>
                  </a:cubicBezTo>
                  <a:cubicBezTo>
                    <a:pt x="5471" y="6318"/>
                    <a:pt x="8690" y="9944"/>
                    <a:pt x="11292" y="13945"/>
                  </a:cubicBezTo>
                  <a:cubicBezTo>
                    <a:pt x="11882" y="14843"/>
                    <a:pt x="12423" y="15740"/>
                    <a:pt x="12909" y="16637"/>
                  </a:cubicBezTo>
                  <a:lnTo>
                    <a:pt x="13121" y="16006"/>
                  </a:lnTo>
                  <a:cubicBezTo>
                    <a:pt x="12686" y="15230"/>
                    <a:pt x="12213" y="14450"/>
                    <a:pt x="11711" y="13676"/>
                  </a:cubicBezTo>
                  <a:cubicBezTo>
                    <a:pt x="9092" y="9641"/>
                    <a:pt x="5855" y="5991"/>
                    <a:pt x="2727" y="2470"/>
                  </a:cubicBezTo>
                  <a:cubicBezTo>
                    <a:pt x="1979" y="1628"/>
                    <a:pt x="1198" y="755"/>
                    <a:pt x="328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0" name="Google Shape;4790;p41"/>
            <p:cNvSpPr/>
            <p:nvPr/>
          </p:nvSpPr>
          <p:spPr>
            <a:xfrm>
              <a:off x="7017975" y="2745350"/>
              <a:ext cx="294075" cy="495225"/>
            </a:xfrm>
            <a:custGeom>
              <a:avLst/>
              <a:gdLst/>
              <a:ahLst/>
              <a:cxnLst/>
              <a:rect l="l" t="t" r="r" b="b"/>
              <a:pathLst>
                <a:path w="11763" h="19809" extrusionOk="0">
                  <a:moveTo>
                    <a:pt x="396" y="1"/>
                  </a:moveTo>
                  <a:lnTo>
                    <a:pt x="0" y="303"/>
                  </a:lnTo>
                  <a:cubicBezTo>
                    <a:pt x="4681" y="6324"/>
                    <a:pt x="8529" y="12858"/>
                    <a:pt x="11525" y="19808"/>
                  </a:cubicBezTo>
                  <a:lnTo>
                    <a:pt x="11763" y="19116"/>
                  </a:lnTo>
                  <a:cubicBezTo>
                    <a:pt x="8782" y="12311"/>
                    <a:pt x="4976" y="5913"/>
                    <a:pt x="396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1" name="Google Shape;4791;p41"/>
            <p:cNvSpPr/>
            <p:nvPr/>
          </p:nvSpPr>
          <p:spPr>
            <a:xfrm>
              <a:off x="6930275" y="2830325"/>
              <a:ext cx="341650" cy="528675"/>
            </a:xfrm>
            <a:custGeom>
              <a:avLst/>
              <a:gdLst/>
              <a:ahLst/>
              <a:cxnLst/>
              <a:rect l="l" t="t" r="r" b="b"/>
              <a:pathLst>
                <a:path w="13666" h="21147" extrusionOk="0">
                  <a:moveTo>
                    <a:pt x="398" y="0"/>
                  </a:moveTo>
                  <a:lnTo>
                    <a:pt x="1" y="303"/>
                  </a:lnTo>
                  <a:cubicBezTo>
                    <a:pt x="3627" y="4995"/>
                    <a:pt x="7371" y="9855"/>
                    <a:pt x="10380" y="15078"/>
                  </a:cubicBezTo>
                  <a:cubicBezTo>
                    <a:pt x="11559" y="17122"/>
                    <a:pt x="12570" y="19145"/>
                    <a:pt x="13422" y="21146"/>
                  </a:cubicBezTo>
                  <a:lnTo>
                    <a:pt x="13665" y="20437"/>
                  </a:lnTo>
                  <a:cubicBezTo>
                    <a:pt x="12853" y="18588"/>
                    <a:pt x="11900" y="16716"/>
                    <a:pt x="10813" y="14825"/>
                  </a:cubicBezTo>
                  <a:cubicBezTo>
                    <a:pt x="7786" y="9578"/>
                    <a:pt x="4027" y="4710"/>
                    <a:pt x="398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2" name="Google Shape;4792;p41"/>
            <p:cNvSpPr/>
            <p:nvPr/>
          </p:nvSpPr>
          <p:spPr>
            <a:xfrm>
              <a:off x="6889975" y="2958275"/>
              <a:ext cx="326375" cy="563875"/>
            </a:xfrm>
            <a:custGeom>
              <a:avLst/>
              <a:gdLst/>
              <a:ahLst/>
              <a:cxnLst/>
              <a:rect l="l" t="t" r="r" b="b"/>
              <a:pathLst>
                <a:path w="13055" h="22555" extrusionOk="0">
                  <a:moveTo>
                    <a:pt x="420" y="0"/>
                  </a:moveTo>
                  <a:lnTo>
                    <a:pt x="1" y="268"/>
                  </a:lnTo>
                  <a:cubicBezTo>
                    <a:pt x="4489" y="7427"/>
                    <a:pt x="9114" y="14794"/>
                    <a:pt x="12821" y="22555"/>
                  </a:cubicBezTo>
                  <a:lnTo>
                    <a:pt x="13054" y="21877"/>
                  </a:lnTo>
                  <a:cubicBezTo>
                    <a:pt x="9380" y="14258"/>
                    <a:pt x="4828" y="7020"/>
                    <a:pt x="42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3" name="Google Shape;4793;p41"/>
            <p:cNvSpPr/>
            <p:nvPr/>
          </p:nvSpPr>
          <p:spPr>
            <a:xfrm>
              <a:off x="6872425" y="3095225"/>
              <a:ext cx="308300" cy="533025"/>
            </a:xfrm>
            <a:custGeom>
              <a:avLst/>
              <a:gdLst/>
              <a:ahLst/>
              <a:cxnLst/>
              <a:rect l="l" t="t" r="r" b="b"/>
              <a:pathLst>
                <a:path w="12332" h="21321" extrusionOk="0">
                  <a:moveTo>
                    <a:pt x="387" y="0"/>
                  </a:moveTo>
                  <a:lnTo>
                    <a:pt x="0" y="305"/>
                  </a:lnTo>
                  <a:cubicBezTo>
                    <a:pt x="5090" y="6689"/>
                    <a:pt x="9144" y="13739"/>
                    <a:pt x="12090" y="21321"/>
                  </a:cubicBezTo>
                  <a:lnTo>
                    <a:pt x="12332" y="20591"/>
                  </a:lnTo>
                  <a:cubicBezTo>
                    <a:pt x="9391" y="13179"/>
                    <a:pt x="5381" y="6265"/>
                    <a:pt x="387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4" name="Google Shape;4794;p41"/>
            <p:cNvSpPr/>
            <p:nvPr/>
          </p:nvSpPr>
          <p:spPr>
            <a:xfrm>
              <a:off x="6849800" y="3159075"/>
              <a:ext cx="288575" cy="594450"/>
            </a:xfrm>
            <a:custGeom>
              <a:avLst/>
              <a:gdLst/>
              <a:ahLst/>
              <a:cxnLst/>
              <a:rect l="l" t="t" r="r" b="b"/>
              <a:pathLst>
                <a:path w="11543" h="23778" extrusionOk="0">
                  <a:moveTo>
                    <a:pt x="425" y="0"/>
                  </a:moveTo>
                  <a:lnTo>
                    <a:pt x="1" y="257"/>
                  </a:lnTo>
                  <a:cubicBezTo>
                    <a:pt x="4471" y="7724"/>
                    <a:pt x="8261" y="15617"/>
                    <a:pt x="11295" y="23777"/>
                  </a:cubicBezTo>
                  <a:lnTo>
                    <a:pt x="11543" y="23032"/>
                  </a:lnTo>
                  <a:cubicBezTo>
                    <a:pt x="8529" y="15046"/>
                    <a:pt x="4799" y="7322"/>
                    <a:pt x="42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5" name="Google Shape;4795;p41"/>
            <p:cNvSpPr/>
            <p:nvPr/>
          </p:nvSpPr>
          <p:spPr>
            <a:xfrm>
              <a:off x="6823075" y="3277850"/>
              <a:ext cx="283125" cy="569525"/>
            </a:xfrm>
            <a:custGeom>
              <a:avLst/>
              <a:gdLst/>
              <a:ahLst/>
              <a:cxnLst/>
              <a:rect l="l" t="t" r="r" b="b"/>
              <a:pathLst>
                <a:path w="11325" h="22781" extrusionOk="0">
                  <a:moveTo>
                    <a:pt x="445" y="0"/>
                  </a:moveTo>
                  <a:lnTo>
                    <a:pt x="1" y="231"/>
                  </a:lnTo>
                  <a:cubicBezTo>
                    <a:pt x="3443" y="6731"/>
                    <a:pt x="6760" y="13407"/>
                    <a:pt x="9863" y="20080"/>
                  </a:cubicBezTo>
                  <a:cubicBezTo>
                    <a:pt x="10276" y="20977"/>
                    <a:pt x="10687" y="21877"/>
                    <a:pt x="11087" y="22780"/>
                  </a:cubicBezTo>
                  <a:lnTo>
                    <a:pt x="11325" y="22085"/>
                  </a:lnTo>
                  <a:cubicBezTo>
                    <a:pt x="11004" y="21348"/>
                    <a:pt x="10664" y="20616"/>
                    <a:pt x="10319" y="19871"/>
                  </a:cubicBezTo>
                  <a:cubicBezTo>
                    <a:pt x="7218" y="13187"/>
                    <a:pt x="3888" y="6498"/>
                    <a:pt x="44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6" name="Google Shape;4796;p41"/>
            <p:cNvSpPr/>
            <p:nvPr/>
          </p:nvSpPr>
          <p:spPr>
            <a:xfrm>
              <a:off x="6716550" y="3416800"/>
              <a:ext cx="329000" cy="610425"/>
            </a:xfrm>
            <a:custGeom>
              <a:avLst/>
              <a:gdLst/>
              <a:ahLst/>
              <a:cxnLst/>
              <a:rect l="l" t="t" r="r" b="b"/>
              <a:pathLst>
                <a:path w="13160" h="24417" extrusionOk="0">
                  <a:moveTo>
                    <a:pt x="402" y="0"/>
                  </a:moveTo>
                  <a:lnTo>
                    <a:pt x="1" y="291"/>
                  </a:lnTo>
                  <a:cubicBezTo>
                    <a:pt x="4391" y="6378"/>
                    <a:pt x="8123" y="12951"/>
                    <a:pt x="11094" y="19838"/>
                  </a:cubicBezTo>
                  <a:cubicBezTo>
                    <a:pt x="11693" y="21221"/>
                    <a:pt x="12319" y="22761"/>
                    <a:pt x="12906" y="24417"/>
                  </a:cubicBezTo>
                  <a:lnTo>
                    <a:pt x="13159" y="23654"/>
                  </a:lnTo>
                  <a:cubicBezTo>
                    <a:pt x="12632" y="22204"/>
                    <a:pt x="12074" y="20855"/>
                    <a:pt x="11545" y="19637"/>
                  </a:cubicBezTo>
                  <a:cubicBezTo>
                    <a:pt x="8556" y="12726"/>
                    <a:pt x="4799" y="6116"/>
                    <a:pt x="402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7" name="Google Shape;4797;p41"/>
            <p:cNvSpPr/>
            <p:nvPr/>
          </p:nvSpPr>
          <p:spPr>
            <a:xfrm>
              <a:off x="6669500" y="3485775"/>
              <a:ext cx="327950" cy="683675"/>
            </a:xfrm>
            <a:custGeom>
              <a:avLst/>
              <a:gdLst/>
              <a:ahLst/>
              <a:cxnLst/>
              <a:rect l="l" t="t" r="r" b="b"/>
              <a:pathLst>
                <a:path w="13118" h="27347" extrusionOk="0">
                  <a:moveTo>
                    <a:pt x="434" y="0"/>
                  </a:moveTo>
                  <a:lnTo>
                    <a:pt x="1" y="253"/>
                  </a:lnTo>
                  <a:cubicBezTo>
                    <a:pt x="4590" y="8163"/>
                    <a:pt x="9542" y="17342"/>
                    <a:pt x="12854" y="27346"/>
                  </a:cubicBezTo>
                  <a:lnTo>
                    <a:pt x="13118" y="26560"/>
                  </a:lnTo>
                  <a:cubicBezTo>
                    <a:pt x="9787" y="16763"/>
                    <a:pt x="4943" y="7770"/>
                    <a:pt x="434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8" name="Google Shape;4798;p41"/>
            <p:cNvSpPr/>
            <p:nvPr/>
          </p:nvSpPr>
          <p:spPr>
            <a:xfrm>
              <a:off x="6618175" y="3604075"/>
              <a:ext cx="330650" cy="664525"/>
            </a:xfrm>
            <a:custGeom>
              <a:avLst/>
              <a:gdLst/>
              <a:ahLst/>
              <a:cxnLst/>
              <a:rect l="l" t="t" r="r" b="b"/>
              <a:pathLst>
                <a:path w="13226" h="26581" extrusionOk="0">
                  <a:moveTo>
                    <a:pt x="450" y="1"/>
                  </a:moveTo>
                  <a:lnTo>
                    <a:pt x="0" y="222"/>
                  </a:lnTo>
                  <a:lnTo>
                    <a:pt x="12849" y="26580"/>
                  </a:lnTo>
                  <a:cubicBezTo>
                    <a:pt x="12985" y="26461"/>
                    <a:pt x="13104" y="26336"/>
                    <a:pt x="13226" y="26205"/>
                  </a:cubicBezTo>
                  <a:lnTo>
                    <a:pt x="450" y="1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9" name="Google Shape;4799;p41"/>
            <p:cNvSpPr/>
            <p:nvPr/>
          </p:nvSpPr>
          <p:spPr>
            <a:xfrm>
              <a:off x="6543675" y="3776475"/>
              <a:ext cx="257725" cy="519700"/>
            </a:xfrm>
            <a:custGeom>
              <a:avLst/>
              <a:gdLst/>
              <a:ahLst/>
              <a:cxnLst/>
              <a:rect l="l" t="t" r="r" b="b"/>
              <a:pathLst>
                <a:path w="10309" h="20788" extrusionOk="0">
                  <a:moveTo>
                    <a:pt x="485" y="0"/>
                  </a:moveTo>
                  <a:lnTo>
                    <a:pt x="0" y="133"/>
                  </a:lnTo>
                  <a:cubicBezTo>
                    <a:pt x="1964" y="7298"/>
                    <a:pt x="5309" y="13706"/>
                    <a:pt x="9553" y="20537"/>
                  </a:cubicBezTo>
                  <a:lnTo>
                    <a:pt x="10308" y="20788"/>
                  </a:lnTo>
                  <a:cubicBezTo>
                    <a:pt x="5934" y="13799"/>
                    <a:pt x="2486" y="7288"/>
                    <a:pt x="485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0" name="Google Shape;4800;p41"/>
            <p:cNvSpPr/>
            <p:nvPr/>
          </p:nvSpPr>
          <p:spPr>
            <a:xfrm>
              <a:off x="6442775" y="3715700"/>
              <a:ext cx="250300" cy="543600"/>
            </a:xfrm>
            <a:custGeom>
              <a:avLst/>
              <a:gdLst/>
              <a:ahLst/>
              <a:cxnLst/>
              <a:rect l="l" t="t" r="r" b="b"/>
              <a:pathLst>
                <a:path w="10012" h="21744" extrusionOk="0">
                  <a:moveTo>
                    <a:pt x="473" y="0"/>
                  </a:moveTo>
                  <a:lnTo>
                    <a:pt x="0" y="157"/>
                  </a:lnTo>
                  <a:cubicBezTo>
                    <a:pt x="2480" y="7516"/>
                    <a:pt x="5603" y="14678"/>
                    <a:pt x="9318" y="21506"/>
                  </a:cubicBezTo>
                  <a:lnTo>
                    <a:pt x="10011" y="21744"/>
                  </a:lnTo>
                  <a:cubicBezTo>
                    <a:pt x="6199" y="14798"/>
                    <a:pt x="2993" y="7503"/>
                    <a:pt x="473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1" name="Google Shape;4801;p41"/>
            <p:cNvSpPr/>
            <p:nvPr/>
          </p:nvSpPr>
          <p:spPr>
            <a:xfrm>
              <a:off x="6347450" y="3619300"/>
              <a:ext cx="209150" cy="593750"/>
            </a:xfrm>
            <a:custGeom>
              <a:avLst/>
              <a:gdLst/>
              <a:ahLst/>
              <a:cxnLst/>
              <a:rect l="l" t="t" r="r" b="b"/>
              <a:pathLst>
                <a:path w="8366" h="23750" extrusionOk="0">
                  <a:moveTo>
                    <a:pt x="481" y="1"/>
                  </a:moveTo>
                  <a:lnTo>
                    <a:pt x="1" y="127"/>
                  </a:lnTo>
                  <a:cubicBezTo>
                    <a:pt x="2129" y="8047"/>
                    <a:pt x="4725" y="15883"/>
                    <a:pt x="7746" y="23539"/>
                  </a:cubicBezTo>
                  <a:lnTo>
                    <a:pt x="8365" y="23750"/>
                  </a:lnTo>
                  <a:cubicBezTo>
                    <a:pt x="5290" y="15990"/>
                    <a:pt x="2644" y="8034"/>
                    <a:pt x="481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2" name="Google Shape;4802;p41"/>
            <p:cNvSpPr/>
            <p:nvPr/>
          </p:nvSpPr>
          <p:spPr>
            <a:xfrm>
              <a:off x="6272075" y="3590575"/>
              <a:ext cx="211750" cy="597850"/>
            </a:xfrm>
            <a:custGeom>
              <a:avLst/>
              <a:gdLst/>
              <a:ahLst/>
              <a:cxnLst/>
              <a:rect l="l" t="t" r="r" b="b"/>
              <a:pathLst>
                <a:path w="8470" h="23914" extrusionOk="0">
                  <a:moveTo>
                    <a:pt x="486" y="0"/>
                  </a:moveTo>
                  <a:lnTo>
                    <a:pt x="0" y="115"/>
                  </a:lnTo>
                  <a:cubicBezTo>
                    <a:pt x="1862" y="8209"/>
                    <a:pt x="4482" y="16107"/>
                    <a:pt x="7824" y="23693"/>
                  </a:cubicBezTo>
                  <a:lnTo>
                    <a:pt x="8469" y="23914"/>
                  </a:lnTo>
                  <a:cubicBezTo>
                    <a:pt x="5045" y="16218"/>
                    <a:pt x="2371" y="8213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3" name="Google Shape;4803;p41"/>
            <p:cNvSpPr/>
            <p:nvPr/>
          </p:nvSpPr>
          <p:spPr>
            <a:xfrm>
              <a:off x="6132650" y="3571700"/>
              <a:ext cx="189075" cy="561775"/>
            </a:xfrm>
            <a:custGeom>
              <a:avLst/>
              <a:gdLst/>
              <a:ahLst/>
              <a:cxnLst/>
              <a:rect l="l" t="t" r="r" b="b"/>
              <a:pathLst>
                <a:path w="7563" h="22471" extrusionOk="0">
                  <a:moveTo>
                    <a:pt x="481" y="0"/>
                  </a:moveTo>
                  <a:lnTo>
                    <a:pt x="1" y="126"/>
                  </a:lnTo>
                  <a:cubicBezTo>
                    <a:pt x="1994" y="7572"/>
                    <a:pt x="4322" y="14987"/>
                    <a:pt x="6959" y="22264"/>
                  </a:cubicBezTo>
                  <a:lnTo>
                    <a:pt x="7562" y="22470"/>
                  </a:lnTo>
                  <a:cubicBezTo>
                    <a:pt x="4872" y="15082"/>
                    <a:pt x="2500" y="7558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4" name="Google Shape;4804;p41"/>
            <p:cNvSpPr/>
            <p:nvPr/>
          </p:nvSpPr>
          <p:spPr>
            <a:xfrm>
              <a:off x="6023775" y="3543700"/>
              <a:ext cx="169125" cy="546025"/>
            </a:xfrm>
            <a:custGeom>
              <a:avLst/>
              <a:gdLst/>
              <a:ahLst/>
              <a:cxnLst/>
              <a:rect l="l" t="t" r="r" b="b"/>
              <a:pathLst>
                <a:path w="6765" h="21841" extrusionOk="0">
                  <a:moveTo>
                    <a:pt x="487" y="1"/>
                  </a:moveTo>
                  <a:lnTo>
                    <a:pt x="0" y="95"/>
                  </a:lnTo>
                  <a:cubicBezTo>
                    <a:pt x="1416" y="7445"/>
                    <a:pt x="3479" y="14646"/>
                    <a:pt x="6154" y="21630"/>
                  </a:cubicBezTo>
                  <a:lnTo>
                    <a:pt x="6765" y="21840"/>
                  </a:lnTo>
                  <a:cubicBezTo>
                    <a:pt x="4030" y="14762"/>
                    <a:pt x="1932" y="7454"/>
                    <a:pt x="487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5" name="Google Shape;4805;p41"/>
            <p:cNvSpPr/>
            <p:nvPr/>
          </p:nvSpPr>
          <p:spPr>
            <a:xfrm>
              <a:off x="5919925" y="3563775"/>
              <a:ext cx="168000" cy="490225"/>
            </a:xfrm>
            <a:custGeom>
              <a:avLst/>
              <a:gdLst/>
              <a:ahLst/>
              <a:cxnLst/>
              <a:rect l="l" t="t" r="r" b="b"/>
              <a:pathLst>
                <a:path w="6720" h="19609" extrusionOk="0">
                  <a:moveTo>
                    <a:pt x="481" y="0"/>
                  </a:moveTo>
                  <a:lnTo>
                    <a:pt x="1" y="127"/>
                  </a:lnTo>
                  <a:cubicBezTo>
                    <a:pt x="1709" y="6626"/>
                    <a:pt x="3760" y="13080"/>
                    <a:pt x="6116" y="19404"/>
                  </a:cubicBezTo>
                  <a:lnTo>
                    <a:pt x="6720" y="19608"/>
                  </a:lnTo>
                  <a:cubicBezTo>
                    <a:pt x="4316" y="13186"/>
                    <a:pt x="2223" y="6615"/>
                    <a:pt x="481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6" name="Google Shape;4806;p41"/>
            <p:cNvSpPr/>
            <p:nvPr/>
          </p:nvSpPr>
          <p:spPr>
            <a:xfrm>
              <a:off x="5837700" y="3535100"/>
              <a:ext cx="172725" cy="492625"/>
            </a:xfrm>
            <a:custGeom>
              <a:avLst/>
              <a:gdLst/>
              <a:ahLst/>
              <a:cxnLst/>
              <a:rect l="l" t="t" r="r" b="b"/>
              <a:pathLst>
                <a:path w="6909" h="19705" extrusionOk="0">
                  <a:moveTo>
                    <a:pt x="479" y="1"/>
                  </a:moveTo>
                  <a:lnTo>
                    <a:pt x="0" y="127"/>
                  </a:lnTo>
                  <a:cubicBezTo>
                    <a:pt x="1726" y="6678"/>
                    <a:pt x="3836" y="13155"/>
                    <a:pt x="6288" y="19493"/>
                  </a:cubicBezTo>
                  <a:lnTo>
                    <a:pt x="6908" y="19705"/>
                  </a:lnTo>
                  <a:cubicBezTo>
                    <a:pt x="4397" y="13263"/>
                    <a:pt x="2250" y="6670"/>
                    <a:pt x="479" y="1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7" name="Google Shape;4807;p41"/>
            <p:cNvSpPr/>
            <p:nvPr/>
          </p:nvSpPr>
          <p:spPr>
            <a:xfrm>
              <a:off x="5633175" y="3442450"/>
              <a:ext cx="193625" cy="523050"/>
            </a:xfrm>
            <a:custGeom>
              <a:avLst/>
              <a:gdLst/>
              <a:ahLst/>
              <a:cxnLst/>
              <a:rect l="l" t="t" r="r" b="b"/>
              <a:pathLst>
                <a:path w="7745" h="20922" extrusionOk="0">
                  <a:moveTo>
                    <a:pt x="480" y="0"/>
                  </a:moveTo>
                  <a:lnTo>
                    <a:pt x="0" y="125"/>
                  </a:lnTo>
                  <a:cubicBezTo>
                    <a:pt x="1841" y="7145"/>
                    <a:pt x="4223" y="14045"/>
                    <a:pt x="7116" y="20706"/>
                  </a:cubicBezTo>
                  <a:lnTo>
                    <a:pt x="7744" y="20921"/>
                  </a:lnTo>
                  <a:cubicBezTo>
                    <a:pt x="4779" y="14149"/>
                    <a:pt x="2342" y="7139"/>
                    <a:pt x="48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8" name="Google Shape;4808;p41"/>
            <p:cNvSpPr/>
            <p:nvPr/>
          </p:nvSpPr>
          <p:spPr>
            <a:xfrm>
              <a:off x="5535075" y="3347400"/>
              <a:ext cx="165150" cy="575200"/>
            </a:xfrm>
            <a:custGeom>
              <a:avLst/>
              <a:gdLst/>
              <a:ahLst/>
              <a:cxnLst/>
              <a:rect l="l" t="t" r="r" b="b"/>
              <a:pathLst>
                <a:path w="6606" h="23008" extrusionOk="0">
                  <a:moveTo>
                    <a:pt x="486" y="0"/>
                  </a:moveTo>
                  <a:lnTo>
                    <a:pt x="0" y="86"/>
                  </a:lnTo>
                  <a:cubicBezTo>
                    <a:pt x="1191" y="6901"/>
                    <a:pt x="2911" y="13683"/>
                    <a:pt x="5111" y="20237"/>
                  </a:cubicBezTo>
                  <a:cubicBezTo>
                    <a:pt x="5388" y="21070"/>
                    <a:pt x="5686" y="21927"/>
                    <a:pt x="6003" y="22801"/>
                  </a:cubicBezTo>
                  <a:lnTo>
                    <a:pt x="6606" y="23008"/>
                  </a:lnTo>
                  <a:cubicBezTo>
                    <a:pt x="6233" y="22003"/>
                    <a:pt x="5889" y="21017"/>
                    <a:pt x="5574" y="20078"/>
                  </a:cubicBezTo>
                  <a:cubicBezTo>
                    <a:pt x="3385" y="13546"/>
                    <a:pt x="1676" y="6786"/>
                    <a:pt x="486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9" name="Google Shape;4809;p41"/>
            <p:cNvSpPr/>
            <p:nvPr/>
          </p:nvSpPr>
          <p:spPr>
            <a:xfrm>
              <a:off x="5415075" y="3360650"/>
              <a:ext cx="114925" cy="354100"/>
            </a:xfrm>
            <a:custGeom>
              <a:avLst/>
              <a:gdLst/>
              <a:ahLst/>
              <a:cxnLst/>
              <a:rect l="l" t="t" r="r" b="b"/>
              <a:pathLst>
                <a:path w="4597" h="14164" extrusionOk="0">
                  <a:moveTo>
                    <a:pt x="490" y="0"/>
                  </a:moveTo>
                  <a:lnTo>
                    <a:pt x="0" y="104"/>
                  </a:lnTo>
                  <a:cubicBezTo>
                    <a:pt x="280" y="1472"/>
                    <a:pt x="592" y="2828"/>
                    <a:pt x="933" y="4183"/>
                  </a:cubicBezTo>
                  <a:cubicBezTo>
                    <a:pt x="1580" y="6732"/>
                    <a:pt x="2329" y="9252"/>
                    <a:pt x="3183" y="11737"/>
                  </a:cubicBezTo>
                  <a:lnTo>
                    <a:pt x="4597" y="14164"/>
                  </a:lnTo>
                  <a:cubicBezTo>
                    <a:pt x="3254" y="10605"/>
                    <a:pt x="2133" y="6969"/>
                    <a:pt x="1218" y="3257"/>
                  </a:cubicBezTo>
                  <a:cubicBezTo>
                    <a:pt x="956" y="2170"/>
                    <a:pt x="713" y="1093"/>
                    <a:pt x="490" y="0"/>
                  </a:cubicBez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0" name="Google Shape;4810;p41"/>
            <p:cNvSpPr/>
            <p:nvPr/>
          </p:nvSpPr>
          <p:spPr>
            <a:xfrm>
              <a:off x="5557025" y="2912375"/>
              <a:ext cx="1821600" cy="1391450"/>
            </a:xfrm>
            <a:custGeom>
              <a:avLst/>
              <a:gdLst/>
              <a:ahLst/>
              <a:cxnLst/>
              <a:rect l="l" t="t" r="r" b="b"/>
              <a:pathLst>
                <a:path w="72864" h="55658" extrusionOk="0">
                  <a:moveTo>
                    <a:pt x="69973" y="0"/>
                  </a:moveTo>
                  <a:cubicBezTo>
                    <a:pt x="69923" y="298"/>
                    <a:pt x="69849" y="606"/>
                    <a:pt x="69743" y="902"/>
                  </a:cubicBezTo>
                  <a:lnTo>
                    <a:pt x="53992" y="46142"/>
                  </a:lnTo>
                  <a:cubicBezTo>
                    <a:pt x="53202" y="48416"/>
                    <a:pt x="51033" y="49850"/>
                    <a:pt x="48715" y="49850"/>
                  </a:cubicBezTo>
                  <a:cubicBezTo>
                    <a:pt x="48125" y="49850"/>
                    <a:pt x="47525" y="49757"/>
                    <a:pt x="46936" y="49561"/>
                  </a:cubicBezTo>
                  <a:lnTo>
                    <a:pt x="874" y="34322"/>
                  </a:lnTo>
                  <a:cubicBezTo>
                    <a:pt x="558" y="34219"/>
                    <a:pt x="282" y="34083"/>
                    <a:pt x="1" y="33935"/>
                  </a:cubicBezTo>
                  <a:lnTo>
                    <a:pt x="1" y="33935"/>
                  </a:lnTo>
                  <a:lnTo>
                    <a:pt x="1048" y="35748"/>
                  </a:lnTo>
                  <a:cubicBezTo>
                    <a:pt x="1364" y="37668"/>
                    <a:pt x="2694" y="39370"/>
                    <a:pt x="4673" y="40030"/>
                  </a:cubicBezTo>
                  <a:lnTo>
                    <a:pt x="49876" y="55369"/>
                  </a:lnTo>
                  <a:cubicBezTo>
                    <a:pt x="50454" y="55565"/>
                    <a:pt x="51043" y="55657"/>
                    <a:pt x="51622" y="55657"/>
                  </a:cubicBezTo>
                  <a:cubicBezTo>
                    <a:pt x="53892" y="55657"/>
                    <a:pt x="56015" y="54228"/>
                    <a:pt x="56787" y="51962"/>
                  </a:cubicBezTo>
                  <a:lnTo>
                    <a:pt x="72127" y="6759"/>
                  </a:lnTo>
                  <a:cubicBezTo>
                    <a:pt x="72864" y="4577"/>
                    <a:pt x="72130" y="2245"/>
                    <a:pt x="70450" y="847"/>
                  </a:cubicBezTo>
                  <a:lnTo>
                    <a:pt x="69973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1" name="Google Shape;4811;p41"/>
            <p:cNvSpPr/>
            <p:nvPr/>
          </p:nvSpPr>
          <p:spPr>
            <a:xfrm>
              <a:off x="5420075" y="2456250"/>
              <a:ext cx="1503650" cy="1847900"/>
            </a:xfrm>
            <a:custGeom>
              <a:avLst/>
              <a:gdLst/>
              <a:ahLst/>
              <a:cxnLst/>
              <a:rect l="l" t="t" r="r" b="b"/>
              <a:pathLst>
                <a:path w="60146" h="73916" extrusionOk="0">
                  <a:moveTo>
                    <a:pt x="13171" y="0"/>
                  </a:moveTo>
                  <a:lnTo>
                    <a:pt x="1" y="42768"/>
                  </a:lnTo>
                  <a:lnTo>
                    <a:pt x="6526" y="54004"/>
                  </a:lnTo>
                  <a:cubicBezTo>
                    <a:pt x="6842" y="55925"/>
                    <a:pt x="8172" y="57625"/>
                    <a:pt x="10151" y="58287"/>
                  </a:cubicBezTo>
                  <a:lnTo>
                    <a:pt x="55354" y="73625"/>
                  </a:lnTo>
                  <a:cubicBezTo>
                    <a:pt x="55931" y="73822"/>
                    <a:pt x="56518" y="73916"/>
                    <a:pt x="57096" y="73916"/>
                  </a:cubicBezTo>
                  <a:cubicBezTo>
                    <a:pt x="58191" y="73916"/>
                    <a:pt x="59252" y="73581"/>
                    <a:pt x="60145" y="72985"/>
                  </a:cubicBezTo>
                  <a:lnTo>
                    <a:pt x="13171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2" name="Google Shape;4812;p41"/>
            <p:cNvSpPr/>
            <p:nvPr/>
          </p:nvSpPr>
          <p:spPr>
            <a:xfrm>
              <a:off x="5370525" y="2177975"/>
              <a:ext cx="1827300" cy="1799350"/>
            </a:xfrm>
            <a:custGeom>
              <a:avLst/>
              <a:gdLst/>
              <a:ahLst/>
              <a:cxnLst/>
              <a:rect l="l" t="t" r="r" b="b"/>
              <a:pathLst>
                <a:path w="73092" h="71974" extrusionOk="0">
                  <a:moveTo>
                    <a:pt x="20993" y="1"/>
                  </a:moveTo>
                  <a:cubicBezTo>
                    <a:pt x="19135" y="1"/>
                    <a:pt x="17405" y="1169"/>
                    <a:pt x="16774" y="3019"/>
                  </a:cubicBezTo>
                  <a:lnTo>
                    <a:pt x="798" y="50108"/>
                  </a:lnTo>
                  <a:cubicBezTo>
                    <a:pt x="1" y="52438"/>
                    <a:pt x="1255" y="54974"/>
                    <a:pt x="3581" y="55759"/>
                  </a:cubicBezTo>
                  <a:lnTo>
                    <a:pt x="50669" y="71734"/>
                  </a:lnTo>
                  <a:cubicBezTo>
                    <a:pt x="51145" y="71897"/>
                    <a:pt x="51629" y="71974"/>
                    <a:pt x="52106" y="71974"/>
                  </a:cubicBezTo>
                  <a:cubicBezTo>
                    <a:pt x="53963" y="71974"/>
                    <a:pt x="55695" y="70802"/>
                    <a:pt x="56320" y="68952"/>
                  </a:cubicBezTo>
                  <a:lnTo>
                    <a:pt x="72295" y="21863"/>
                  </a:lnTo>
                  <a:cubicBezTo>
                    <a:pt x="73091" y="19531"/>
                    <a:pt x="71837" y="16997"/>
                    <a:pt x="69513" y="16212"/>
                  </a:cubicBezTo>
                  <a:lnTo>
                    <a:pt x="22424" y="237"/>
                  </a:lnTo>
                  <a:cubicBezTo>
                    <a:pt x="21949" y="77"/>
                    <a:pt x="21467" y="1"/>
                    <a:pt x="20993" y="1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3" name="Google Shape;4813;p41"/>
            <p:cNvSpPr/>
            <p:nvPr/>
          </p:nvSpPr>
          <p:spPr>
            <a:xfrm>
              <a:off x="6110250" y="2244475"/>
              <a:ext cx="1074075" cy="1731725"/>
            </a:xfrm>
            <a:custGeom>
              <a:avLst/>
              <a:gdLst/>
              <a:ahLst/>
              <a:cxnLst/>
              <a:rect l="l" t="t" r="r" b="b"/>
              <a:pathLst>
                <a:path w="42963" h="69269" extrusionOk="0">
                  <a:moveTo>
                    <a:pt x="8685" y="23656"/>
                  </a:moveTo>
                  <a:cubicBezTo>
                    <a:pt x="8903" y="23744"/>
                    <a:pt x="9121" y="23838"/>
                    <a:pt x="9337" y="23936"/>
                  </a:cubicBezTo>
                  <a:cubicBezTo>
                    <a:pt x="9214" y="24700"/>
                    <a:pt x="9101" y="25455"/>
                    <a:pt x="9003" y="26219"/>
                  </a:cubicBezTo>
                  <a:cubicBezTo>
                    <a:pt x="8871" y="25706"/>
                    <a:pt x="8734" y="25183"/>
                    <a:pt x="8592" y="24671"/>
                  </a:cubicBezTo>
                  <a:cubicBezTo>
                    <a:pt x="8629" y="24331"/>
                    <a:pt x="8659" y="23990"/>
                    <a:pt x="8685" y="23656"/>
                  </a:cubicBezTo>
                  <a:close/>
                  <a:moveTo>
                    <a:pt x="15509" y="25399"/>
                  </a:moveTo>
                  <a:cubicBezTo>
                    <a:pt x="15878" y="25921"/>
                    <a:pt x="16248" y="26442"/>
                    <a:pt x="16616" y="26973"/>
                  </a:cubicBezTo>
                  <a:cubicBezTo>
                    <a:pt x="15989" y="26627"/>
                    <a:pt x="15359" y="26283"/>
                    <a:pt x="14719" y="25951"/>
                  </a:cubicBezTo>
                  <a:cubicBezTo>
                    <a:pt x="14978" y="25767"/>
                    <a:pt x="15238" y="25583"/>
                    <a:pt x="15509" y="25399"/>
                  </a:cubicBezTo>
                  <a:close/>
                  <a:moveTo>
                    <a:pt x="14260" y="26270"/>
                  </a:moveTo>
                  <a:cubicBezTo>
                    <a:pt x="15208" y="26758"/>
                    <a:pt x="16139" y="27267"/>
                    <a:pt x="17064" y="27791"/>
                  </a:cubicBezTo>
                  <a:cubicBezTo>
                    <a:pt x="16456" y="28141"/>
                    <a:pt x="15847" y="28496"/>
                    <a:pt x="15245" y="28857"/>
                  </a:cubicBezTo>
                  <a:cubicBezTo>
                    <a:pt x="14841" y="28043"/>
                    <a:pt x="14432" y="27241"/>
                    <a:pt x="14025" y="26437"/>
                  </a:cubicBezTo>
                  <a:cubicBezTo>
                    <a:pt x="14101" y="26381"/>
                    <a:pt x="14184" y="26328"/>
                    <a:pt x="14260" y="26270"/>
                  </a:cubicBezTo>
                  <a:close/>
                  <a:moveTo>
                    <a:pt x="18302" y="28505"/>
                  </a:moveTo>
                  <a:lnTo>
                    <a:pt x="18302" y="28505"/>
                  </a:lnTo>
                  <a:cubicBezTo>
                    <a:pt x="18501" y="28621"/>
                    <a:pt x="18699" y="28739"/>
                    <a:pt x="18904" y="28868"/>
                  </a:cubicBezTo>
                  <a:cubicBezTo>
                    <a:pt x="18796" y="28885"/>
                    <a:pt x="18696" y="28906"/>
                    <a:pt x="18589" y="28922"/>
                  </a:cubicBezTo>
                  <a:cubicBezTo>
                    <a:pt x="18490" y="28784"/>
                    <a:pt x="18401" y="28642"/>
                    <a:pt x="18302" y="28505"/>
                  </a:cubicBezTo>
                  <a:close/>
                  <a:moveTo>
                    <a:pt x="9819" y="24144"/>
                  </a:moveTo>
                  <a:cubicBezTo>
                    <a:pt x="10435" y="24419"/>
                    <a:pt x="11050" y="24695"/>
                    <a:pt x="11659" y="24988"/>
                  </a:cubicBezTo>
                  <a:cubicBezTo>
                    <a:pt x="11104" y="25522"/>
                    <a:pt x="10558" y="26068"/>
                    <a:pt x="10005" y="26630"/>
                  </a:cubicBezTo>
                  <a:lnTo>
                    <a:pt x="10350" y="26986"/>
                  </a:lnTo>
                  <a:cubicBezTo>
                    <a:pt x="10947" y="26381"/>
                    <a:pt x="11547" y="25790"/>
                    <a:pt x="12142" y="25216"/>
                  </a:cubicBezTo>
                  <a:cubicBezTo>
                    <a:pt x="12460" y="25365"/>
                    <a:pt x="12772" y="25525"/>
                    <a:pt x="13082" y="25671"/>
                  </a:cubicBezTo>
                  <a:cubicBezTo>
                    <a:pt x="13187" y="25876"/>
                    <a:pt x="13288" y="26080"/>
                    <a:pt x="13393" y="26283"/>
                  </a:cubicBezTo>
                  <a:cubicBezTo>
                    <a:pt x="12128" y="27176"/>
                    <a:pt x="10914" y="28058"/>
                    <a:pt x="9720" y="28931"/>
                  </a:cubicBezTo>
                  <a:cubicBezTo>
                    <a:pt x="9538" y="28225"/>
                    <a:pt x="9344" y="27517"/>
                    <a:pt x="9161" y="26811"/>
                  </a:cubicBezTo>
                  <a:lnTo>
                    <a:pt x="9161" y="26811"/>
                  </a:lnTo>
                  <a:lnTo>
                    <a:pt x="9437" y="26845"/>
                  </a:lnTo>
                  <a:cubicBezTo>
                    <a:pt x="9545" y="25948"/>
                    <a:pt x="9671" y="25047"/>
                    <a:pt x="9819" y="24144"/>
                  </a:cubicBezTo>
                  <a:close/>
                  <a:moveTo>
                    <a:pt x="17436" y="28148"/>
                  </a:moveTo>
                  <a:cubicBezTo>
                    <a:pt x="17641" y="28435"/>
                    <a:pt x="17842" y="28728"/>
                    <a:pt x="18037" y="29011"/>
                  </a:cubicBezTo>
                  <a:cubicBezTo>
                    <a:pt x="17214" y="29161"/>
                    <a:pt x="16381" y="29310"/>
                    <a:pt x="15556" y="29468"/>
                  </a:cubicBezTo>
                  <a:cubicBezTo>
                    <a:pt x="15529" y="29412"/>
                    <a:pt x="15494" y="29353"/>
                    <a:pt x="15467" y="29297"/>
                  </a:cubicBezTo>
                  <a:cubicBezTo>
                    <a:pt x="16116" y="28909"/>
                    <a:pt x="16774" y="28522"/>
                    <a:pt x="17436" y="28148"/>
                  </a:cubicBezTo>
                  <a:close/>
                  <a:moveTo>
                    <a:pt x="15040" y="29563"/>
                  </a:moveTo>
                  <a:lnTo>
                    <a:pt x="15040" y="29563"/>
                  </a:lnTo>
                  <a:cubicBezTo>
                    <a:pt x="15036" y="29571"/>
                    <a:pt x="15029" y="29575"/>
                    <a:pt x="15023" y="29575"/>
                  </a:cubicBezTo>
                  <a:cubicBezTo>
                    <a:pt x="15021" y="29575"/>
                    <a:pt x="15020" y="29575"/>
                    <a:pt x="15018" y="29574"/>
                  </a:cubicBezTo>
                  <a:lnTo>
                    <a:pt x="15040" y="29563"/>
                  </a:lnTo>
                  <a:close/>
                  <a:moveTo>
                    <a:pt x="1" y="1"/>
                  </a:moveTo>
                  <a:cubicBezTo>
                    <a:pt x="3435" y="7981"/>
                    <a:pt x="5893" y="16380"/>
                    <a:pt x="8119" y="24704"/>
                  </a:cubicBezTo>
                  <a:cubicBezTo>
                    <a:pt x="7925" y="26593"/>
                    <a:pt x="7697" y="28476"/>
                    <a:pt x="7425" y="30354"/>
                  </a:cubicBezTo>
                  <a:lnTo>
                    <a:pt x="7918" y="30427"/>
                  </a:lnTo>
                  <a:cubicBezTo>
                    <a:pt x="8124" y="28971"/>
                    <a:pt x="8311" y="27516"/>
                    <a:pt x="8471" y="26054"/>
                  </a:cubicBezTo>
                  <a:cubicBezTo>
                    <a:pt x="8886" y="27619"/>
                    <a:pt x="9290" y="29183"/>
                    <a:pt x="9698" y="30741"/>
                  </a:cubicBezTo>
                  <a:lnTo>
                    <a:pt x="10178" y="30615"/>
                  </a:lnTo>
                  <a:cubicBezTo>
                    <a:pt x="10077" y="30226"/>
                    <a:pt x="9975" y="29838"/>
                    <a:pt x="9876" y="29439"/>
                  </a:cubicBezTo>
                  <a:cubicBezTo>
                    <a:pt x="11094" y="28549"/>
                    <a:pt x="12357" y="27638"/>
                    <a:pt x="13638" y="26723"/>
                  </a:cubicBezTo>
                  <a:cubicBezTo>
                    <a:pt x="14041" y="27517"/>
                    <a:pt x="14442" y="28309"/>
                    <a:pt x="14843" y="29111"/>
                  </a:cubicBezTo>
                  <a:cubicBezTo>
                    <a:pt x="14445" y="29348"/>
                    <a:pt x="14048" y="29597"/>
                    <a:pt x="13654" y="29846"/>
                  </a:cubicBezTo>
                  <a:cubicBezTo>
                    <a:pt x="13331" y="29917"/>
                    <a:pt x="13006" y="29975"/>
                    <a:pt x="12684" y="30047"/>
                  </a:cubicBezTo>
                  <a:lnTo>
                    <a:pt x="12385" y="29273"/>
                  </a:lnTo>
                  <a:lnTo>
                    <a:pt x="11920" y="29459"/>
                  </a:lnTo>
                  <a:lnTo>
                    <a:pt x="12189" y="30157"/>
                  </a:lnTo>
                  <a:cubicBezTo>
                    <a:pt x="11805" y="30243"/>
                    <a:pt x="11425" y="30321"/>
                    <a:pt x="11035" y="30404"/>
                  </a:cubicBezTo>
                  <a:lnTo>
                    <a:pt x="11141" y="30887"/>
                  </a:lnTo>
                  <a:cubicBezTo>
                    <a:pt x="11554" y="30794"/>
                    <a:pt x="11956" y="30706"/>
                    <a:pt x="12368" y="30620"/>
                  </a:cubicBezTo>
                  <a:lnTo>
                    <a:pt x="12384" y="30655"/>
                  </a:lnTo>
                  <a:cubicBezTo>
                    <a:pt x="11925" y="30953"/>
                    <a:pt x="11465" y="31252"/>
                    <a:pt x="11012" y="31565"/>
                  </a:cubicBezTo>
                  <a:cubicBezTo>
                    <a:pt x="10888" y="31056"/>
                    <a:pt x="10762" y="30556"/>
                    <a:pt x="10625" y="30054"/>
                  </a:cubicBezTo>
                  <a:lnTo>
                    <a:pt x="10145" y="30179"/>
                  </a:lnTo>
                  <a:cubicBezTo>
                    <a:pt x="10289" y="30741"/>
                    <a:pt x="10439" y="31304"/>
                    <a:pt x="10580" y="31866"/>
                  </a:cubicBezTo>
                  <a:cubicBezTo>
                    <a:pt x="10333" y="32038"/>
                    <a:pt x="10078" y="32206"/>
                    <a:pt x="9831" y="32376"/>
                  </a:cubicBezTo>
                  <a:lnTo>
                    <a:pt x="10112" y="32783"/>
                  </a:lnTo>
                  <a:cubicBezTo>
                    <a:pt x="10310" y="32648"/>
                    <a:pt x="10508" y="32506"/>
                    <a:pt x="10704" y="32372"/>
                  </a:cubicBezTo>
                  <a:cubicBezTo>
                    <a:pt x="11431" y="35294"/>
                    <a:pt x="12106" y="38252"/>
                    <a:pt x="12757" y="41127"/>
                  </a:cubicBezTo>
                  <a:cubicBezTo>
                    <a:pt x="13723" y="45377"/>
                    <a:pt x="14726" y="49778"/>
                    <a:pt x="15904" y="54057"/>
                  </a:cubicBezTo>
                  <a:cubicBezTo>
                    <a:pt x="17494" y="59857"/>
                    <a:pt x="19261" y="64799"/>
                    <a:pt x="21284" y="69120"/>
                  </a:cubicBezTo>
                  <a:cubicBezTo>
                    <a:pt x="21492" y="69184"/>
                    <a:pt x="21699" y="69232"/>
                    <a:pt x="21908" y="69269"/>
                  </a:cubicBezTo>
                  <a:cubicBezTo>
                    <a:pt x="19821" y="64888"/>
                    <a:pt x="18014" y="59854"/>
                    <a:pt x="16389" y="53923"/>
                  </a:cubicBezTo>
                  <a:cubicBezTo>
                    <a:pt x="15186" y="49664"/>
                    <a:pt x="14188" y="45274"/>
                    <a:pt x="13222" y="41024"/>
                  </a:cubicBezTo>
                  <a:cubicBezTo>
                    <a:pt x="12549" y="38083"/>
                    <a:pt x="11867" y="35066"/>
                    <a:pt x="11127" y="32077"/>
                  </a:cubicBezTo>
                  <a:cubicBezTo>
                    <a:pt x="11603" y="31755"/>
                    <a:pt x="12076" y="31443"/>
                    <a:pt x="12553" y="31122"/>
                  </a:cubicBezTo>
                  <a:lnTo>
                    <a:pt x="19291" y="48349"/>
                  </a:lnTo>
                  <a:cubicBezTo>
                    <a:pt x="20919" y="52512"/>
                    <a:pt x="22602" y="56804"/>
                    <a:pt x="24565" y="60907"/>
                  </a:cubicBezTo>
                  <a:cubicBezTo>
                    <a:pt x="25282" y="62405"/>
                    <a:pt x="26064" y="63949"/>
                    <a:pt x="27016" y="65411"/>
                  </a:cubicBezTo>
                  <a:lnTo>
                    <a:pt x="27222" y="64806"/>
                  </a:lnTo>
                  <a:cubicBezTo>
                    <a:pt x="26375" y="63464"/>
                    <a:pt x="25663" y="62060"/>
                    <a:pt x="25012" y="60688"/>
                  </a:cubicBezTo>
                  <a:cubicBezTo>
                    <a:pt x="23060" y="56605"/>
                    <a:pt x="21378" y="52312"/>
                    <a:pt x="19755" y="48162"/>
                  </a:cubicBezTo>
                  <a:lnTo>
                    <a:pt x="12977" y="30835"/>
                  </a:lnTo>
                  <a:cubicBezTo>
                    <a:pt x="13255" y="30656"/>
                    <a:pt x="13532" y="30477"/>
                    <a:pt x="13817" y="30301"/>
                  </a:cubicBezTo>
                  <a:cubicBezTo>
                    <a:pt x="14305" y="30206"/>
                    <a:pt x="14798" y="30104"/>
                    <a:pt x="15276" y="30007"/>
                  </a:cubicBezTo>
                  <a:cubicBezTo>
                    <a:pt x="20060" y="39526"/>
                    <a:pt x="24737" y="49191"/>
                    <a:pt x="29236" y="58858"/>
                  </a:cubicBezTo>
                  <a:lnTo>
                    <a:pt x="29473" y="58173"/>
                  </a:lnTo>
                  <a:cubicBezTo>
                    <a:pt x="25060" y="48702"/>
                    <a:pt x="20479" y="39237"/>
                    <a:pt x="15792" y="29912"/>
                  </a:cubicBezTo>
                  <a:cubicBezTo>
                    <a:pt x="16648" y="29746"/>
                    <a:pt x="17499" y="29596"/>
                    <a:pt x="18359" y="29448"/>
                  </a:cubicBezTo>
                  <a:cubicBezTo>
                    <a:pt x="23103" y="36282"/>
                    <a:pt x="27717" y="43246"/>
                    <a:pt x="32156" y="50277"/>
                  </a:cubicBezTo>
                  <a:lnTo>
                    <a:pt x="32362" y="49674"/>
                  </a:lnTo>
                  <a:cubicBezTo>
                    <a:pt x="28025" y="42819"/>
                    <a:pt x="23522" y="36015"/>
                    <a:pt x="18902" y="29355"/>
                  </a:cubicBezTo>
                  <a:cubicBezTo>
                    <a:pt x="19119" y="29322"/>
                    <a:pt x="19337" y="29279"/>
                    <a:pt x="19555" y="29246"/>
                  </a:cubicBezTo>
                  <a:cubicBezTo>
                    <a:pt x="25210" y="32723"/>
                    <a:pt x="30441" y="36894"/>
                    <a:pt x="35088" y="41635"/>
                  </a:cubicBezTo>
                  <a:lnTo>
                    <a:pt x="35267" y="41106"/>
                  </a:lnTo>
                  <a:cubicBezTo>
                    <a:pt x="30767" y="36548"/>
                    <a:pt x="25729" y="32512"/>
                    <a:pt x="20301" y="29124"/>
                  </a:cubicBezTo>
                  <a:cubicBezTo>
                    <a:pt x="26825" y="28072"/>
                    <a:pt x="33408" y="27403"/>
                    <a:pt x="40014" y="27132"/>
                  </a:cubicBezTo>
                  <a:lnTo>
                    <a:pt x="40186" y="26627"/>
                  </a:lnTo>
                  <a:lnTo>
                    <a:pt x="40186" y="26627"/>
                  </a:lnTo>
                  <a:cubicBezTo>
                    <a:pt x="33308" y="26903"/>
                    <a:pt x="26446" y="27602"/>
                    <a:pt x="19656" y="28724"/>
                  </a:cubicBezTo>
                  <a:cubicBezTo>
                    <a:pt x="19129" y="28407"/>
                    <a:pt x="18604" y="28089"/>
                    <a:pt x="18074" y="27778"/>
                  </a:cubicBezTo>
                  <a:cubicBezTo>
                    <a:pt x="25851" y="23428"/>
                    <a:pt x="34262" y="20186"/>
                    <a:pt x="42933" y="18187"/>
                  </a:cubicBezTo>
                  <a:cubicBezTo>
                    <a:pt x="42956" y="18018"/>
                    <a:pt x="42962" y="17845"/>
                    <a:pt x="42962" y="17670"/>
                  </a:cubicBezTo>
                  <a:lnTo>
                    <a:pt x="42962" y="17670"/>
                  </a:lnTo>
                  <a:cubicBezTo>
                    <a:pt x="34103" y="19702"/>
                    <a:pt x="25517" y="23023"/>
                    <a:pt x="17598" y="27480"/>
                  </a:cubicBezTo>
                  <a:cubicBezTo>
                    <a:pt x="17036" y="26686"/>
                    <a:pt x="16480" y="25884"/>
                    <a:pt x="15921" y="25089"/>
                  </a:cubicBezTo>
                  <a:cubicBezTo>
                    <a:pt x="21878" y="20933"/>
                    <a:pt x="28451" y="16735"/>
                    <a:pt x="35375" y="13528"/>
                  </a:cubicBezTo>
                  <a:cubicBezTo>
                    <a:pt x="35987" y="13244"/>
                    <a:pt x="36639" y="12950"/>
                    <a:pt x="37328" y="12658"/>
                  </a:cubicBezTo>
                  <a:lnTo>
                    <a:pt x="36626" y="12417"/>
                  </a:lnTo>
                  <a:cubicBezTo>
                    <a:pt x="36118" y="12642"/>
                    <a:pt x="35624" y="12855"/>
                    <a:pt x="35167" y="13072"/>
                  </a:cubicBezTo>
                  <a:cubicBezTo>
                    <a:pt x="28208" y="16297"/>
                    <a:pt x="21614" y="20503"/>
                    <a:pt x="15643" y="24674"/>
                  </a:cubicBezTo>
                  <a:cubicBezTo>
                    <a:pt x="15316" y="24214"/>
                    <a:pt x="14998" y="23757"/>
                    <a:pt x="14667" y="23305"/>
                  </a:cubicBezTo>
                  <a:lnTo>
                    <a:pt x="14256" y="23596"/>
                  </a:lnTo>
                  <a:cubicBezTo>
                    <a:pt x="14575" y="24052"/>
                    <a:pt x="14905" y="24503"/>
                    <a:pt x="15233" y="24965"/>
                  </a:cubicBezTo>
                  <a:cubicBezTo>
                    <a:pt x="14899" y="25197"/>
                    <a:pt x="14564" y="25431"/>
                    <a:pt x="14240" y="25667"/>
                  </a:cubicBezTo>
                  <a:cubicBezTo>
                    <a:pt x="13981" y="25535"/>
                    <a:pt x="13731" y="25402"/>
                    <a:pt x="13470" y="25280"/>
                  </a:cubicBezTo>
                  <a:cubicBezTo>
                    <a:pt x="13413" y="25155"/>
                    <a:pt x="13350" y="25044"/>
                    <a:pt x="13288" y="24929"/>
                  </a:cubicBezTo>
                  <a:lnTo>
                    <a:pt x="13026" y="25067"/>
                  </a:lnTo>
                  <a:cubicBezTo>
                    <a:pt x="12866" y="24991"/>
                    <a:pt x="12712" y="24907"/>
                    <a:pt x="12553" y="24832"/>
                  </a:cubicBezTo>
                  <a:lnTo>
                    <a:pt x="12562" y="24807"/>
                  </a:lnTo>
                  <a:cubicBezTo>
                    <a:pt x="19054" y="18551"/>
                    <a:pt x="25224" y="13903"/>
                    <a:pt x="31407" y="10644"/>
                  </a:cubicBezTo>
                  <a:lnTo>
                    <a:pt x="30762" y="10425"/>
                  </a:lnTo>
                  <a:cubicBezTo>
                    <a:pt x="24905" y="13579"/>
                    <a:pt x="19054" y="17959"/>
                    <a:pt x="12922" y="23778"/>
                  </a:cubicBezTo>
                  <a:cubicBezTo>
                    <a:pt x="13783" y="21369"/>
                    <a:pt x="14815" y="18975"/>
                    <a:pt x="15809" y="16661"/>
                  </a:cubicBezTo>
                  <a:cubicBezTo>
                    <a:pt x="17204" y="13413"/>
                    <a:pt x="18633" y="10085"/>
                    <a:pt x="19628" y="6657"/>
                  </a:cubicBezTo>
                  <a:lnTo>
                    <a:pt x="19156" y="6498"/>
                  </a:lnTo>
                  <a:cubicBezTo>
                    <a:pt x="18166" y="9917"/>
                    <a:pt x="16740" y="13228"/>
                    <a:pt x="15349" y="16467"/>
                  </a:cubicBezTo>
                  <a:cubicBezTo>
                    <a:pt x="14216" y="19093"/>
                    <a:pt x="13049" y="21812"/>
                    <a:pt x="12123" y="24558"/>
                  </a:cubicBezTo>
                  <a:cubicBezTo>
                    <a:pt x="12105" y="24579"/>
                    <a:pt x="12083" y="24589"/>
                    <a:pt x="12067" y="24611"/>
                  </a:cubicBezTo>
                  <a:cubicBezTo>
                    <a:pt x="11361" y="24277"/>
                    <a:pt x="10644" y="23944"/>
                    <a:pt x="9932" y="23635"/>
                  </a:cubicBezTo>
                  <a:cubicBezTo>
                    <a:pt x="10385" y="20969"/>
                    <a:pt x="10992" y="18310"/>
                    <a:pt x="11574" y="15720"/>
                  </a:cubicBezTo>
                  <a:cubicBezTo>
                    <a:pt x="12396" y="12102"/>
                    <a:pt x="13230" y="8392"/>
                    <a:pt x="13681" y="4642"/>
                  </a:cubicBezTo>
                  <a:lnTo>
                    <a:pt x="13201" y="4478"/>
                  </a:lnTo>
                  <a:cubicBezTo>
                    <a:pt x="12765" y="8235"/>
                    <a:pt x="11915" y="11965"/>
                    <a:pt x="11093" y="15613"/>
                  </a:cubicBezTo>
                  <a:cubicBezTo>
                    <a:pt x="10512" y="18168"/>
                    <a:pt x="9917" y="20794"/>
                    <a:pt x="9465" y="23433"/>
                  </a:cubicBezTo>
                  <a:cubicBezTo>
                    <a:pt x="9240" y="23334"/>
                    <a:pt x="9007" y="23232"/>
                    <a:pt x="8779" y="23142"/>
                  </a:cubicBezTo>
                  <a:cubicBezTo>
                    <a:pt x="9380" y="16484"/>
                    <a:pt x="9503" y="9788"/>
                    <a:pt x="9152" y="3117"/>
                  </a:cubicBezTo>
                  <a:lnTo>
                    <a:pt x="8640" y="2943"/>
                  </a:lnTo>
                  <a:lnTo>
                    <a:pt x="8640" y="2943"/>
                  </a:lnTo>
                  <a:cubicBezTo>
                    <a:pt x="9003" y="9731"/>
                    <a:pt x="8878" y="16539"/>
                    <a:pt x="8261" y="23299"/>
                  </a:cubicBezTo>
                  <a:cubicBezTo>
                    <a:pt x="6155" y="15520"/>
                    <a:pt x="3822" y="7702"/>
                    <a:pt x="637" y="22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4" name="Google Shape;4814;p41"/>
            <p:cNvSpPr/>
            <p:nvPr/>
          </p:nvSpPr>
          <p:spPr>
            <a:xfrm>
              <a:off x="6358700" y="3188900"/>
              <a:ext cx="66650" cy="710375"/>
            </a:xfrm>
            <a:custGeom>
              <a:avLst/>
              <a:gdLst/>
              <a:ahLst/>
              <a:cxnLst/>
              <a:rect l="l" t="t" r="r" b="b"/>
              <a:pathLst>
                <a:path w="2666" h="28415" extrusionOk="0">
                  <a:moveTo>
                    <a:pt x="689" y="1"/>
                  </a:moveTo>
                  <a:lnTo>
                    <a:pt x="689" y="1"/>
                  </a:lnTo>
                  <a:cubicBezTo>
                    <a:pt x="1" y="9446"/>
                    <a:pt x="861" y="18914"/>
                    <a:pt x="2136" y="28236"/>
                  </a:cubicBezTo>
                  <a:lnTo>
                    <a:pt x="2665" y="28415"/>
                  </a:lnTo>
                  <a:cubicBezTo>
                    <a:pt x="1371" y="19041"/>
                    <a:pt x="501" y="9520"/>
                    <a:pt x="1183" y="38"/>
                  </a:cubicBezTo>
                  <a:lnTo>
                    <a:pt x="68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5" name="Google Shape;4815;p41"/>
            <p:cNvSpPr/>
            <p:nvPr/>
          </p:nvSpPr>
          <p:spPr>
            <a:xfrm>
              <a:off x="6191050" y="3167475"/>
              <a:ext cx="102250" cy="656500"/>
            </a:xfrm>
            <a:custGeom>
              <a:avLst/>
              <a:gdLst/>
              <a:ahLst/>
              <a:cxnLst/>
              <a:rect l="l" t="t" r="r" b="b"/>
              <a:pathLst>
                <a:path w="4090" h="26260" extrusionOk="0">
                  <a:moveTo>
                    <a:pt x="3603" y="1"/>
                  </a:moveTo>
                  <a:lnTo>
                    <a:pt x="1" y="26099"/>
                  </a:lnTo>
                  <a:lnTo>
                    <a:pt x="481" y="26259"/>
                  </a:lnTo>
                  <a:lnTo>
                    <a:pt x="4090" y="65"/>
                  </a:lnTo>
                  <a:lnTo>
                    <a:pt x="360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6" name="Google Shape;4816;p41"/>
            <p:cNvSpPr/>
            <p:nvPr/>
          </p:nvSpPr>
          <p:spPr>
            <a:xfrm>
              <a:off x="5990950" y="3117175"/>
              <a:ext cx="252100" cy="638850"/>
            </a:xfrm>
            <a:custGeom>
              <a:avLst/>
              <a:gdLst/>
              <a:ahLst/>
              <a:cxnLst/>
              <a:rect l="l" t="t" r="r" b="b"/>
              <a:pathLst>
                <a:path w="10084" h="25554" extrusionOk="0">
                  <a:moveTo>
                    <a:pt x="9610" y="1"/>
                  </a:moveTo>
                  <a:lnTo>
                    <a:pt x="0" y="25395"/>
                  </a:lnTo>
                  <a:lnTo>
                    <a:pt x="472" y="25554"/>
                  </a:lnTo>
                  <a:lnTo>
                    <a:pt x="10083" y="180"/>
                  </a:lnTo>
                  <a:lnTo>
                    <a:pt x="961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7" name="Google Shape;4817;p41"/>
            <p:cNvSpPr/>
            <p:nvPr/>
          </p:nvSpPr>
          <p:spPr>
            <a:xfrm>
              <a:off x="5536025" y="3032075"/>
              <a:ext cx="726725" cy="648675"/>
            </a:xfrm>
            <a:custGeom>
              <a:avLst/>
              <a:gdLst/>
              <a:ahLst/>
              <a:cxnLst/>
              <a:rect l="l" t="t" r="r" b="b"/>
              <a:pathLst>
                <a:path w="29069" h="25947" extrusionOk="0">
                  <a:moveTo>
                    <a:pt x="28790" y="1"/>
                  </a:moveTo>
                  <a:cubicBezTo>
                    <a:pt x="28296" y="297"/>
                    <a:pt x="27808" y="595"/>
                    <a:pt x="27318" y="902"/>
                  </a:cubicBezTo>
                  <a:cubicBezTo>
                    <a:pt x="27377" y="813"/>
                    <a:pt x="27447" y="724"/>
                    <a:pt x="27506" y="636"/>
                  </a:cubicBezTo>
                  <a:lnTo>
                    <a:pt x="27098" y="350"/>
                  </a:lnTo>
                  <a:cubicBezTo>
                    <a:pt x="26810" y="766"/>
                    <a:pt x="26524" y="1174"/>
                    <a:pt x="26236" y="1592"/>
                  </a:cubicBezTo>
                  <a:cubicBezTo>
                    <a:pt x="16927" y="7528"/>
                    <a:pt x="8596" y="14665"/>
                    <a:pt x="1" y="22627"/>
                  </a:cubicBezTo>
                  <a:lnTo>
                    <a:pt x="538" y="22809"/>
                  </a:lnTo>
                  <a:cubicBezTo>
                    <a:pt x="8729" y="15232"/>
                    <a:pt x="16687" y="8405"/>
                    <a:pt x="25490" y="2669"/>
                  </a:cubicBezTo>
                  <a:lnTo>
                    <a:pt x="25490" y="2669"/>
                  </a:lnTo>
                  <a:cubicBezTo>
                    <a:pt x="20126" y="10349"/>
                    <a:pt x="14709" y="18084"/>
                    <a:pt x="9305" y="25777"/>
                  </a:cubicBezTo>
                  <a:lnTo>
                    <a:pt x="9803" y="25946"/>
                  </a:lnTo>
                  <a:cubicBezTo>
                    <a:pt x="15424" y="17950"/>
                    <a:pt x="21039" y="9924"/>
                    <a:pt x="26605" y="1957"/>
                  </a:cubicBezTo>
                  <a:cubicBezTo>
                    <a:pt x="27420" y="1441"/>
                    <a:pt x="28243" y="929"/>
                    <a:pt x="29068" y="436"/>
                  </a:cubicBezTo>
                  <a:lnTo>
                    <a:pt x="2879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8" name="Google Shape;4818;p41"/>
            <p:cNvSpPr/>
            <p:nvPr/>
          </p:nvSpPr>
          <p:spPr>
            <a:xfrm>
              <a:off x="5383925" y="2958525"/>
              <a:ext cx="891925" cy="514225"/>
            </a:xfrm>
            <a:custGeom>
              <a:avLst/>
              <a:gdLst/>
              <a:ahLst/>
              <a:cxnLst/>
              <a:rect l="l" t="t" r="r" b="b"/>
              <a:pathLst>
                <a:path w="35677" h="20569" extrusionOk="0">
                  <a:moveTo>
                    <a:pt x="35587" y="0"/>
                  </a:moveTo>
                  <a:cubicBezTo>
                    <a:pt x="31174" y="824"/>
                    <a:pt x="27123" y="2871"/>
                    <a:pt x="23401" y="4953"/>
                  </a:cubicBezTo>
                  <a:cubicBezTo>
                    <a:pt x="16837" y="8633"/>
                    <a:pt x="10493" y="12911"/>
                    <a:pt x="4361" y="17043"/>
                  </a:cubicBezTo>
                  <a:cubicBezTo>
                    <a:pt x="2917" y="18019"/>
                    <a:pt x="1476" y="18995"/>
                    <a:pt x="25" y="19961"/>
                  </a:cubicBezTo>
                  <a:cubicBezTo>
                    <a:pt x="8" y="20167"/>
                    <a:pt x="1" y="20369"/>
                    <a:pt x="14" y="20569"/>
                  </a:cubicBezTo>
                  <a:cubicBezTo>
                    <a:pt x="1559" y="19537"/>
                    <a:pt x="3111" y="18496"/>
                    <a:pt x="4647" y="17460"/>
                  </a:cubicBezTo>
                  <a:cubicBezTo>
                    <a:pt x="10770" y="13334"/>
                    <a:pt x="17109" y="9063"/>
                    <a:pt x="23651" y="5393"/>
                  </a:cubicBezTo>
                  <a:cubicBezTo>
                    <a:pt x="27331" y="3325"/>
                    <a:pt x="31334" y="1307"/>
                    <a:pt x="35677" y="496"/>
                  </a:cubicBezTo>
                  <a:lnTo>
                    <a:pt x="35587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19" name="Google Shape;4819;p41"/>
            <p:cNvSpPr/>
            <p:nvPr/>
          </p:nvSpPr>
          <p:spPr>
            <a:xfrm>
              <a:off x="5449850" y="2935825"/>
              <a:ext cx="688250" cy="320375"/>
            </a:xfrm>
            <a:custGeom>
              <a:avLst/>
              <a:gdLst/>
              <a:ahLst/>
              <a:cxnLst/>
              <a:rect l="l" t="t" r="r" b="b"/>
              <a:pathLst>
                <a:path w="27530" h="12815" extrusionOk="0">
                  <a:moveTo>
                    <a:pt x="27413" y="1"/>
                  </a:moveTo>
                  <a:cubicBezTo>
                    <a:pt x="24701" y="665"/>
                    <a:pt x="22190" y="2000"/>
                    <a:pt x="19772" y="3296"/>
                  </a:cubicBezTo>
                  <a:lnTo>
                    <a:pt x="19073" y="3667"/>
                  </a:lnTo>
                  <a:cubicBezTo>
                    <a:pt x="12996" y="6892"/>
                    <a:pt x="6668" y="9756"/>
                    <a:pt x="210" y="12204"/>
                  </a:cubicBezTo>
                  <a:lnTo>
                    <a:pt x="1" y="12814"/>
                  </a:lnTo>
                  <a:cubicBezTo>
                    <a:pt x="6601" y="10327"/>
                    <a:pt x="13078" y="7415"/>
                    <a:pt x="19294" y="4109"/>
                  </a:cubicBezTo>
                  <a:lnTo>
                    <a:pt x="19996" y="3729"/>
                  </a:lnTo>
                  <a:cubicBezTo>
                    <a:pt x="22394" y="2445"/>
                    <a:pt x="24878" y="1126"/>
                    <a:pt x="27529" y="480"/>
                  </a:cubicBezTo>
                  <a:lnTo>
                    <a:pt x="274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0" name="Google Shape;4820;p41"/>
            <p:cNvSpPr/>
            <p:nvPr/>
          </p:nvSpPr>
          <p:spPr>
            <a:xfrm>
              <a:off x="5527650" y="2856425"/>
              <a:ext cx="603425" cy="168975"/>
            </a:xfrm>
            <a:custGeom>
              <a:avLst/>
              <a:gdLst/>
              <a:ahLst/>
              <a:cxnLst/>
              <a:rect l="l" t="t" r="r" b="b"/>
              <a:pathLst>
                <a:path w="24137" h="6759" extrusionOk="0">
                  <a:moveTo>
                    <a:pt x="24072" y="1"/>
                  </a:moveTo>
                  <a:cubicBezTo>
                    <a:pt x="15951" y="983"/>
                    <a:pt x="8045" y="3458"/>
                    <a:pt x="723" y="5988"/>
                  </a:cubicBezTo>
                  <a:lnTo>
                    <a:pt x="236" y="6157"/>
                  </a:lnTo>
                  <a:cubicBezTo>
                    <a:pt x="227" y="6161"/>
                    <a:pt x="218" y="6165"/>
                    <a:pt x="211" y="6165"/>
                  </a:cubicBezTo>
                  <a:cubicBezTo>
                    <a:pt x="209" y="6165"/>
                    <a:pt x="207" y="6164"/>
                    <a:pt x="205" y="6164"/>
                  </a:cubicBezTo>
                  <a:lnTo>
                    <a:pt x="0" y="6759"/>
                  </a:lnTo>
                  <a:cubicBezTo>
                    <a:pt x="137" y="6713"/>
                    <a:pt x="266" y="6667"/>
                    <a:pt x="402" y="6624"/>
                  </a:cubicBezTo>
                  <a:lnTo>
                    <a:pt x="896" y="6466"/>
                  </a:lnTo>
                  <a:cubicBezTo>
                    <a:pt x="8186" y="3945"/>
                    <a:pt x="16061" y="1474"/>
                    <a:pt x="24136" y="497"/>
                  </a:cubicBezTo>
                  <a:lnTo>
                    <a:pt x="24072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1" name="Google Shape;4821;p41"/>
            <p:cNvSpPr/>
            <p:nvPr/>
          </p:nvSpPr>
          <p:spPr>
            <a:xfrm>
              <a:off x="5610825" y="2769575"/>
              <a:ext cx="459875" cy="49550"/>
            </a:xfrm>
            <a:custGeom>
              <a:avLst/>
              <a:gdLst/>
              <a:ahLst/>
              <a:cxnLst/>
              <a:rect l="l" t="t" r="r" b="b"/>
              <a:pathLst>
                <a:path w="18395" h="1982" extrusionOk="0">
                  <a:moveTo>
                    <a:pt x="451" y="0"/>
                  </a:moveTo>
                  <a:cubicBezTo>
                    <a:pt x="357" y="0"/>
                    <a:pt x="263" y="1"/>
                    <a:pt x="169" y="1"/>
                  </a:cubicBezTo>
                  <a:lnTo>
                    <a:pt x="0" y="497"/>
                  </a:lnTo>
                  <a:cubicBezTo>
                    <a:pt x="183" y="496"/>
                    <a:pt x="367" y="495"/>
                    <a:pt x="550" y="495"/>
                  </a:cubicBezTo>
                  <a:cubicBezTo>
                    <a:pt x="6500" y="495"/>
                    <a:pt x="12449" y="992"/>
                    <a:pt x="18312" y="1982"/>
                  </a:cubicBezTo>
                  <a:lnTo>
                    <a:pt x="18394" y="1493"/>
                  </a:lnTo>
                  <a:cubicBezTo>
                    <a:pt x="12469" y="497"/>
                    <a:pt x="6456" y="0"/>
                    <a:pt x="451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2" name="Google Shape;4822;p41"/>
            <p:cNvSpPr/>
            <p:nvPr/>
          </p:nvSpPr>
          <p:spPr>
            <a:xfrm>
              <a:off x="5685675" y="2549175"/>
              <a:ext cx="443625" cy="232975"/>
            </a:xfrm>
            <a:custGeom>
              <a:avLst/>
              <a:gdLst/>
              <a:ahLst/>
              <a:cxnLst/>
              <a:rect l="l" t="t" r="r" b="b"/>
              <a:pathLst>
                <a:path w="17745" h="9319" extrusionOk="0">
                  <a:moveTo>
                    <a:pt x="159" y="1"/>
                  </a:moveTo>
                  <a:lnTo>
                    <a:pt x="0" y="472"/>
                  </a:lnTo>
                  <a:cubicBezTo>
                    <a:pt x="5928" y="3240"/>
                    <a:pt x="11784" y="6207"/>
                    <a:pt x="17507" y="9318"/>
                  </a:cubicBezTo>
                  <a:lnTo>
                    <a:pt x="17745" y="8884"/>
                  </a:lnTo>
                  <a:cubicBezTo>
                    <a:pt x="12002" y="5755"/>
                    <a:pt x="6113" y="2777"/>
                    <a:pt x="15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3" name="Google Shape;4823;p41"/>
            <p:cNvSpPr/>
            <p:nvPr/>
          </p:nvSpPr>
          <p:spPr>
            <a:xfrm>
              <a:off x="5722425" y="2179725"/>
              <a:ext cx="540850" cy="669175"/>
            </a:xfrm>
            <a:custGeom>
              <a:avLst/>
              <a:gdLst/>
              <a:ahLst/>
              <a:cxnLst/>
              <a:rect l="l" t="t" r="r" b="b"/>
              <a:pathLst>
                <a:path w="21634" h="26767" extrusionOk="0">
                  <a:moveTo>
                    <a:pt x="7694" y="1"/>
                  </a:moveTo>
                  <a:cubicBezTo>
                    <a:pt x="12870" y="7907"/>
                    <a:pt x="17191" y="16361"/>
                    <a:pt x="20562" y="25187"/>
                  </a:cubicBezTo>
                  <a:cubicBezTo>
                    <a:pt x="15328" y="17316"/>
                    <a:pt x="9289" y="9983"/>
                    <a:pt x="2570" y="3333"/>
                  </a:cubicBezTo>
                  <a:lnTo>
                    <a:pt x="2391" y="3861"/>
                  </a:lnTo>
                  <a:cubicBezTo>
                    <a:pt x="8200" y="9629"/>
                    <a:pt x="13502" y="15911"/>
                    <a:pt x="18200" y="22617"/>
                  </a:cubicBezTo>
                  <a:cubicBezTo>
                    <a:pt x="12642" y="17903"/>
                    <a:pt x="6599" y="13824"/>
                    <a:pt x="164" y="10428"/>
                  </a:cubicBezTo>
                  <a:lnTo>
                    <a:pt x="1" y="10908"/>
                  </a:lnTo>
                  <a:cubicBezTo>
                    <a:pt x="6500" y="14335"/>
                    <a:pt x="12603" y="18482"/>
                    <a:pt x="18200" y="23265"/>
                  </a:cubicBezTo>
                  <a:lnTo>
                    <a:pt x="18456" y="22958"/>
                  </a:lnTo>
                  <a:cubicBezTo>
                    <a:pt x="19037" y="23797"/>
                    <a:pt x="19614" y="24645"/>
                    <a:pt x="20183" y="25495"/>
                  </a:cubicBezTo>
                  <a:lnTo>
                    <a:pt x="20586" y="25223"/>
                  </a:lnTo>
                  <a:cubicBezTo>
                    <a:pt x="20781" y="25739"/>
                    <a:pt x="20979" y="26253"/>
                    <a:pt x="21167" y="26767"/>
                  </a:cubicBezTo>
                  <a:lnTo>
                    <a:pt x="21634" y="26599"/>
                  </a:lnTo>
                  <a:cubicBezTo>
                    <a:pt x="18223" y="17339"/>
                    <a:pt x="13785" y="8483"/>
                    <a:pt x="8427" y="206"/>
                  </a:cubicBezTo>
                  <a:lnTo>
                    <a:pt x="8262" y="147"/>
                  </a:lnTo>
                  <a:cubicBezTo>
                    <a:pt x="8071" y="80"/>
                    <a:pt x="7885" y="31"/>
                    <a:pt x="76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4" name="Google Shape;4824;p41"/>
            <p:cNvSpPr/>
            <p:nvPr/>
          </p:nvSpPr>
          <p:spPr>
            <a:xfrm>
              <a:off x="5630275" y="2435125"/>
              <a:ext cx="1255850" cy="1255875"/>
            </a:xfrm>
            <a:custGeom>
              <a:avLst/>
              <a:gdLst/>
              <a:ahLst/>
              <a:cxnLst/>
              <a:rect l="l" t="t" r="r" b="b"/>
              <a:pathLst>
                <a:path w="50234" h="50235" extrusionOk="0">
                  <a:moveTo>
                    <a:pt x="33640" y="1"/>
                  </a:moveTo>
                  <a:lnTo>
                    <a:pt x="0" y="16595"/>
                  </a:lnTo>
                  <a:lnTo>
                    <a:pt x="16594" y="50234"/>
                  </a:lnTo>
                  <a:lnTo>
                    <a:pt x="50234" y="33640"/>
                  </a:lnTo>
                  <a:lnTo>
                    <a:pt x="3364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5" name="Google Shape;4825;p41"/>
            <p:cNvSpPr/>
            <p:nvPr/>
          </p:nvSpPr>
          <p:spPr>
            <a:xfrm>
              <a:off x="5706200" y="2510850"/>
              <a:ext cx="1104050" cy="1103925"/>
            </a:xfrm>
            <a:custGeom>
              <a:avLst/>
              <a:gdLst/>
              <a:ahLst/>
              <a:cxnLst/>
              <a:rect l="l" t="t" r="r" b="b"/>
              <a:pathLst>
                <a:path w="44162" h="44157" extrusionOk="0">
                  <a:moveTo>
                    <a:pt x="29577" y="0"/>
                  </a:moveTo>
                  <a:lnTo>
                    <a:pt x="0" y="14591"/>
                  </a:lnTo>
                  <a:lnTo>
                    <a:pt x="14586" y="44157"/>
                  </a:lnTo>
                  <a:lnTo>
                    <a:pt x="44161" y="29568"/>
                  </a:lnTo>
                  <a:lnTo>
                    <a:pt x="2957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6" name="Google Shape;4826;p41"/>
            <p:cNvSpPr/>
            <p:nvPr/>
          </p:nvSpPr>
          <p:spPr>
            <a:xfrm>
              <a:off x="5823550" y="2628875"/>
              <a:ext cx="874100" cy="873975"/>
            </a:xfrm>
            <a:custGeom>
              <a:avLst/>
              <a:gdLst/>
              <a:ahLst/>
              <a:cxnLst/>
              <a:rect l="l" t="t" r="r" b="b"/>
              <a:pathLst>
                <a:path w="34964" h="34959" extrusionOk="0">
                  <a:moveTo>
                    <a:pt x="20137" y="0"/>
                  </a:moveTo>
                  <a:lnTo>
                    <a:pt x="1605" y="9137"/>
                  </a:lnTo>
                  <a:cubicBezTo>
                    <a:pt x="2117" y="10092"/>
                    <a:pt x="2247" y="11233"/>
                    <a:pt x="1888" y="12319"/>
                  </a:cubicBezTo>
                  <a:cubicBezTo>
                    <a:pt x="1551" y="13311"/>
                    <a:pt x="862" y="14075"/>
                    <a:pt x="0" y="14536"/>
                  </a:cubicBezTo>
                  <a:lnTo>
                    <a:pt x="9140" y="33059"/>
                  </a:lnTo>
                  <a:cubicBezTo>
                    <a:pt x="9651" y="32829"/>
                    <a:pt x="10212" y="32703"/>
                    <a:pt x="10787" y="32703"/>
                  </a:cubicBezTo>
                  <a:cubicBezTo>
                    <a:pt x="11206" y="32703"/>
                    <a:pt x="11631" y="32770"/>
                    <a:pt x="12049" y="32912"/>
                  </a:cubicBezTo>
                  <a:cubicBezTo>
                    <a:pt x="13109" y="33273"/>
                    <a:pt x="13904" y="34030"/>
                    <a:pt x="14350" y="34958"/>
                  </a:cubicBezTo>
                  <a:lnTo>
                    <a:pt x="32869" y="25824"/>
                  </a:lnTo>
                  <a:cubicBezTo>
                    <a:pt x="32400" y="24906"/>
                    <a:pt x="32284" y="23808"/>
                    <a:pt x="32639" y="22757"/>
                  </a:cubicBezTo>
                  <a:cubicBezTo>
                    <a:pt x="33036" y="21601"/>
                    <a:pt x="33906" y="20744"/>
                    <a:pt x="34964" y="20334"/>
                  </a:cubicBezTo>
                  <a:lnTo>
                    <a:pt x="25813" y="1788"/>
                  </a:lnTo>
                  <a:cubicBezTo>
                    <a:pt x="25196" y="2161"/>
                    <a:pt x="24487" y="2367"/>
                    <a:pt x="23756" y="2367"/>
                  </a:cubicBezTo>
                  <a:cubicBezTo>
                    <a:pt x="23334" y="2367"/>
                    <a:pt x="22905" y="2299"/>
                    <a:pt x="22482" y="2155"/>
                  </a:cubicBezTo>
                  <a:cubicBezTo>
                    <a:pt x="21391" y="1785"/>
                    <a:pt x="20564" y="978"/>
                    <a:pt x="20137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7" name="Google Shape;4827;p41"/>
            <p:cNvSpPr/>
            <p:nvPr/>
          </p:nvSpPr>
          <p:spPr>
            <a:xfrm>
              <a:off x="6106000" y="2935650"/>
              <a:ext cx="150750" cy="190175"/>
            </a:xfrm>
            <a:custGeom>
              <a:avLst/>
              <a:gdLst/>
              <a:ahLst/>
              <a:cxnLst/>
              <a:rect l="l" t="t" r="r" b="b"/>
              <a:pathLst>
                <a:path w="6030" h="7607" extrusionOk="0">
                  <a:moveTo>
                    <a:pt x="779" y="1"/>
                  </a:moveTo>
                  <a:lnTo>
                    <a:pt x="230" y="1613"/>
                  </a:lnTo>
                  <a:lnTo>
                    <a:pt x="505" y="1702"/>
                  </a:lnTo>
                  <a:cubicBezTo>
                    <a:pt x="644" y="1650"/>
                    <a:pt x="774" y="1569"/>
                    <a:pt x="908" y="1457"/>
                  </a:cubicBezTo>
                  <a:cubicBezTo>
                    <a:pt x="1229" y="1182"/>
                    <a:pt x="1441" y="869"/>
                    <a:pt x="1563" y="504"/>
                  </a:cubicBezTo>
                  <a:lnTo>
                    <a:pt x="2597" y="855"/>
                  </a:lnTo>
                  <a:lnTo>
                    <a:pt x="627" y="6651"/>
                  </a:lnTo>
                  <a:lnTo>
                    <a:pt x="42" y="6599"/>
                  </a:lnTo>
                  <a:lnTo>
                    <a:pt x="0" y="6741"/>
                  </a:lnTo>
                  <a:lnTo>
                    <a:pt x="2556" y="7607"/>
                  </a:lnTo>
                  <a:lnTo>
                    <a:pt x="2594" y="7474"/>
                  </a:lnTo>
                  <a:lnTo>
                    <a:pt x="2097" y="7156"/>
                  </a:lnTo>
                  <a:lnTo>
                    <a:pt x="4068" y="1361"/>
                  </a:lnTo>
                  <a:lnTo>
                    <a:pt x="5101" y="1712"/>
                  </a:lnTo>
                  <a:cubicBezTo>
                    <a:pt x="4974" y="2093"/>
                    <a:pt x="4949" y="2475"/>
                    <a:pt x="5031" y="2866"/>
                  </a:cubicBezTo>
                  <a:cubicBezTo>
                    <a:pt x="5064" y="3034"/>
                    <a:pt x="5121" y="3184"/>
                    <a:pt x="5207" y="3307"/>
                  </a:cubicBezTo>
                  <a:lnTo>
                    <a:pt x="5481" y="3398"/>
                  </a:lnTo>
                  <a:lnTo>
                    <a:pt x="6030" y="1785"/>
                  </a:lnTo>
                  <a:lnTo>
                    <a:pt x="77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8" name="Google Shape;4828;p41"/>
            <p:cNvSpPr/>
            <p:nvPr/>
          </p:nvSpPr>
          <p:spPr>
            <a:xfrm>
              <a:off x="6219875" y="2996175"/>
              <a:ext cx="123350" cy="169375"/>
            </a:xfrm>
            <a:custGeom>
              <a:avLst/>
              <a:gdLst/>
              <a:ahLst/>
              <a:cxnLst/>
              <a:rect l="l" t="t" r="r" b="b"/>
              <a:pathLst>
                <a:path w="4934" h="6775" extrusionOk="0">
                  <a:moveTo>
                    <a:pt x="3825" y="1"/>
                  </a:moveTo>
                  <a:lnTo>
                    <a:pt x="2015" y="1041"/>
                  </a:lnTo>
                  <a:lnTo>
                    <a:pt x="2328" y="1151"/>
                  </a:lnTo>
                  <a:lnTo>
                    <a:pt x="3527" y="859"/>
                  </a:lnTo>
                  <a:lnTo>
                    <a:pt x="4306" y="1822"/>
                  </a:lnTo>
                  <a:lnTo>
                    <a:pt x="4621" y="1927"/>
                  </a:lnTo>
                  <a:lnTo>
                    <a:pt x="3825" y="1"/>
                  </a:lnTo>
                  <a:close/>
                  <a:moveTo>
                    <a:pt x="3079" y="1966"/>
                  </a:moveTo>
                  <a:cubicBezTo>
                    <a:pt x="3121" y="1966"/>
                    <a:pt x="3163" y="1973"/>
                    <a:pt x="3205" y="1987"/>
                  </a:cubicBezTo>
                  <a:cubicBezTo>
                    <a:pt x="3385" y="2052"/>
                    <a:pt x="3513" y="2216"/>
                    <a:pt x="3562" y="2494"/>
                  </a:cubicBezTo>
                  <a:cubicBezTo>
                    <a:pt x="3612" y="2770"/>
                    <a:pt x="3556" y="3159"/>
                    <a:pt x="3388" y="3655"/>
                  </a:cubicBezTo>
                  <a:cubicBezTo>
                    <a:pt x="3328" y="3820"/>
                    <a:pt x="3254" y="3978"/>
                    <a:pt x="3176" y="4117"/>
                  </a:cubicBezTo>
                  <a:cubicBezTo>
                    <a:pt x="3123" y="4217"/>
                    <a:pt x="3084" y="4270"/>
                    <a:pt x="3066" y="4300"/>
                  </a:cubicBezTo>
                  <a:cubicBezTo>
                    <a:pt x="2948" y="4287"/>
                    <a:pt x="2837" y="4266"/>
                    <a:pt x="2726" y="4236"/>
                  </a:cubicBezTo>
                  <a:cubicBezTo>
                    <a:pt x="2478" y="4184"/>
                    <a:pt x="2159" y="4088"/>
                    <a:pt x="1786" y="3956"/>
                  </a:cubicBezTo>
                  <a:cubicBezTo>
                    <a:pt x="2236" y="2629"/>
                    <a:pt x="2670" y="1966"/>
                    <a:pt x="3079" y="1966"/>
                  </a:cubicBezTo>
                  <a:close/>
                  <a:moveTo>
                    <a:pt x="2435" y="1658"/>
                  </a:moveTo>
                  <a:cubicBezTo>
                    <a:pt x="2293" y="1658"/>
                    <a:pt x="2153" y="1672"/>
                    <a:pt x="2014" y="1699"/>
                  </a:cubicBezTo>
                  <a:cubicBezTo>
                    <a:pt x="1621" y="1781"/>
                    <a:pt x="1267" y="1970"/>
                    <a:pt x="956" y="2266"/>
                  </a:cubicBezTo>
                  <a:cubicBezTo>
                    <a:pt x="647" y="2565"/>
                    <a:pt x="414" y="2954"/>
                    <a:pt x="250" y="3442"/>
                  </a:cubicBezTo>
                  <a:cubicBezTo>
                    <a:pt x="0" y="4188"/>
                    <a:pt x="16" y="4843"/>
                    <a:pt x="297" y="5407"/>
                  </a:cubicBezTo>
                  <a:cubicBezTo>
                    <a:pt x="576" y="5971"/>
                    <a:pt x="1107" y="6384"/>
                    <a:pt x="1878" y="6649"/>
                  </a:cubicBezTo>
                  <a:cubicBezTo>
                    <a:pt x="2124" y="6730"/>
                    <a:pt x="2364" y="6774"/>
                    <a:pt x="2595" y="6774"/>
                  </a:cubicBezTo>
                  <a:cubicBezTo>
                    <a:pt x="2675" y="6774"/>
                    <a:pt x="2753" y="6769"/>
                    <a:pt x="2831" y="6758"/>
                  </a:cubicBezTo>
                  <a:cubicBezTo>
                    <a:pt x="3135" y="6708"/>
                    <a:pt x="3391" y="6615"/>
                    <a:pt x="3610" y="6443"/>
                  </a:cubicBezTo>
                  <a:cubicBezTo>
                    <a:pt x="3818" y="6274"/>
                    <a:pt x="3973" y="6072"/>
                    <a:pt x="4050" y="5830"/>
                  </a:cubicBezTo>
                  <a:lnTo>
                    <a:pt x="3825" y="5758"/>
                  </a:lnTo>
                  <a:cubicBezTo>
                    <a:pt x="3758" y="5947"/>
                    <a:pt x="3641" y="6119"/>
                    <a:pt x="3461" y="6258"/>
                  </a:cubicBezTo>
                  <a:cubicBezTo>
                    <a:pt x="3282" y="6399"/>
                    <a:pt x="3073" y="6489"/>
                    <a:pt x="2834" y="6535"/>
                  </a:cubicBezTo>
                  <a:cubicBezTo>
                    <a:pt x="2757" y="6545"/>
                    <a:pt x="2681" y="6550"/>
                    <a:pt x="2606" y="6550"/>
                  </a:cubicBezTo>
                  <a:cubicBezTo>
                    <a:pt x="2443" y="6550"/>
                    <a:pt x="2283" y="6525"/>
                    <a:pt x="2123" y="6474"/>
                  </a:cubicBezTo>
                  <a:cubicBezTo>
                    <a:pt x="1792" y="6366"/>
                    <a:pt x="1582" y="6123"/>
                    <a:pt x="1486" y="5765"/>
                  </a:cubicBezTo>
                  <a:cubicBezTo>
                    <a:pt x="1392" y="5407"/>
                    <a:pt x="1469" y="4878"/>
                    <a:pt x="1700" y="4181"/>
                  </a:cubicBezTo>
                  <a:cubicBezTo>
                    <a:pt x="2336" y="4401"/>
                    <a:pt x="2990" y="4568"/>
                    <a:pt x="3649" y="4694"/>
                  </a:cubicBezTo>
                  <a:cubicBezTo>
                    <a:pt x="3959" y="4759"/>
                    <a:pt x="4257" y="4809"/>
                    <a:pt x="4532" y="4843"/>
                  </a:cubicBezTo>
                  <a:lnTo>
                    <a:pt x="4630" y="4702"/>
                  </a:lnTo>
                  <a:cubicBezTo>
                    <a:pt x="4701" y="4607"/>
                    <a:pt x="4764" y="4481"/>
                    <a:pt x="4809" y="4330"/>
                  </a:cubicBezTo>
                  <a:cubicBezTo>
                    <a:pt x="4918" y="3999"/>
                    <a:pt x="4933" y="3671"/>
                    <a:pt x="4850" y="3334"/>
                  </a:cubicBezTo>
                  <a:cubicBezTo>
                    <a:pt x="4764" y="3006"/>
                    <a:pt x="4584" y="2701"/>
                    <a:pt x="4313" y="2428"/>
                  </a:cubicBezTo>
                  <a:cubicBezTo>
                    <a:pt x="4040" y="2156"/>
                    <a:pt x="3686" y="1945"/>
                    <a:pt x="3256" y="1801"/>
                  </a:cubicBezTo>
                  <a:cubicBezTo>
                    <a:pt x="2976" y="1706"/>
                    <a:pt x="2702" y="1658"/>
                    <a:pt x="2435" y="165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29" name="Google Shape;4829;p41"/>
            <p:cNvSpPr/>
            <p:nvPr/>
          </p:nvSpPr>
          <p:spPr>
            <a:xfrm>
              <a:off x="6352825" y="3046025"/>
              <a:ext cx="95525" cy="160125"/>
            </a:xfrm>
            <a:custGeom>
              <a:avLst/>
              <a:gdLst/>
              <a:ahLst/>
              <a:cxnLst/>
              <a:rect l="l" t="t" r="r" b="b"/>
              <a:pathLst>
                <a:path w="3821" h="6405" extrusionOk="0">
                  <a:moveTo>
                    <a:pt x="1983" y="0"/>
                  </a:moveTo>
                  <a:cubicBezTo>
                    <a:pt x="1650" y="0"/>
                    <a:pt x="1415" y="201"/>
                    <a:pt x="1278" y="602"/>
                  </a:cubicBezTo>
                  <a:lnTo>
                    <a:pt x="1127" y="1048"/>
                  </a:lnTo>
                  <a:lnTo>
                    <a:pt x="501" y="833"/>
                  </a:lnTo>
                  <a:lnTo>
                    <a:pt x="429" y="1059"/>
                  </a:lnTo>
                  <a:lnTo>
                    <a:pt x="1056" y="1274"/>
                  </a:lnTo>
                  <a:lnTo>
                    <a:pt x="124" y="4010"/>
                  </a:lnTo>
                  <a:cubicBezTo>
                    <a:pt x="22" y="4324"/>
                    <a:pt x="1" y="4642"/>
                    <a:pt x="70" y="4945"/>
                  </a:cubicBezTo>
                  <a:cubicBezTo>
                    <a:pt x="144" y="5252"/>
                    <a:pt x="299" y="5520"/>
                    <a:pt x="537" y="5762"/>
                  </a:cubicBezTo>
                  <a:cubicBezTo>
                    <a:pt x="775" y="6005"/>
                    <a:pt x="1089" y="6192"/>
                    <a:pt x="1491" y="6326"/>
                  </a:cubicBezTo>
                  <a:cubicBezTo>
                    <a:pt x="1649" y="6379"/>
                    <a:pt x="1798" y="6405"/>
                    <a:pt x="1941" y="6405"/>
                  </a:cubicBezTo>
                  <a:cubicBezTo>
                    <a:pt x="2136" y="6405"/>
                    <a:pt x="2320" y="6356"/>
                    <a:pt x="2499" y="6261"/>
                  </a:cubicBezTo>
                  <a:cubicBezTo>
                    <a:pt x="2801" y="6090"/>
                    <a:pt x="3029" y="5790"/>
                    <a:pt x="3180" y="5345"/>
                  </a:cubicBezTo>
                  <a:lnTo>
                    <a:pt x="2953" y="5273"/>
                  </a:lnTo>
                  <a:cubicBezTo>
                    <a:pt x="2824" y="5634"/>
                    <a:pt x="2651" y="5888"/>
                    <a:pt x="2417" y="6046"/>
                  </a:cubicBezTo>
                  <a:cubicBezTo>
                    <a:pt x="2254" y="6146"/>
                    <a:pt x="2100" y="6197"/>
                    <a:pt x="1950" y="6197"/>
                  </a:cubicBezTo>
                  <a:cubicBezTo>
                    <a:pt x="1881" y="6197"/>
                    <a:pt x="1812" y="6186"/>
                    <a:pt x="1744" y="6165"/>
                  </a:cubicBezTo>
                  <a:cubicBezTo>
                    <a:pt x="1522" y="6086"/>
                    <a:pt x="1393" y="5928"/>
                    <a:pt x="1348" y="5690"/>
                  </a:cubicBezTo>
                  <a:cubicBezTo>
                    <a:pt x="1305" y="5452"/>
                    <a:pt x="1371" y="5058"/>
                    <a:pt x="1559" y="4505"/>
                  </a:cubicBezTo>
                  <a:lnTo>
                    <a:pt x="2490" y="1769"/>
                  </a:lnTo>
                  <a:lnTo>
                    <a:pt x="3749" y="2192"/>
                  </a:lnTo>
                  <a:lnTo>
                    <a:pt x="3820" y="1965"/>
                  </a:lnTo>
                  <a:lnTo>
                    <a:pt x="2562" y="1542"/>
                  </a:lnTo>
                  <a:lnTo>
                    <a:pt x="2985" y="285"/>
                  </a:lnTo>
                  <a:lnTo>
                    <a:pt x="2359" y="70"/>
                  </a:lnTo>
                  <a:cubicBezTo>
                    <a:pt x="2222" y="24"/>
                    <a:pt x="2097" y="0"/>
                    <a:pt x="19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0" name="Google Shape;4830;p41"/>
            <p:cNvSpPr/>
            <p:nvPr/>
          </p:nvSpPr>
          <p:spPr>
            <a:xfrm>
              <a:off x="6392175" y="2585725"/>
              <a:ext cx="43125" cy="43175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4"/>
                  </a:lnTo>
                  <a:lnTo>
                    <a:pt x="492" y="1726"/>
                  </a:lnTo>
                  <a:lnTo>
                    <a:pt x="1725" y="1235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1" name="Google Shape;4831;p41"/>
            <p:cNvSpPr/>
            <p:nvPr/>
          </p:nvSpPr>
          <p:spPr>
            <a:xfrm>
              <a:off x="6080225" y="3497775"/>
              <a:ext cx="43150" cy="43150"/>
            </a:xfrm>
            <a:custGeom>
              <a:avLst/>
              <a:gdLst/>
              <a:ahLst/>
              <a:cxnLst/>
              <a:rect l="l" t="t" r="r" b="b"/>
              <a:pathLst>
                <a:path w="1726" h="1726" extrusionOk="0">
                  <a:moveTo>
                    <a:pt x="1233" y="0"/>
                  </a:moveTo>
                  <a:lnTo>
                    <a:pt x="1" y="493"/>
                  </a:lnTo>
                  <a:lnTo>
                    <a:pt x="492" y="1726"/>
                  </a:lnTo>
                  <a:lnTo>
                    <a:pt x="1725" y="1234"/>
                  </a:lnTo>
                  <a:lnTo>
                    <a:pt x="1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2" name="Google Shape;4832;p41"/>
            <p:cNvSpPr/>
            <p:nvPr/>
          </p:nvSpPr>
          <p:spPr>
            <a:xfrm>
              <a:off x="6694550" y="3199475"/>
              <a:ext cx="43125" cy="43175"/>
            </a:xfrm>
            <a:custGeom>
              <a:avLst/>
              <a:gdLst/>
              <a:ahLst/>
              <a:cxnLst/>
              <a:rect l="l" t="t" r="r" b="b"/>
              <a:pathLst>
                <a:path w="1725" h="1727" extrusionOk="0">
                  <a:moveTo>
                    <a:pt x="1233" y="1"/>
                  </a:moveTo>
                  <a:lnTo>
                    <a:pt x="1" y="492"/>
                  </a:lnTo>
                  <a:lnTo>
                    <a:pt x="492" y="1726"/>
                  </a:lnTo>
                  <a:lnTo>
                    <a:pt x="1725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3" name="Google Shape;4833;p41"/>
            <p:cNvSpPr/>
            <p:nvPr/>
          </p:nvSpPr>
          <p:spPr>
            <a:xfrm>
              <a:off x="5778825" y="2888750"/>
              <a:ext cx="43175" cy="43175"/>
            </a:xfrm>
            <a:custGeom>
              <a:avLst/>
              <a:gdLst/>
              <a:ahLst/>
              <a:cxnLst/>
              <a:rect l="l" t="t" r="r" b="b"/>
              <a:pathLst>
                <a:path w="1727" h="1727" extrusionOk="0">
                  <a:moveTo>
                    <a:pt x="1233" y="1"/>
                  </a:moveTo>
                  <a:lnTo>
                    <a:pt x="0" y="492"/>
                  </a:lnTo>
                  <a:lnTo>
                    <a:pt x="492" y="1726"/>
                  </a:lnTo>
                  <a:lnTo>
                    <a:pt x="1726" y="1233"/>
                  </a:lnTo>
                  <a:lnTo>
                    <a:pt x="123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4" name="Google Shape;4834;p41"/>
            <p:cNvSpPr/>
            <p:nvPr/>
          </p:nvSpPr>
          <p:spPr>
            <a:xfrm>
              <a:off x="6228000" y="2427650"/>
              <a:ext cx="527100" cy="1770675"/>
            </a:xfrm>
            <a:custGeom>
              <a:avLst/>
              <a:gdLst/>
              <a:ahLst/>
              <a:cxnLst/>
              <a:rect l="l" t="t" r="r" b="b"/>
              <a:pathLst>
                <a:path w="21084" h="70827" extrusionOk="0">
                  <a:moveTo>
                    <a:pt x="19922" y="0"/>
                  </a:moveTo>
                  <a:cubicBezTo>
                    <a:pt x="19487" y="0"/>
                    <a:pt x="19086" y="267"/>
                    <a:pt x="18938" y="704"/>
                  </a:cubicBezTo>
                  <a:lnTo>
                    <a:pt x="98" y="56216"/>
                  </a:lnTo>
                  <a:cubicBezTo>
                    <a:pt x="1" y="56488"/>
                    <a:pt x="29" y="56795"/>
                    <a:pt x="171" y="57049"/>
                  </a:cubicBezTo>
                  <a:lnTo>
                    <a:pt x="7473" y="70288"/>
                  </a:lnTo>
                  <a:cubicBezTo>
                    <a:pt x="7663" y="70635"/>
                    <a:pt x="8022" y="70826"/>
                    <a:pt x="8390" y="70826"/>
                  </a:cubicBezTo>
                  <a:cubicBezTo>
                    <a:pt x="8426" y="70826"/>
                    <a:pt x="8462" y="70825"/>
                    <a:pt x="8498" y="70821"/>
                  </a:cubicBezTo>
                  <a:cubicBezTo>
                    <a:pt x="8631" y="70812"/>
                    <a:pt x="8756" y="70775"/>
                    <a:pt x="8887" y="70692"/>
                  </a:cubicBezTo>
                  <a:cubicBezTo>
                    <a:pt x="9395" y="70411"/>
                    <a:pt x="9575" y="69780"/>
                    <a:pt x="9299" y="69282"/>
                  </a:cubicBezTo>
                  <a:lnTo>
                    <a:pt x="2213" y="56445"/>
                  </a:lnTo>
                  <a:lnTo>
                    <a:pt x="20906" y="1372"/>
                  </a:lnTo>
                  <a:cubicBezTo>
                    <a:pt x="21083" y="822"/>
                    <a:pt x="20803" y="240"/>
                    <a:pt x="20256" y="53"/>
                  </a:cubicBezTo>
                  <a:cubicBezTo>
                    <a:pt x="20145" y="18"/>
                    <a:pt x="20032" y="0"/>
                    <a:pt x="199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5" name="Google Shape;4835;p41"/>
            <p:cNvSpPr/>
            <p:nvPr/>
          </p:nvSpPr>
          <p:spPr>
            <a:xfrm>
              <a:off x="5791325" y="2278275"/>
              <a:ext cx="523650" cy="1751125"/>
            </a:xfrm>
            <a:custGeom>
              <a:avLst/>
              <a:gdLst/>
              <a:ahLst/>
              <a:cxnLst/>
              <a:rect l="l" t="t" r="r" b="b"/>
              <a:pathLst>
                <a:path w="20946" h="70045" extrusionOk="0">
                  <a:moveTo>
                    <a:pt x="19783" y="0"/>
                  </a:moveTo>
                  <a:cubicBezTo>
                    <a:pt x="19348" y="0"/>
                    <a:pt x="18948" y="267"/>
                    <a:pt x="18799" y="704"/>
                  </a:cubicBezTo>
                  <a:lnTo>
                    <a:pt x="82" y="55872"/>
                  </a:lnTo>
                  <a:cubicBezTo>
                    <a:pt x="1" y="56101"/>
                    <a:pt x="6" y="56345"/>
                    <a:pt x="92" y="56571"/>
                  </a:cubicBezTo>
                  <a:lnTo>
                    <a:pt x="4954" y="69373"/>
                  </a:lnTo>
                  <a:cubicBezTo>
                    <a:pt x="5104" y="69786"/>
                    <a:pt x="5506" y="70044"/>
                    <a:pt x="5923" y="70044"/>
                  </a:cubicBezTo>
                  <a:cubicBezTo>
                    <a:pt x="5960" y="70044"/>
                    <a:pt x="5997" y="70042"/>
                    <a:pt x="6033" y="70038"/>
                  </a:cubicBezTo>
                  <a:cubicBezTo>
                    <a:pt x="6109" y="70030"/>
                    <a:pt x="6194" y="70004"/>
                    <a:pt x="6294" y="69962"/>
                  </a:cubicBezTo>
                  <a:cubicBezTo>
                    <a:pt x="6829" y="69766"/>
                    <a:pt x="7105" y="69170"/>
                    <a:pt x="6900" y="68632"/>
                  </a:cubicBezTo>
                  <a:lnTo>
                    <a:pt x="2171" y="56184"/>
                  </a:lnTo>
                  <a:lnTo>
                    <a:pt x="20768" y="1372"/>
                  </a:lnTo>
                  <a:cubicBezTo>
                    <a:pt x="20946" y="822"/>
                    <a:pt x="20664" y="240"/>
                    <a:pt x="20118" y="53"/>
                  </a:cubicBezTo>
                  <a:cubicBezTo>
                    <a:pt x="20006" y="17"/>
                    <a:pt x="19894" y="0"/>
                    <a:pt x="197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6" name="Google Shape;4836;p41"/>
            <p:cNvSpPr/>
            <p:nvPr/>
          </p:nvSpPr>
          <p:spPr>
            <a:xfrm>
              <a:off x="5472825" y="3031425"/>
              <a:ext cx="1645125" cy="877650"/>
            </a:xfrm>
            <a:custGeom>
              <a:avLst/>
              <a:gdLst/>
              <a:ahLst/>
              <a:cxnLst/>
              <a:rect l="l" t="t" r="r" b="b"/>
              <a:pathLst>
                <a:path w="65805" h="35106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9" y="2023"/>
                  </a:cubicBezTo>
                  <a:lnTo>
                    <a:pt x="55963" y="20728"/>
                  </a:lnTo>
                  <a:lnTo>
                    <a:pt x="63707" y="34579"/>
                  </a:lnTo>
                  <a:cubicBezTo>
                    <a:pt x="63899" y="34918"/>
                    <a:pt x="64252" y="35106"/>
                    <a:pt x="64619" y="35106"/>
                  </a:cubicBezTo>
                  <a:cubicBezTo>
                    <a:pt x="64655" y="35106"/>
                    <a:pt x="64690" y="35104"/>
                    <a:pt x="64726" y="35101"/>
                  </a:cubicBezTo>
                  <a:cubicBezTo>
                    <a:pt x="64859" y="35094"/>
                    <a:pt x="64988" y="35046"/>
                    <a:pt x="65127" y="34962"/>
                  </a:cubicBezTo>
                  <a:cubicBezTo>
                    <a:pt x="65634" y="34689"/>
                    <a:pt x="65805" y="34056"/>
                    <a:pt x="65528" y="33557"/>
                  </a:cubicBezTo>
                  <a:lnTo>
                    <a:pt x="57582" y="19367"/>
                  </a:lnTo>
                  <a:cubicBezTo>
                    <a:pt x="57458" y="19146"/>
                    <a:pt x="57251" y="18971"/>
                    <a:pt x="57009" y="18894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7" name="Google Shape;4837;p41"/>
            <p:cNvSpPr/>
            <p:nvPr/>
          </p:nvSpPr>
          <p:spPr>
            <a:xfrm>
              <a:off x="5630625" y="2594075"/>
              <a:ext cx="1635600" cy="877100"/>
            </a:xfrm>
            <a:custGeom>
              <a:avLst/>
              <a:gdLst/>
              <a:ahLst/>
              <a:cxnLst/>
              <a:rect l="l" t="t" r="r" b="b"/>
              <a:pathLst>
                <a:path w="65424" h="35084" extrusionOk="0">
                  <a:moveTo>
                    <a:pt x="1163" y="1"/>
                  </a:moveTo>
                  <a:cubicBezTo>
                    <a:pt x="727" y="1"/>
                    <a:pt x="327" y="268"/>
                    <a:pt x="178" y="705"/>
                  </a:cubicBezTo>
                  <a:cubicBezTo>
                    <a:pt x="1" y="1253"/>
                    <a:pt x="282" y="1837"/>
                    <a:pt x="828" y="2023"/>
                  </a:cubicBezTo>
                  <a:lnTo>
                    <a:pt x="55616" y="20612"/>
                  </a:lnTo>
                  <a:lnTo>
                    <a:pt x="63328" y="34545"/>
                  </a:lnTo>
                  <a:cubicBezTo>
                    <a:pt x="63517" y="34892"/>
                    <a:pt x="63876" y="35083"/>
                    <a:pt x="64244" y="35083"/>
                  </a:cubicBezTo>
                  <a:cubicBezTo>
                    <a:pt x="64280" y="35083"/>
                    <a:pt x="64317" y="35081"/>
                    <a:pt x="64353" y="35078"/>
                  </a:cubicBezTo>
                  <a:cubicBezTo>
                    <a:pt x="64489" y="35062"/>
                    <a:pt x="64621" y="35026"/>
                    <a:pt x="64746" y="34947"/>
                  </a:cubicBezTo>
                  <a:cubicBezTo>
                    <a:pt x="65244" y="34662"/>
                    <a:pt x="65424" y="34032"/>
                    <a:pt x="65148" y="33534"/>
                  </a:cubicBezTo>
                  <a:lnTo>
                    <a:pt x="57234" y="19252"/>
                  </a:lnTo>
                  <a:cubicBezTo>
                    <a:pt x="57114" y="19023"/>
                    <a:pt x="56914" y="18851"/>
                    <a:pt x="56665" y="18770"/>
                  </a:cubicBezTo>
                  <a:lnTo>
                    <a:pt x="1497" y="54"/>
                  </a:lnTo>
                  <a:cubicBezTo>
                    <a:pt x="1386" y="18"/>
                    <a:pt x="1273" y="1"/>
                    <a:pt x="1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8" name="Google Shape;4838;p41"/>
            <p:cNvSpPr/>
            <p:nvPr/>
          </p:nvSpPr>
          <p:spPr>
            <a:xfrm>
              <a:off x="6254800" y="2429500"/>
              <a:ext cx="499900" cy="1766175"/>
            </a:xfrm>
            <a:custGeom>
              <a:avLst/>
              <a:gdLst/>
              <a:ahLst/>
              <a:cxnLst/>
              <a:rect l="l" t="t" r="r" b="b"/>
              <a:pathLst>
                <a:path w="19996" h="70647" extrusionOk="0">
                  <a:moveTo>
                    <a:pt x="19194" y="1"/>
                  </a:moveTo>
                  <a:lnTo>
                    <a:pt x="1" y="56480"/>
                  </a:lnTo>
                  <a:lnTo>
                    <a:pt x="7769" y="70646"/>
                  </a:lnTo>
                  <a:cubicBezTo>
                    <a:pt x="7779" y="70641"/>
                    <a:pt x="7790" y="70636"/>
                    <a:pt x="7803" y="70631"/>
                  </a:cubicBezTo>
                  <a:cubicBezTo>
                    <a:pt x="8300" y="70354"/>
                    <a:pt x="8487" y="69726"/>
                    <a:pt x="8214" y="69220"/>
                  </a:cubicBezTo>
                  <a:lnTo>
                    <a:pt x="1129" y="56384"/>
                  </a:lnTo>
                  <a:lnTo>
                    <a:pt x="19822" y="1310"/>
                  </a:lnTo>
                  <a:cubicBezTo>
                    <a:pt x="19996" y="769"/>
                    <a:pt x="19720" y="189"/>
                    <a:pt x="1919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9" name="Google Shape;4839;p41"/>
            <p:cNvSpPr/>
            <p:nvPr/>
          </p:nvSpPr>
          <p:spPr>
            <a:xfrm>
              <a:off x="5817450" y="2280000"/>
              <a:ext cx="497350" cy="1744150"/>
            </a:xfrm>
            <a:custGeom>
              <a:avLst/>
              <a:gdLst/>
              <a:ahLst/>
              <a:cxnLst/>
              <a:rect l="l" t="t" r="r" b="b"/>
              <a:pathLst>
                <a:path w="19894" h="69766" extrusionOk="0">
                  <a:moveTo>
                    <a:pt x="19084" y="0"/>
                  </a:moveTo>
                  <a:lnTo>
                    <a:pt x="0" y="56140"/>
                  </a:lnTo>
                  <a:lnTo>
                    <a:pt x="5477" y="69766"/>
                  </a:lnTo>
                  <a:cubicBezTo>
                    <a:pt x="5842" y="69496"/>
                    <a:pt x="5999" y="69006"/>
                    <a:pt x="5831" y="68566"/>
                  </a:cubicBezTo>
                  <a:lnTo>
                    <a:pt x="1101" y="56118"/>
                  </a:lnTo>
                  <a:lnTo>
                    <a:pt x="19700" y="1307"/>
                  </a:lnTo>
                  <a:cubicBezTo>
                    <a:pt x="19894" y="773"/>
                    <a:pt x="19607" y="198"/>
                    <a:pt x="1908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0" name="Google Shape;4840;p41"/>
            <p:cNvSpPr/>
            <p:nvPr/>
          </p:nvSpPr>
          <p:spPr>
            <a:xfrm>
              <a:off x="5472400" y="3047425"/>
              <a:ext cx="1627525" cy="861900"/>
            </a:xfrm>
            <a:custGeom>
              <a:avLst/>
              <a:gdLst/>
              <a:ahLst/>
              <a:cxnLst/>
              <a:rect l="l" t="t" r="r" b="b"/>
              <a:pathLst>
                <a:path w="65101" h="34476" extrusionOk="0">
                  <a:moveTo>
                    <a:pt x="220" y="0"/>
                  </a:moveTo>
                  <a:cubicBezTo>
                    <a:pt x="211" y="24"/>
                    <a:pt x="195" y="46"/>
                    <a:pt x="187" y="72"/>
                  </a:cubicBezTo>
                  <a:cubicBezTo>
                    <a:pt x="0" y="618"/>
                    <a:pt x="291" y="1204"/>
                    <a:pt x="836" y="1390"/>
                  </a:cubicBezTo>
                  <a:lnTo>
                    <a:pt x="55971" y="20095"/>
                  </a:lnTo>
                  <a:lnTo>
                    <a:pt x="63715" y="33946"/>
                  </a:lnTo>
                  <a:cubicBezTo>
                    <a:pt x="63902" y="34280"/>
                    <a:pt x="64251" y="34476"/>
                    <a:pt x="64609" y="34476"/>
                  </a:cubicBezTo>
                  <a:cubicBezTo>
                    <a:pt x="64651" y="34476"/>
                    <a:pt x="64692" y="34473"/>
                    <a:pt x="64734" y="34468"/>
                  </a:cubicBezTo>
                  <a:cubicBezTo>
                    <a:pt x="64859" y="34456"/>
                    <a:pt x="64986" y="34411"/>
                    <a:pt x="65101" y="34349"/>
                  </a:cubicBezTo>
                  <a:lnTo>
                    <a:pt x="56685" y="19247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1" name="Google Shape;4841;p41"/>
            <p:cNvSpPr/>
            <p:nvPr/>
          </p:nvSpPr>
          <p:spPr>
            <a:xfrm>
              <a:off x="5630350" y="2610125"/>
              <a:ext cx="1618250" cy="861325"/>
            </a:xfrm>
            <a:custGeom>
              <a:avLst/>
              <a:gdLst/>
              <a:ahLst/>
              <a:cxnLst/>
              <a:rect l="l" t="t" r="r" b="b"/>
              <a:pathLst>
                <a:path w="64730" h="34453" extrusionOk="0">
                  <a:moveTo>
                    <a:pt x="221" y="1"/>
                  </a:moveTo>
                  <a:cubicBezTo>
                    <a:pt x="212" y="27"/>
                    <a:pt x="196" y="48"/>
                    <a:pt x="186" y="73"/>
                  </a:cubicBezTo>
                  <a:cubicBezTo>
                    <a:pt x="0" y="619"/>
                    <a:pt x="293" y="1205"/>
                    <a:pt x="837" y="1391"/>
                  </a:cubicBezTo>
                  <a:lnTo>
                    <a:pt x="55624" y="19980"/>
                  </a:lnTo>
                  <a:lnTo>
                    <a:pt x="63338" y="33913"/>
                  </a:lnTo>
                  <a:cubicBezTo>
                    <a:pt x="63528" y="34261"/>
                    <a:pt x="63889" y="34452"/>
                    <a:pt x="64260" y="34452"/>
                  </a:cubicBezTo>
                  <a:cubicBezTo>
                    <a:pt x="64294" y="34452"/>
                    <a:pt x="64328" y="34450"/>
                    <a:pt x="64362" y="34447"/>
                  </a:cubicBezTo>
                  <a:cubicBezTo>
                    <a:pt x="64487" y="34436"/>
                    <a:pt x="64615" y="34390"/>
                    <a:pt x="64729" y="34328"/>
                  </a:cubicBezTo>
                  <a:lnTo>
                    <a:pt x="56336" y="19133"/>
                  </a:lnTo>
                  <a:lnTo>
                    <a:pt x="221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842" name="Google Shape;4842;p41"/>
          <p:cNvGrpSpPr/>
          <p:nvPr/>
        </p:nvGrpSpPr>
        <p:grpSpPr>
          <a:xfrm>
            <a:off x="1797446" y="5027807"/>
            <a:ext cx="1624749" cy="1602275"/>
            <a:chOff x="493900" y="2994525"/>
            <a:chExt cx="2119975" cy="2090650"/>
          </a:xfrm>
        </p:grpSpPr>
        <p:sp>
          <p:nvSpPr>
            <p:cNvPr id="4843" name="Google Shape;4843;p41"/>
            <p:cNvSpPr/>
            <p:nvPr/>
          </p:nvSpPr>
          <p:spPr>
            <a:xfrm>
              <a:off x="493900" y="3072250"/>
              <a:ext cx="1429000" cy="1669550"/>
            </a:xfrm>
            <a:custGeom>
              <a:avLst/>
              <a:gdLst/>
              <a:ahLst/>
              <a:cxnLst/>
              <a:rect l="l" t="t" r="r" b="b"/>
              <a:pathLst>
                <a:path w="57160" h="66782" extrusionOk="0">
                  <a:moveTo>
                    <a:pt x="28075" y="0"/>
                  </a:moveTo>
                  <a:lnTo>
                    <a:pt x="1" y="50665"/>
                  </a:lnTo>
                  <a:lnTo>
                    <a:pt x="29086" y="66782"/>
                  </a:lnTo>
                  <a:lnTo>
                    <a:pt x="57160" y="16117"/>
                  </a:lnTo>
                  <a:lnTo>
                    <a:pt x="2807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4" name="Google Shape;4844;p41"/>
            <p:cNvSpPr/>
            <p:nvPr/>
          </p:nvSpPr>
          <p:spPr>
            <a:xfrm>
              <a:off x="1192475" y="2994525"/>
              <a:ext cx="733525" cy="558300"/>
            </a:xfrm>
            <a:custGeom>
              <a:avLst/>
              <a:gdLst/>
              <a:ahLst/>
              <a:cxnLst/>
              <a:rect l="l" t="t" r="r" b="b"/>
              <a:pathLst>
                <a:path w="29341" h="22332" extrusionOk="0">
                  <a:moveTo>
                    <a:pt x="11271" y="1"/>
                  </a:moveTo>
                  <a:lnTo>
                    <a:pt x="0" y="3035"/>
                  </a:lnTo>
                  <a:lnTo>
                    <a:pt x="3398" y="14201"/>
                  </a:lnTo>
                  <a:lnTo>
                    <a:pt x="18070" y="22332"/>
                  </a:lnTo>
                  <a:lnTo>
                    <a:pt x="29340" y="19295"/>
                  </a:lnTo>
                  <a:lnTo>
                    <a:pt x="25940" y="8130"/>
                  </a:lnTo>
                  <a:lnTo>
                    <a:pt x="11271" y="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5" name="Google Shape;4845;p41"/>
            <p:cNvSpPr/>
            <p:nvPr/>
          </p:nvSpPr>
          <p:spPr>
            <a:xfrm>
              <a:off x="1192475" y="3070375"/>
              <a:ext cx="733525" cy="482450"/>
            </a:xfrm>
            <a:custGeom>
              <a:avLst/>
              <a:gdLst/>
              <a:ahLst/>
              <a:cxnLst/>
              <a:rect l="l" t="t" r="r" b="b"/>
              <a:pathLst>
                <a:path w="29341" h="19298" extrusionOk="0">
                  <a:moveTo>
                    <a:pt x="0" y="1"/>
                  </a:moveTo>
                  <a:lnTo>
                    <a:pt x="3398" y="11167"/>
                  </a:lnTo>
                  <a:lnTo>
                    <a:pt x="18070" y="19298"/>
                  </a:lnTo>
                  <a:lnTo>
                    <a:pt x="29340" y="162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6" name="Google Shape;4846;p41"/>
            <p:cNvSpPr/>
            <p:nvPr/>
          </p:nvSpPr>
          <p:spPr>
            <a:xfrm>
              <a:off x="1262375" y="3167950"/>
              <a:ext cx="495325" cy="384875"/>
            </a:xfrm>
            <a:custGeom>
              <a:avLst/>
              <a:gdLst/>
              <a:ahLst/>
              <a:cxnLst/>
              <a:rect l="l" t="t" r="r" b="b"/>
              <a:pathLst>
                <a:path w="19813" h="15395" extrusionOk="0">
                  <a:moveTo>
                    <a:pt x="8670" y="1"/>
                  </a:moveTo>
                  <a:cubicBezTo>
                    <a:pt x="5253" y="1"/>
                    <a:pt x="1935" y="1798"/>
                    <a:pt x="147" y="4991"/>
                  </a:cubicBezTo>
                  <a:cubicBezTo>
                    <a:pt x="92" y="5088"/>
                    <a:pt x="51" y="5186"/>
                    <a:pt x="0" y="5283"/>
                  </a:cubicBezTo>
                  <a:lnTo>
                    <a:pt x="605" y="7264"/>
                  </a:lnTo>
                  <a:lnTo>
                    <a:pt x="15274" y="15395"/>
                  </a:lnTo>
                  <a:lnTo>
                    <a:pt x="16916" y="14952"/>
                  </a:lnTo>
                  <a:cubicBezTo>
                    <a:pt x="17003" y="14814"/>
                    <a:pt x="17096" y="14681"/>
                    <a:pt x="17176" y="14536"/>
                  </a:cubicBezTo>
                  <a:cubicBezTo>
                    <a:pt x="19812" y="9834"/>
                    <a:pt x="18137" y="3885"/>
                    <a:pt x="13434" y="1249"/>
                  </a:cubicBezTo>
                  <a:cubicBezTo>
                    <a:pt x="11925" y="403"/>
                    <a:pt x="10286" y="1"/>
                    <a:pt x="867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7" name="Google Shape;4847;p41"/>
            <p:cNvSpPr/>
            <p:nvPr/>
          </p:nvSpPr>
          <p:spPr>
            <a:xfrm>
              <a:off x="632350" y="3395650"/>
              <a:ext cx="1053350" cy="1199850"/>
            </a:xfrm>
            <a:custGeom>
              <a:avLst/>
              <a:gdLst/>
              <a:ahLst/>
              <a:cxnLst/>
              <a:rect l="l" t="t" r="r" b="b"/>
              <a:pathLst>
                <a:path w="42134" h="47994" extrusionOk="0">
                  <a:moveTo>
                    <a:pt x="22021" y="1"/>
                  </a:moveTo>
                  <a:cubicBezTo>
                    <a:pt x="21411" y="1103"/>
                    <a:pt x="20270" y="1723"/>
                    <a:pt x="19094" y="1723"/>
                  </a:cubicBezTo>
                  <a:cubicBezTo>
                    <a:pt x="18575" y="1723"/>
                    <a:pt x="18049" y="1602"/>
                    <a:pt x="17559" y="1349"/>
                  </a:cubicBezTo>
                  <a:lnTo>
                    <a:pt x="1" y="33037"/>
                  </a:lnTo>
                  <a:cubicBezTo>
                    <a:pt x="1552" y="33955"/>
                    <a:pt x="2102" y="35948"/>
                    <a:pt x="1222" y="37534"/>
                  </a:cubicBezTo>
                  <a:cubicBezTo>
                    <a:pt x="1215" y="37547"/>
                    <a:pt x="1208" y="37556"/>
                    <a:pt x="1201" y="37569"/>
                  </a:cubicBezTo>
                  <a:lnTo>
                    <a:pt x="20010" y="47994"/>
                  </a:lnTo>
                  <a:cubicBezTo>
                    <a:pt x="20017" y="47981"/>
                    <a:pt x="20020" y="47971"/>
                    <a:pt x="20028" y="47958"/>
                  </a:cubicBezTo>
                  <a:cubicBezTo>
                    <a:pt x="20638" y="46855"/>
                    <a:pt x="21781" y="46232"/>
                    <a:pt x="22959" y="46232"/>
                  </a:cubicBezTo>
                  <a:cubicBezTo>
                    <a:pt x="23508" y="46232"/>
                    <a:pt x="24064" y="46368"/>
                    <a:pt x="24578" y="46652"/>
                  </a:cubicBezTo>
                  <a:lnTo>
                    <a:pt x="42134" y="14974"/>
                  </a:lnTo>
                  <a:cubicBezTo>
                    <a:pt x="40516" y="14078"/>
                    <a:pt x="39932" y="12040"/>
                    <a:pt x="40828" y="10423"/>
                  </a:cubicBezTo>
                  <a:lnTo>
                    <a:pt x="22021" y="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8" name="Google Shape;4848;p41"/>
            <p:cNvSpPr/>
            <p:nvPr/>
          </p:nvSpPr>
          <p:spPr>
            <a:xfrm>
              <a:off x="934925" y="3677375"/>
              <a:ext cx="533675" cy="660600"/>
            </a:xfrm>
            <a:custGeom>
              <a:avLst/>
              <a:gdLst/>
              <a:ahLst/>
              <a:cxnLst/>
              <a:rect l="l" t="t" r="r" b="b"/>
              <a:pathLst>
                <a:path w="21347" h="26424" extrusionOk="0">
                  <a:moveTo>
                    <a:pt x="5254" y="6562"/>
                  </a:moveTo>
                  <a:cubicBezTo>
                    <a:pt x="5276" y="6562"/>
                    <a:pt x="5297" y="6568"/>
                    <a:pt x="5316" y="6578"/>
                  </a:cubicBezTo>
                  <a:cubicBezTo>
                    <a:pt x="5349" y="6597"/>
                    <a:pt x="5370" y="6623"/>
                    <a:pt x="5381" y="6657"/>
                  </a:cubicBezTo>
                  <a:lnTo>
                    <a:pt x="5416" y="6785"/>
                  </a:lnTo>
                  <a:lnTo>
                    <a:pt x="5292" y="6821"/>
                  </a:lnTo>
                  <a:cubicBezTo>
                    <a:pt x="5277" y="6825"/>
                    <a:pt x="5264" y="6828"/>
                    <a:pt x="5251" y="6828"/>
                  </a:cubicBezTo>
                  <a:cubicBezTo>
                    <a:pt x="5230" y="6828"/>
                    <a:pt x="5209" y="6821"/>
                    <a:pt x="5187" y="6809"/>
                  </a:cubicBezTo>
                  <a:cubicBezTo>
                    <a:pt x="5154" y="6792"/>
                    <a:pt x="5135" y="6766"/>
                    <a:pt x="5125" y="6730"/>
                  </a:cubicBezTo>
                  <a:cubicBezTo>
                    <a:pt x="5105" y="6661"/>
                    <a:pt x="5147" y="6585"/>
                    <a:pt x="5214" y="6568"/>
                  </a:cubicBezTo>
                  <a:cubicBezTo>
                    <a:pt x="5228" y="6564"/>
                    <a:pt x="5241" y="6562"/>
                    <a:pt x="5254" y="6562"/>
                  </a:cubicBezTo>
                  <a:close/>
                  <a:moveTo>
                    <a:pt x="17037" y="13093"/>
                  </a:moveTo>
                  <a:cubicBezTo>
                    <a:pt x="17059" y="13093"/>
                    <a:pt x="17080" y="13098"/>
                    <a:pt x="17102" y="13110"/>
                  </a:cubicBezTo>
                  <a:cubicBezTo>
                    <a:pt x="17133" y="13128"/>
                    <a:pt x="17155" y="13155"/>
                    <a:pt x="17163" y="13188"/>
                  </a:cubicBezTo>
                  <a:cubicBezTo>
                    <a:pt x="17173" y="13223"/>
                    <a:pt x="17169" y="13257"/>
                    <a:pt x="17152" y="13289"/>
                  </a:cubicBezTo>
                  <a:cubicBezTo>
                    <a:pt x="17133" y="13322"/>
                    <a:pt x="17107" y="13343"/>
                    <a:pt x="17073" y="13353"/>
                  </a:cubicBezTo>
                  <a:cubicBezTo>
                    <a:pt x="17059" y="13358"/>
                    <a:pt x="17046" y="13360"/>
                    <a:pt x="17034" y="13360"/>
                  </a:cubicBezTo>
                  <a:cubicBezTo>
                    <a:pt x="17012" y="13360"/>
                    <a:pt x="16992" y="13354"/>
                    <a:pt x="16973" y="13343"/>
                  </a:cubicBezTo>
                  <a:cubicBezTo>
                    <a:pt x="16951" y="13323"/>
                    <a:pt x="16919" y="13299"/>
                    <a:pt x="16909" y="13263"/>
                  </a:cubicBezTo>
                  <a:lnTo>
                    <a:pt x="16872" y="13135"/>
                  </a:lnTo>
                  <a:lnTo>
                    <a:pt x="17001" y="13098"/>
                  </a:lnTo>
                  <a:cubicBezTo>
                    <a:pt x="17013" y="13095"/>
                    <a:pt x="17026" y="13093"/>
                    <a:pt x="17037" y="13093"/>
                  </a:cubicBezTo>
                  <a:close/>
                  <a:moveTo>
                    <a:pt x="10682" y="1"/>
                  </a:moveTo>
                  <a:cubicBezTo>
                    <a:pt x="10375" y="1"/>
                    <a:pt x="10065" y="43"/>
                    <a:pt x="9760" y="130"/>
                  </a:cubicBezTo>
                  <a:cubicBezTo>
                    <a:pt x="8911" y="374"/>
                    <a:pt x="8204" y="937"/>
                    <a:pt x="7773" y="1714"/>
                  </a:cubicBezTo>
                  <a:cubicBezTo>
                    <a:pt x="7532" y="2148"/>
                    <a:pt x="7394" y="2618"/>
                    <a:pt x="7363" y="3101"/>
                  </a:cubicBezTo>
                  <a:cubicBezTo>
                    <a:pt x="7334" y="3083"/>
                    <a:pt x="7305" y="3067"/>
                    <a:pt x="7274" y="3051"/>
                  </a:cubicBezTo>
                  <a:cubicBezTo>
                    <a:pt x="6648" y="2703"/>
                    <a:pt x="5958" y="2525"/>
                    <a:pt x="5261" y="2525"/>
                  </a:cubicBezTo>
                  <a:cubicBezTo>
                    <a:pt x="4876" y="2525"/>
                    <a:pt x="4489" y="2579"/>
                    <a:pt x="4109" y="2689"/>
                  </a:cubicBezTo>
                  <a:cubicBezTo>
                    <a:pt x="1903" y="3321"/>
                    <a:pt x="622" y="5631"/>
                    <a:pt x="1254" y="7838"/>
                  </a:cubicBezTo>
                  <a:cubicBezTo>
                    <a:pt x="1560" y="8900"/>
                    <a:pt x="2257" y="9782"/>
                    <a:pt x="3223" y="10322"/>
                  </a:cubicBezTo>
                  <a:cubicBezTo>
                    <a:pt x="3256" y="10339"/>
                    <a:pt x="3282" y="10355"/>
                    <a:pt x="3311" y="10371"/>
                  </a:cubicBezTo>
                  <a:cubicBezTo>
                    <a:pt x="2935" y="10650"/>
                    <a:pt x="2620" y="11008"/>
                    <a:pt x="2386" y="11430"/>
                  </a:cubicBezTo>
                  <a:cubicBezTo>
                    <a:pt x="1957" y="12207"/>
                    <a:pt x="1855" y="13102"/>
                    <a:pt x="2100" y="13954"/>
                  </a:cubicBezTo>
                  <a:cubicBezTo>
                    <a:pt x="2342" y="14801"/>
                    <a:pt x="2900" y="15506"/>
                    <a:pt x="3668" y="15936"/>
                  </a:cubicBezTo>
                  <a:cubicBezTo>
                    <a:pt x="3674" y="15939"/>
                    <a:pt x="3679" y="15940"/>
                    <a:pt x="3682" y="15944"/>
                  </a:cubicBezTo>
                  <a:cubicBezTo>
                    <a:pt x="3911" y="16072"/>
                    <a:pt x="4155" y="16161"/>
                    <a:pt x="4400" y="16231"/>
                  </a:cubicBezTo>
                  <a:cubicBezTo>
                    <a:pt x="4116" y="16468"/>
                    <a:pt x="3866" y="16754"/>
                    <a:pt x="3675" y="17098"/>
                  </a:cubicBezTo>
                  <a:cubicBezTo>
                    <a:pt x="3411" y="17574"/>
                    <a:pt x="3294" y="18101"/>
                    <a:pt x="3302" y="18633"/>
                  </a:cubicBezTo>
                  <a:lnTo>
                    <a:pt x="978" y="20608"/>
                  </a:lnTo>
                  <a:cubicBezTo>
                    <a:pt x="334" y="21154"/>
                    <a:pt x="0" y="21980"/>
                    <a:pt x="85" y="22820"/>
                  </a:cubicBezTo>
                  <a:cubicBezTo>
                    <a:pt x="168" y="23655"/>
                    <a:pt x="652" y="24396"/>
                    <a:pt x="1383" y="24805"/>
                  </a:cubicBezTo>
                  <a:cubicBezTo>
                    <a:pt x="1388" y="24808"/>
                    <a:pt x="1390" y="24809"/>
                    <a:pt x="1395" y="24812"/>
                  </a:cubicBezTo>
                  <a:lnTo>
                    <a:pt x="3724" y="26102"/>
                  </a:lnTo>
                  <a:cubicBezTo>
                    <a:pt x="4111" y="26316"/>
                    <a:pt x="4541" y="26424"/>
                    <a:pt x="4970" y="26424"/>
                  </a:cubicBezTo>
                  <a:cubicBezTo>
                    <a:pt x="5360" y="26424"/>
                    <a:pt x="5750" y="26335"/>
                    <a:pt x="6109" y="26158"/>
                  </a:cubicBezTo>
                  <a:cubicBezTo>
                    <a:pt x="6864" y="25784"/>
                    <a:pt x="7387" y="25063"/>
                    <a:pt x="7509" y="24229"/>
                  </a:cubicBezTo>
                  <a:lnTo>
                    <a:pt x="7952" y="21207"/>
                  </a:lnTo>
                  <a:cubicBezTo>
                    <a:pt x="8396" y="20939"/>
                    <a:pt x="8786" y="20567"/>
                    <a:pt x="9055" y="20081"/>
                  </a:cubicBezTo>
                  <a:cubicBezTo>
                    <a:pt x="9247" y="19734"/>
                    <a:pt x="9365" y="19361"/>
                    <a:pt x="9414" y="18977"/>
                  </a:cubicBezTo>
                  <a:cubicBezTo>
                    <a:pt x="9634" y="19201"/>
                    <a:pt x="9889" y="19394"/>
                    <a:pt x="10179" y="19548"/>
                  </a:cubicBezTo>
                  <a:cubicBezTo>
                    <a:pt x="10678" y="19824"/>
                    <a:pt x="11227" y="19965"/>
                    <a:pt x="11782" y="19965"/>
                  </a:cubicBezTo>
                  <a:cubicBezTo>
                    <a:pt x="12090" y="19965"/>
                    <a:pt x="12400" y="19922"/>
                    <a:pt x="12704" y="19834"/>
                  </a:cubicBezTo>
                  <a:cubicBezTo>
                    <a:pt x="13557" y="19588"/>
                    <a:pt x="14264" y="19026"/>
                    <a:pt x="14694" y="18251"/>
                  </a:cubicBezTo>
                  <a:cubicBezTo>
                    <a:pt x="14926" y="17829"/>
                    <a:pt x="15063" y="17372"/>
                    <a:pt x="15099" y="16906"/>
                  </a:cubicBezTo>
                  <a:cubicBezTo>
                    <a:pt x="15706" y="17226"/>
                    <a:pt x="16368" y="17388"/>
                    <a:pt x="17037" y="17388"/>
                  </a:cubicBezTo>
                  <a:cubicBezTo>
                    <a:pt x="17421" y="17388"/>
                    <a:pt x="17808" y="17334"/>
                    <a:pt x="18188" y="17226"/>
                  </a:cubicBezTo>
                  <a:cubicBezTo>
                    <a:pt x="19254" y="16921"/>
                    <a:pt x="20140" y="16215"/>
                    <a:pt x="20679" y="15242"/>
                  </a:cubicBezTo>
                  <a:cubicBezTo>
                    <a:pt x="21218" y="14269"/>
                    <a:pt x="21347" y="13147"/>
                    <a:pt x="21041" y="12079"/>
                  </a:cubicBezTo>
                  <a:cubicBezTo>
                    <a:pt x="20742" y="11034"/>
                    <a:pt x="20061" y="10163"/>
                    <a:pt x="19118" y="9621"/>
                  </a:cubicBezTo>
                  <a:cubicBezTo>
                    <a:pt x="19509" y="9337"/>
                    <a:pt x="19835" y="8972"/>
                    <a:pt x="20077" y="8536"/>
                  </a:cubicBezTo>
                  <a:cubicBezTo>
                    <a:pt x="20507" y="7761"/>
                    <a:pt x="20609" y="6864"/>
                    <a:pt x="20364" y="6011"/>
                  </a:cubicBezTo>
                  <a:cubicBezTo>
                    <a:pt x="20120" y="5164"/>
                    <a:pt x="19562" y="4461"/>
                    <a:pt x="18796" y="4029"/>
                  </a:cubicBezTo>
                  <a:cubicBezTo>
                    <a:pt x="18790" y="4026"/>
                    <a:pt x="18787" y="4023"/>
                    <a:pt x="18781" y="4020"/>
                  </a:cubicBezTo>
                  <a:cubicBezTo>
                    <a:pt x="18282" y="3743"/>
                    <a:pt x="17733" y="3603"/>
                    <a:pt x="17178" y="3603"/>
                  </a:cubicBezTo>
                  <a:cubicBezTo>
                    <a:pt x="16870" y="3603"/>
                    <a:pt x="16561" y="3646"/>
                    <a:pt x="16257" y="3733"/>
                  </a:cubicBezTo>
                  <a:lnTo>
                    <a:pt x="14401" y="4265"/>
                  </a:lnTo>
                  <a:lnTo>
                    <a:pt x="13870" y="2409"/>
                  </a:lnTo>
                  <a:cubicBezTo>
                    <a:pt x="13627" y="1562"/>
                    <a:pt x="13070" y="858"/>
                    <a:pt x="12302" y="428"/>
                  </a:cubicBezTo>
                  <a:cubicBezTo>
                    <a:pt x="12296" y="424"/>
                    <a:pt x="12293" y="423"/>
                    <a:pt x="12287" y="418"/>
                  </a:cubicBezTo>
                  <a:cubicBezTo>
                    <a:pt x="11788" y="141"/>
                    <a:pt x="11238" y="1"/>
                    <a:pt x="106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9" name="Google Shape;4849;p41"/>
            <p:cNvSpPr/>
            <p:nvPr/>
          </p:nvSpPr>
          <p:spPr>
            <a:xfrm>
              <a:off x="992775" y="3715425"/>
              <a:ext cx="441675" cy="422950"/>
            </a:xfrm>
            <a:custGeom>
              <a:avLst/>
              <a:gdLst/>
              <a:ahLst/>
              <a:cxnLst/>
              <a:rect l="l" t="t" r="r" b="b"/>
              <a:pathLst>
                <a:path w="17667" h="16918" extrusionOk="0">
                  <a:moveTo>
                    <a:pt x="8361" y="994"/>
                  </a:moveTo>
                  <a:cubicBezTo>
                    <a:pt x="8713" y="994"/>
                    <a:pt x="9036" y="1226"/>
                    <a:pt x="9139" y="1582"/>
                  </a:cubicBezTo>
                  <a:lnTo>
                    <a:pt x="10032" y="4698"/>
                  </a:lnTo>
                  <a:lnTo>
                    <a:pt x="8473" y="5147"/>
                  </a:lnTo>
                  <a:lnTo>
                    <a:pt x="7578" y="2031"/>
                  </a:lnTo>
                  <a:cubicBezTo>
                    <a:pt x="7457" y="1599"/>
                    <a:pt x="7706" y="1149"/>
                    <a:pt x="8136" y="1026"/>
                  </a:cubicBezTo>
                  <a:cubicBezTo>
                    <a:pt x="8211" y="1004"/>
                    <a:pt x="8286" y="994"/>
                    <a:pt x="8361" y="994"/>
                  </a:cubicBezTo>
                  <a:close/>
                  <a:moveTo>
                    <a:pt x="2938" y="3518"/>
                  </a:moveTo>
                  <a:cubicBezTo>
                    <a:pt x="3222" y="3518"/>
                    <a:pt x="3498" y="3592"/>
                    <a:pt x="3740" y="3725"/>
                  </a:cubicBezTo>
                  <a:cubicBezTo>
                    <a:pt x="4111" y="3931"/>
                    <a:pt x="4404" y="4277"/>
                    <a:pt x="4528" y="4714"/>
                  </a:cubicBezTo>
                  <a:lnTo>
                    <a:pt x="4980" y="6287"/>
                  </a:lnTo>
                  <a:lnTo>
                    <a:pt x="4970" y="6309"/>
                  </a:lnTo>
                  <a:lnTo>
                    <a:pt x="3395" y="6762"/>
                  </a:lnTo>
                  <a:cubicBezTo>
                    <a:pt x="3243" y="6805"/>
                    <a:pt x="3089" y="6827"/>
                    <a:pt x="2936" y="6827"/>
                  </a:cubicBezTo>
                  <a:cubicBezTo>
                    <a:pt x="2660" y="6827"/>
                    <a:pt x="2387" y="6757"/>
                    <a:pt x="2138" y="6619"/>
                  </a:cubicBezTo>
                  <a:cubicBezTo>
                    <a:pt x="1751" y="6404"/>
                    <a:pt x="1471" y="6052"/>
                    <a:pt x="1349" y="5628"/>
                  </a:cubicBezTo>
                  <a:cubicBezTo>
                    <a:pt x="1099" y="4752"/>
                    <a:pt x="1607" y="3835"/>
                    <a:pt x="2483" y="3582"/>
                  </a:cubicBezTo>
                  <a:cubicBezTo>
                    <a:pt x="2635" y="3538"/>
                    <a:pt x="2787" y="3518"/>
                    <a:pt x="2938" y="3518"/>
                  </a:cubicBezTo>
                  <a:close/>
                  <a:moveTo>
                    <a:pt x="14859" y="4595"/>
                  </a:moveTo>
                  <a:cubicBezTo>
                    <a:pt x="14995" y="4595"/>
                    <a:pt x="15129" y="4629"/>
                    <a:pt x="15249" y="4697"/>
                  </a:cubicBezTo>
                  <a:cubicBezTo>
                    <a:pt x="15440" y="4803"/>
                    <a:pt x="15576" y="4975"/>
                    <a:pt x="15636" y="5182"/>
                  </a:cubicBezTo>
                  <a:cubicBezTo>
                    <a:pt x="15761" y="5612"/>
                    <a:pt x="15510" y="6061"/>
                    <a:pt x="15080" y="6186"/>
                  </a:cubicBezTo>
                  <a:lnTo>
                    <a:pt x="11879" y="7103"/>
                  </a:lnTo>
                  <a:lnTo>
                    <a:pt x="11432" y="5542"/>
                  </a:lnTo>
                  <a:lnTo>
                    <a:pt x="14633" y="4626"/>
                  </a:lnTo>
                  <a:cubicBezTo>
                    <a:pt x="14707" y="4605"/>
                    <a:pt x="14783" y="4595"/>
                    <a:pt x="14859" y="4595"/>
                  </a:cubicBezTo>
                  <a:close/>
                  <a:moveTo>
                    <a:pt x="10425" y="5614"/>
                  </a:moveTo>
                  <a:lnTo>
                    <a:pt x="10921" y="7342"/>
                  </a:lnTo>
                  <a:lnTo>
                    <a:pt x="9192" y="7838"/>
                  </a:lnTo>
                  <a:lnTo>
                    <a:pt x="8696" y="6110"/>
                  </a:lnTo>
                  <a:lnTo>
                    <a:pt x="10425" y="5614"/>
                  </a:lnTo>
                  <a:close/>
                  <a:moveTo>
                    <a:pt x="7746" y="6382"/>
                  </a:moveTo>
                  <a:lnTo>
                    <a:pt x="8243" y="8111"/>
                  </a:lnTo>
                  <a:lnTo>
                    <a:pt x="6513" y="8608"/>
                  </a:lnTo>
                  <a:lnTo>
                    <a:pt x="6023" y="6895"/>
                  </a:lnTo>
                  <a:cubicBezTo>
                    <a:pt x="6025" y="6891"/>
                    <a:pt x="6029" y="6888"/>
                    <a:pt x="6030" y="6884"/>
                  </a:cubicBezTo>
                  <a:cubicBezTo>
                    <a:pt x="6030" y="6881"/>
                    <a:pt x="6032" y="6877"/>
                    <a:pt x="6033" y="6874"/>
                  </a:cubicBezTo>
                  <a:lnTo>
                    <a:pt x="7746" y="6382"/>
                  </a:lnTo>
                  <a:close/>
                  <a:moveTo>
                    <a:pt x="11193" y="8293"/>
                  </a:moveTo>
                  <a:lnTo>
                    <a:pt x="11666" y="9944"/>
                  </a:lnTo>
                  <a:cubicBezTo>
                    <a:pt x="11644" y="9974"/>
                    <a:pt x="11627" y="10008"/>
                    <a:pt x="11613" y="10044"/>
                  </a:cubicBezTo>
                  <a:lnTo>
                    <a:pt x="9960" y="10517"/>
                  </a:lnTo>
                  <a:lnTo>
                    <a:pt x="9464" y="8788"/>
                  </a:lnTo>
                  <a:lnTo>
                    <a:pt x="11193" y="8293"/>
                  </a:lnTo>
                  <a:close/>
                  <a:moveTo>
                    <a:pt x="8516" y="9061"/>
                  </a:moveTo>
                  <a:lnTo>
                    <a:pt x="9012" y="10789"/>
                  </a:lnTo>
                  <a:lnTo>
                    <a:pt x="7283" y="11285"/>
                  </a:lnTo>
                  <a:lnTo>
                    <a:pt x="6786" y="9557"/>
                  </a:lnTo>
                  <a:lnTo>
                    <a:pt x="8516" y="9061"/>
                  </a:lnTo>
                  <a:close/>
                  <a:moveTo>
                    <a:pt x="5844" y="9855"/>
                  </a:moveTo>
                  <a:lnTo>
                    <a:pt x="6291" y="11414"/>
                  </a:lnTo>
                  <a:lnTo>
                    <a:pt x="3200" y="12301"/>
                  </a:lnTo>
                  <a:cubicBezTo>
                    <a:pt x="3125" y="12323"/>
                    <a:pt x="3050" y="12333"/>
                    <a:pt x="2976" y="12333"/>
                  </a:cubicBezTo>
                  <a:cubicBezTo>
                    <a:pt x="2623" y="12333"/>
                    <a:pt x="2298" y="12101"/>
                    <a:pt x="2197" y="11744"/>
                  </a:cubicBezTo>
                  <a:cubicBezTo>
                    <a:pt x="2073" y="11314"/>
                    <a:pt x="2324" y="10864"/>
                    <a:pt x="2754" y="10741"/>
                  </a:cubicBezTo>
                  <a:lnTo>
                    <a:pt x="5844" y="9855"/>
                  </a:lnTo>
                  <a:close/>
                  <a:moveTo>
                    <a:pt x="14722" y="10050"/>
                  </a:moveTo>
                  <a:cubicBezTo>
                    <a:pt x="15442" y="10050"/>
                    <a:pt x="16106" y="10523"/>
                    <a:pt x="16314" y="11248"/>
                  </a:cubicBezTo>
                  <a:cubicBezTo>
                    <a:pt x="16565" y="12124"/>
                    <a:pt x="16057" y="13041"/>
                    <a:pt x="15179" y="13292"/>
                  </a:cubicBezTo>
                  <a:cubicBezTo>
                    <a:pt x="15027" y="13335"/>
                    <a:pt x="14873" y="13357"/>
                    <a:pt x="14720" y="13357"/>
                  </a:cubicBezTo>
                  <a:cubicBezTo>
                    <a:pt x="14444" y="13357"/>
                    <a:pt x="14171" y="13287"/>
                    <a:pt x="13922" y="13148"/>
                  </a:cubicBezTo>
                  <a:cubicBezTo>
                    <a:pt x="13535" y="12936"/>
                    <a:pt x="13255" y="12582"/>
                    <a:pt x="13134" y="12158"/>
                  </a:cubicBezTo>
                  <a:lnTo>
                    <a:pt x="12701" y="10646"/>
                  </a:lnTo>
                  <a:cubicBezTo>
                    <a:pt x="12711" y="10630"/>
                    <a:pt x="12724" y="10616"/>
                    <a:pt x="12732" y="10600"/>
                  </a:cubicBezTo>
                  <a:cubicBezTo>
                    <a:pt x="12741" y="10583"/>
                    <a:pt x="12748" y="10566"/>
                    <a:pt x="12755" y="10547"/>
                  </a:cubicBezTo>
                  <a:lnTo>
                    <a:pt x="14267" y="10114"/>
                  </a:lnTo>
                  <a:cubicBezTo>
                    <a:pt x="14419" y="10071"/>
                    <a:pt x="14572" y="10050"/>
                    <a:pt x="14722" y="10050"/>
                  </a:cubicBezTo>
                  <a:close/>
                  <a:moveTo>
                    <a:pt x="9343" y="11722"/>
                  </a:moveTo>
                  <a:lnTo>
                    <a:pt x="10253" y="14897"/>
                  </a:lnTo>
                  <a:cubicBezTo>
                    <a:pt x="10376" y="15327"/>
                    <a:pt x="10127" y="15777"/>
                    <a:pt x="9695" y="15900"/>
                  </a:cubicBezTo>
                  <a:cubicBezTo>
                    <a:pt x="9621" y="15922"/>
                    <a:pt x="9545" y="15932"/>
                    <a:pt x="9470" y="15932"/>
                  </a:cubicBezTo>
                  <a:cubicBezTo>
                    <a:pt x="9334" y="15932"/>
                    <a:pt x="9200" y="15898"/>
                    <a:pt x="9079" y="15831"/>
                  </a:cubicBezTo>
                  <a:cubicBezTo>
                    <a:pt x="8890" y="15725"/>
                    <a:pt x="8754" y="15553"/>
                    <a:pt x="8692" y="15345"/>
                  </a:cubicBezTo>
                  <a:lnTo>
                    <a:pt x="7782" y="12171"/>
                  </a:lnTo>
                  <a:lnTo>
                    <a:pt x="9343" y="11722"/>
                  </a:lnTo>
                  <a:close/>
                  <a:moveTo>
                    <a:pt x="8363" y="0"/>
                  </a:moveTo>
                  <a:cubicBezTo>
                    <a:pt x="8197" y="0"/>
                    <a:pt x="8030" y="23"/>
                    <a:pt x="7866" y="70"/>
                  </a:cubicBezTo>
                  <a:cubicBezTo>
                    <a:pt x="7403" y="203"/>
                    <a:pt x="7021" y="507"/>
                    <a:pt x="6787" y="929"/>
                  </a:cubicBezTo>
                  <a:cubicBezTo>
                    <a:pt x="6555" y="1350"/>
                    <a:pt x="6499" y="1836"/>
                    <a:pt x="6632" y="2297"/>
                  </a:cubicBezTo>
                  <a:lnTo>
                    <a:pt x="7525" y="5413"/>
                  </a:lnTo>
                  <a:lnTo>
                    <a:pt x="5896" y="5880"/>
                  </a:lnTo>
                  <a:lnTo>
                    <a:pt x="5482" y="4439"/>
                  </a:lnTo>
                  <a:cubicBezTo>
                    <a:pt x="5150" y="3280"/>
                    <a:pt x="4089" y="2524"/>
                    <a:pt x="2941" y="2524"/>
                  </a:cubicBezTo>
                  <a:cubicBezTo>
                    <a:pt x="2700" y="2524"/>
                    <a:pt x="2456" y="2557"/>
                    <a:pt x="2214" y="2627"/>
                  </a:cubicBezTo>
                  <a:cubicBezTo>
                    <a:pt x="813" y="3028"/>
                    <a:pt x="1" y="4496"/>
                    <a:pt x="402" y="5895"/>
                  </a:cubicBezTo>
                  <a:cubicBezTo>
                    <a:pt x="598" y="6574"/>
                    <a:pt x="1044" y="7134"/>
                    <a:pt x="1662" y="7477"/>
                  </a:cubicBezTo>
                  <a:cubicBezTo>
                    <a:pt x="2060" y="7698"/>
                    <a:pt x="2497" y="7809"/>
                    <a:pt x="2940" y="7809"/>
                  </a:cubicBezTo>
                  <a:cubicBezTo>
                    <a:pt x="3185" y="7809"/>
                    <a:pt x="3431" y="7775"/>
                    <a:pt x="3673" y="7706"/>
                  </a:cubicBezTo>
                  <a:lnTo>
                    <a:pt x="5115" y="7292"/>
                  </a:lnTo>
                  <a:lnTo>
                    <a:pt x="5575" y="8897"/>
                  </a:lnTo>
                  <a:lnTo>
                    <a:pt x="2485" y="9785"/>
                  </a:lnTo>
                  <a:cubicBezTo>
                    <a:pt x="2022" y="9916"/>
                    <a:pt x="1639" y="10222"/>
                    <a:pt x="1405" y="10643"/>
                  </a:cubicBezTo>
                  <a:cubicBezTo>
                    <a:pt x="1173" y="11063"/>
                    <a:pt x="1117" y="11549"/>
                    <a:pt x="1251" y="12010"/>
                  </a:cubicBezTo>
                  <a:cubicBezTo>
                    <a:pt x="1382" y="12473"/>
                    <a:pt x="1688" y="12856"/>
                    <a:pt x="2108" y="13090"/>
                  </a:cubicBezTo>
                  <a:cubicBezTo>
                    <a:pt x="2379" y="13239"/>
                    <a:pt x="2678" y="13316"/>
                    <a:pt x="2980" y="13316"/>
                  </a:cubicBezTo>
                  <a:cubicBezTo>
                    <a:pt x="3146" y="13316"/>
                    <a:pt x="3313" y="13293"/>
                    <a:pt x="3476" y="13246"/>
                  </a:cubicBezTo>
                  <a:lnTo>
                    <a:pt x="6704" y="12318"/>
                  </a:lnTo>
                  <a:cubicBezTo>
                    <a:pt x="6705" y="12321"/>
                    <a:pt x="6707" y="12321"/>
                    <a:pt x="6710" y="12323"/>
                  </a:cubicBezTo>
                  <a:cubicBezTo>
                    <a:pt x="6743" y="12340"/>
                    <a:pt x="6779" y="12354"/>
                    <a:pt x="6817" y="12366"/>
                  </a:cubicBezTo>
                  <a:lnTo>
                    <a:pt x="7749" y="15612"/>
                  </a:lnTo>
                  <a:cubicBezTo>
                    <a:pt x="7881" y="16074"/>
                    <a:pt x="8186" y="16458"/>
                    <a:pt x="8606" y="16690"/>
                  </a:cubicBezTo>
                  <a:cubicBezTo>
                    <a:pt x="8877" y="16840"/>
                    <a:pt x="9175" y="16917"/>
                    <a:pt x="9476" y="16917"/>
                  </a:cubicBezTo>
                  <a:cubicBezTo>
                    <a:pt x="9643" y="16917"/>
                    <a:pt x="9810" y="16894"/>
                    <a:pt x="9975" y="16846"/>
                  </a:cubicBezTo>
                  <a:cubicBezTo>
                    <a:pt x="10438" y="16714"/>
                    <a:pt x="10820" y="16409"/>
                    <a:pt x="11054" y="15988"/>
                  </a:cubicBezTo>
                  <a:cubicBezTo>
                    <a:pt x="11286" y="15568"/>
                    <a:pt x="11342" y="15082"/>
                    <a:pt x="11210" y="14619"/>
                  </a:cubicBezTo>
                  <a:lnTo>
                    <a:pt x="10299" y="11444"/>
                  </a:lnTo>
                  <a:lnTo>
                    <a:pt x="11788" y="11019"/>
                  </a:lnTo>
                  <a:lnTo>
                    <a:pt x="12190" y="12426"/>
                  </a:lnTo>
                  <a:cubicBezTo>
                    <a:pt x="12387" y="13105"/>
                    <a:pt x="12833" y="13669"/>
                    <a:pt x="13450" y="14008"/>
                  </a:cubicBezTo>
                  <a:cubicBezTo>
                    <a:pt x="13848" y="14229"/>
                    <a:pt x="14286" y="14341"/>
                    <a:pt x="14728" y="14341"/>
                  </a:cubicBezTo>
                  <a:cubicBezTo>
                    <a:pt x="14973" y="14341"/>
                    <a:pt x="15219" y="14306"/>
                    <a:pt x="15461" y="14238"/>
                  </a:cubicBezTo>
                  <a:cubicBezTo>
                    <a:pt x="16853" y="13841"/>
                    <a:pt x="17667" y="12374"/>
                    <a:pt x="17266" y="10974"/>
                  </a:cubicBezTo>
                  <a:cubicBezTo>
                    <a:pt x="16934" y="9815"/>
                    <a:pt x="15874" y="9060"/>
                    <a:pt x="14725" y="9060"/>
                  </a:cubicBezTo>
                  <a:cubicBezTo>
                    <a:pt x="14484" y="9060"/>
                    <a:pt x="14239" y="9093"/>
                    <a:pt x="13996" y="9163"/>
                  </a:cubicBezTo>
                  <a:lnTo>
                    <a:pt x="12589" y="9565"/>
                  </a:lnTo>
                  <a:lnTo>
                    <a:pt x="12156" y="8052"/>
                  </a:lnTo>
                  <a:lnTo>
                    <a:pt x="15355" y="7134"/>
                  </a:lnTo>
                  <a:cubicBezTo>
                    <a:pt x="15818" y="7003"/>
                    <a:pt x="16201" y="6697"/>
                    <a:pt x="16433" y="6276"/>
                  </a:cubicBezTo>
                  <a:cubicBezTo>
                    <a:pt x="16666" y="5856"/>
                    <a:pt x="16722" y="5370"/>
                    <a:pt x="16589" y="4907"/>
                  </a:cubicBezTo>
                  <a:cubicBezTo>
                    <a:pt x="16457" y="4446"/>
                    <a:pt x="16152" y="4062"/>
                    <a:pt x="15731" y="3829"/>
                  </a:cubicBezTo>
                  <a:cubicBezTo>
                    <a:pt x="15460" y="3679"/>
                    <a:pt x="15163" y="3603"/>
                    <a:pt x="14861" y="3603"/>
                  </a:cubicBezTo>
                  <a:cubicBezTo>
                    <a:pt x="14695" y="3603"/>
                    <a:pt x="14527" y="3626"/>
                    <a:pt x="14362" y="3673"/>
                  </a:cubicBezTo>
                  <a:lnTo>
                    <a:pt x="11077" y="4616"/>
                  </a:lnTo>
                  <a:cubicBezTo>
                    <a:pt x="11063" y="4605"/>
                    <a:pt x="11048" y="4596"/>
                    <a:pt x="11034" y="4585"/>
                  </a:cubicBezTo>
                  <a:lnTo>
                    <a:pt x="10094" y="1306"/>
                  </a:lnTo>
                  <a:cubicBezTo>
                    <a:pt x="9960" y="843"/>
                    <a:pt x="9657" y="460"/>
                    <a:pt x="9235" y="226"/>
                  </a:cubicBezTo>
                  <a:cubicBezTo>
                    <a:pt x="8963" y="77"/>
                    <a:pt x="8665" y="0"/>
                    <a:pt x="83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0" name="Google Shape;4850;p41"/>
            <p:cNvSpPr/>
            <p:nvPr/>
          </p:nvSpPr>
          <p:spPr>
            <a:xfrm>
              <a:off x="622725" y="3387175"/>
              <a:ext cx="1071750" cy="1216475"/>
            </a:xfrm>
            <a:custGeom>
              <a:avLst/>
              <a:gdLst/>
              <a:ahLst/>
              <a:cxnLst/>
              <a:rect l="l" t="t" r="r" b="b"/>
              <a:pathLst>
                <a:path w="42870" h="48659" extrusionOk="0">
                  <a:moveTo>
                    <a:pt x="22528" y="793"/>
                  </a:moveTo>
                  <a:lnTo>
                    <a:pt x="40770" y="10903"/>
                  </a:lnTo>
                  <a:cubicBezTo>
                    <a:pt x="40055" y="12524"/>
                    <a:pt x="40607" y="14440"/>
                    <a:pt x="42069" y="15433"/>
                  </a:cubicBezTo>
                  <a:lnTo>
                    <a:pt x="24825" y="46544"/>
                  </a:lnTo>
                  <a:cubicBezTo>
                    <a:pt x="24351" y="46336"/>
                    <a:pt x="23851" y="46235"/>
                    <a:pt x="23356" y="46235"/>
                  </a:cubicBezTo>
                  <a:cubicBezTo>
                    <a:pt x="22161" y="46235"/>
                    <a:pt x="20994" y="46821"/>
                    <a:pt x="20276" y="47880"/>
                  </a:cubicBezTo>
                  <a:lnTo>
                    <a:pt x="2037" y="37771"/>
                  </a:lnTo>
                  <a:cubicBezTo>
                    <a:pt x="2633" y="36460"/>
                    <a:pt x="2407" y="34968"/>
                    <a:pt x="1522" y="33906"/>
                  </a:cubicBezTo>
                  <a:cubicBezTo>
                    <a:pt x="1326" y="33667"/>
                    <a:pt x="1095" y="33450"/>
                    <a:pt x="833" y="33264"/>
                  </a:cubicBezTo>
                  <a:lnTo>
                    <a:pt x="18091" y="2127"/>
                  </a:lnTo>
                  <a:cubicBezTo>
                    <a:pt x="18549" y="2316"/>
                    <a:pt x="19026" y="2406"/>
                    <a:pt x="19496" y="2406"/>
                  </a:cubicBezTo>
                  <a:cubicBezTo>
                    <a:pt x="20683" y="2406"/>
                    <a:pt x="21828" y="1828"/>
                    <a:pt x="22528" y="793"/>
                  </a:cubicBezTo>
                  <a:close/>
                  <a:moveTo>
                    <a:pt x="22410" y="1"/>
                  </a:moveTo>
                  <a:cubicBezTo>
                    <a:pt x="22291" y="1"/>
                    <a:pt x="22176" y="63"/>
                    <a:pt x="22115" y="175"/>
                  </a:cubicBezTo>
                  <a:cubicBezTo>
                    <a:pt x="21564" y="1168"/>
                    <a:pt x="20549" y="1728"/>
                    <a:pt x="19493" y="1728"/>
                  </a:cubicBezTo>
                  <a:cubicBezTo>
                    <a:pt x="19025" y="1728"/>
                    <a:pt x="18549" y="1618"/>
                    <a:pt x="18102" y="1387"/>
                  </a:cubicBezTo>
                  <a:cubicBezTo>
                    <a:pt x="18052" y="1362"/>
                    <a:pt x="17999" y="1349"/>
                    <a:pt x="17947" y="1349"/>
                  </a:cubicBezTo>
                  <a:cubicBezTo>
                    <a:pt x="17827" y="1349"/>
                    <a:pt x="17711" y="1413"/>
                    <a:pt x="17651" y="1524"/>
                  </a:cubicBezTo>
                  <a:lnTo>
                    <a:pt x="89" y="33208"/>
                  </a:lnTo>
                  <a:cubicBezTo>
                    <a:pt x="0" y="33369"/>
                    <a:pt x="56" y="33569"/>
                    <a:pt x="214" y="33664"/>
                  </a:cubicBezTo>
                  <a:cubicBezTo>
                    <a:pt x="1620" y="34498"/>
                    <a:pt x="2106" y="36275"/>
                    <a:pt x="1293" y="37737"/>
                  </a:cubicBezTo>
                  <a:cubicBezTo>
                    <a:pt x="1247" y="37816"/>
                    <a:pt x="1234" y="37909"/>
                    <a:pt x="1260" y="37998"/>
                  </a:cubicBezTo>
                  <a:cubicBezTo>
                    <a:pt x="1272" y="38044"/>
                    <a:pt x="1296" y="38087"/>
                    <a:pt x="1326" y="38123"/>
                  </a:cubicBezTo>
                  <a:cubicBezTo>
                    <a:pt x="1353" y="38156"/>
                    <a:pt x="1385" y="38181"/>
                    <a:pt x="1422" y="38201"/>
                  </a:cubicBezTo>
                  <a:lnTo>
                    <a:pt x="20233" y="48622"/>
                  </a:lnTo>
                  <a:cubicBezTo>
                    <a:pt x="20277" y="48647"/>
                    <a:pt x="20326" y="48658"/>
                    <a:pt x="20374" y="48658"/>
                  </a:cubicBezTo>
                  <a:cubicBezTo>
                    <a:pt x="20507" y="48658"/>
                    <a:pt x="20645" y="48576"/>
                    <a:pt x="20711" y="48456"/>
                  </a:cubicBezTo>
                  <a:cubicBezTo>
                    <a:pt x="21259" y="47465"/>
                    <a:pt x="22289" y="46906"/>
                    <a:pt x="23348" y="46906"/>
                  </a:cubicBezTo>
                  <a:cubicBezTo>
                    <a:pt x="23842" y="46906"/>
                    <a:pt x="24341" y="47027"/>
                    <a:pt x="24803" y="47282"/>
                  </a:cubicBezTo>
                  <a:cubicBezTo>
                    <a:pt x="24855" y="47312"/>
                    <a:pt x="24911" y="47326"/>
                    <a:pt x="24967" y="47326"/>
                  </a:cubicBezTo>
                  <a:cubicBezTo>
                    <a:pt x="25085" y="47326"/>
                    <a:pt x="25200" y="47263"/>
                    <a:pt x="25261" y="47152"/>
                  </a:cubicBezTo>
                  <a:lnTo>
                    <a:pt x="42817" y="15476"/>
                  </a:lnTo>
                  <a:cubicBezTo>
                    <a:pt x="42860" y="15399"/>
                    <a:pt x="42870" y="15305"/>
                    <a:pt x="42846" y="15220"/>
                  </a:cubicBezTo>
                  <a:cubicBezTo>
                    <a:pt x="42820" y="15134"/>
                    <a:pt x="42762" y="15060"/>
                    <a:pt x="42684" y="15017"/>
                  </a:cubicBezTo>
                  <a:cubicBezTo>
                    <a:pt x="41235" y="14215"/>
                    <a:pt x="40706" y="12376"/>
                    <a:pt x="41510" y="10926"/>
                  </a:cubicBezTo>
                  <a:cubicBezTo>
                    <a:pt x="41601" y="10762"/>
                    <a:pt x="41541" y="10554"/>
                    <a:pt x="41379" y="10467"/>
                  </a:cubicBezTo>
                  <a:lnTo>
                    <a:pt x="22574" y="43"/>
                  </a:lnTo>
                  <a:cubicBezTo>
                    <a:pt x="22522" y="14"/>
                    <a:pt x="22466" y="1"/>
                    <a:pt x="224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1" name="Google Shape;4851;p41"/>
            <p:cNvSpPr/>
            <p:nvPr/>
          </p:nvSpPr>
          <p:spPr>
            <a:xfrm>
              <a:off x="1049550" y="4103250"/>
              <a:ext cx="88850" cy="77775"/>
            </a:xfrm>
            <a:custGeom>
              <a:avLst/>
              <a:gdLst/>
              <a:ahLst/>
              <a:cxnLst/>
              <a:rect l="l" t="t" r="r" b="b"/>
              <a:pathLst>
                <a:path w="3554" h="3111" extrusionOk="0">
                  <a:moveTo>
                    <a:pt x="1779" y="0"/>
                  </a:moveTo>
                  <a:cubicBezTo>
                    <a:pt x="1233" y="0"/>
                    <a:pt x="703" y="290"/>
                    <a:pt x="419" y="801"/>
                  </a:cubicBezTo>
                  <a:cubicBezTo>
                    <a:pt x="0" y="1552"/>
                    <a:pt x="272" y="2500"/>
                    <a:pt x="1023" y="2915"/>
                  </a:cubicBezTo>
                  <a:cubicBezTo>
                    <a:pt x="1262" y="3048"/>
                    <a:pt x="1521" y="3111"/>
                    <a:pt x="1776" y="3111"/>
                  </a:cubicBezTo>
                  <a:cubicBezTo>
                    <a:pt x="2323" y="3111"/>
                    <a:pt x="2854" y="2822"/>
                    <a:pt x="3137" y="2311"/>
                  </a:cubicBezTo>
                  <a:cubicBezTo>
                    <a:pt x="3553" y="1560"/>
                    <a:pt x="3282" y="614"/>
                    <a:pt x="2533" y="197"/>
                  </a:cubicBezTo>
                  <a:cubicBezTo>
                    <a:pt x="2293" y="63"/>
                    <a:pt x="2034" y="0"/>
                    <a:pt x="17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2" name="Google Shape;4852;p41"/>
            <p:cNvSpPr/>
            <p:nvPr/>
          </p:nvSpPr>
          <p:spPr>
            <a:xfrm>
              <a:off x="962425" y="4134850"/>
              <a:ext cx="142500" cy="172800"/>
            </a:xfrm>
            <a:custGeom>
              <a:avLst/>
              <a:gdLst/>
              <a:ahLst/>
              <a:cxnLst/>
              <a:rect l="l" t="t" r="r" b="b"/>
              <a:pathLst>
                <a:path w="5700" h="6912" extrusionOk="0">
                  <a:moveTo>
                    <a:pt x="5130" y="0"/>
                  </a:moveTo>
                  <a:cubicBezTo>
                    <a:pt x="5016" y="0"/>
                    <a:pt x="4899" y="39"/>
                    <a:pt x="4796" y="125"/>
                  </a:cubicBezTo>
                  <a:lnTo>
                    <a:pt x="279" y="3963"/>
                  </a:lnTo>
                  <a:cubicBezTo>
                    <a:pt x="1" y="4200"/>
                    <a:pt x="44" y="4640"/>
                    <a:pt x="363" y="4817"/>
                  </a:cubicBezTo>
                  <a:lnTo>
                    <a:pt x="4023" y="6845"/>
                  </a:lnTo>
                  <a:cubicBezTo>
                    <a:pt x="4104" y="6891"/>
                    <a:pt x="4191" y="6912"/>
                    <a:pt x="4275" y="6912"/>
                  </a:cubicBezTo>
                  <a:cubicBezTo>
                    <a:pt x="4522" y="6912"/>
                    <a:pt x="4753" y="6734"/>
                    <a:pt x="4792" y="6466"/>
                  </a:cubicBezTo>
                  <a:lnTo>
                    <a:pt x="5649" y="602"/>
                  </a:lnTo>
                  <a:cubicBezTo>
                    <a:pt x="5700" y="257"/>
                    <a:pt x="5425" y="0"/>
                    <a:pt x="51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3" name="Google Shape;4853;p41"/>
            <p:cNvSpPr/>
            <p:nvPr/>
          </p:nvSpPr>
          <p:spPr>
            <a:xfrm>
              <a:off x="1096200" y="3999675"/>
              <a:ext cx="81250" cy="130425"/>
            </a:xfrm>
            <a:custGeom>
              <a:avLst/>
              <a:gdLst/>
              <a:ahLst/>
              <a:cxnLst/>
              <a:rect l="l" t="t" r="r" b="b"/>
              <a:pathLst>
                <a:path w="3250" h="5217" extrusionOk="0">
                  <a:moveTo>
                    <a:pt x="2902" y="0"/>
                  </a:moveTo>
                  <a:cubicBezTo>
                    <a:pt x="2795" y="0"/>
                    <a:pt x="2690" y="57"/>
                    <a:pt x="2634" y="157"/>
                  </a:cubicBezTo>
                  <a:lnTo>
                    <a:pt x="82" y="4764"/>
                  </a:lnTo>
                  <a:cubicBezTo>
                    <a:pt x="0" y="4910"/>
                    <a:pt x="52" y="5095"/>
                    <a:pt x="198" y="5178"/>
                  </a:cubicBezTo>
                  <a:cubicBezTo>
                    <a:pt x="198" y="5178"/>
                    <a:pt x="198" y="5178"/>
                    <a:pt x="198" y="5178"/>
                  </a:cubicBezTo>
                  <a:lnTo>
                    <a:pt x="198" y="5178"/>
                  </a:lnTo>
                  <a:cubicBezTo>
                    <a:pt x="198" y="5179"/>
                    <a:pt x="199" y="5179"/>
                    <a:pt x="199" y="5179"/>
                  </a:cubicBezTo>
                  <a:cubicBezTo>
                    <a:pt x="199" y="5179"/>
                    <a:pt x="199" y="5179"/>
                    <a:pt x="199" y="5178"/>
                  </a:cubicBezTo>
                  <a:lnTo>
                    <a:pt x="199" y="5178"/>
                  </a:lnTo>
                  <a:cubicBezTo>
                    <a:pt x="246" y="5204"/>
                    <a:pt x="297" y="5216"/>
                    <a:pt x="347" y="5216"/>
                  </a:cubicBezTo>
                  <a:cubicBezTo>
                    <a:pt x="454" y="5216"/>
                    <a:pt x="557" y="5160"/>
                    <a:pt x="612" y="5060"/>
                  </a:cubicBezTo>
                  <a:lnTo>
                    <a:pt x="3168" y="453"/>
                  </a:lnTo>
                  <a:cubicBezTo>
                    <a:pt x="3249" y="306"/>
                    <a:pt x="3198" y="122"/>
                    <a:pt x="3050" y="38"/>
                  </a:cubicBezTo>
                  <a:lnTo>
                    <a:pt x="3049" y="38"/>
                  </a:lnTo>
                  <a:cubicBezTo>
                    <a:pt x="3002" y="13"/>
                    <a:pt x="2952" y="0"/>
                    <a:pt x="29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4" name="Google Shape;4854;p41"/>
            <p:cNvSpPr/>
            <p:nvPr/>
          </p:nvSpPr>
          <p:spPr>
            <a:xfrm>
              <a:off x="1267575" y="3236425"/>
              <a:ext cx="420500" cy="368175"/>
            </a:xfrm>
            <a:custGeom>
              <a:avLst/>
              <a:gdLst/>
              <a:ahLst/>
              <a:cxnLst/>
              <a:rect l="l" t="t" r="r" b="b"/>
              <a:pathLst>
                <a:path w="16820" h="14727" extrusionOk="0">
                  <a:moveTo>
                    <a:pt x="7374" y="3750"/>
                  </a:moveTo>
                  <a:lnTo>
                    <a:pt x="12025" y="6328"/>
                  </a:lnTo>
                  <a:lnTo>
                    <a:pt x="9448" y="10979"/>
                  </a:lnTo>
                  <a:lnTo>
                    <a:pt x="4796" y="8401"/>
                  </a:lnTo>
                  <a:lnTo>
                    <a:pt x="7374" y="3750"/>
                  </a:lnTo>
                  <a:close/>
                  <a:moveTo>
                    <a:pt x="8417" y="1"/>
                  </a:moveTo>
                  <a:cubicBezTo>
                    <a:pt x="5827" y="1"/>
                    <a:pt x="3315" y="1369"/>
                    <a:pt x="1971" y="3794"/>
                  </a:cubicBezTo>
                  <a:cubicBezTo>
                    <a:pt x="0" y="7351"/>
                    <a:pt x="1284" y="11832"/>
                    <a:pt x="4842" y="13802"/>
                  </a:cubicBezTo>
                  <a:cubicBezTo>
                    <a:pt x="5972" y="14429"/>
                    <a:pt x="7197" y="14727"/>
                    <a:pt x="8404" y="14727"/>
                  </a:cubicBezTo>
                  <a:cubicBezTo>
                    <a:pt x="10993" y="14727"/>
                    <a:pt x="13505" y="13358"/>
                    <a:pt x="14849" y="10932"/>
                  </a:cubicBezTo>
                  <a:cubicBezTo>
                    <a:pt x="16819" y="7376"/>
                    <a:pt x="15535" y="2896"/>
                    <a:pt x="11979" y="925"/>
                  </a:cubicBezTo>
                  <a:cubicBezTo>
                    <a:pt x="10849" y="298"/>
                    <a:pt x="9624" y="1"/>
                    <a:pt x="84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5" name="Google Shape;4855;p41"/>
            <p:cNvSpPr/>
            <p:nvPr/>
          </p:nvSpPr>
          <p:spPr>
            <a:xfrm>
              <a:off x="1302175" y="3257975"/>
              <a:ext cx="361325" cy="325100"/>
            </a:xfrm>
            <a:custGeom>
              <a:avLst/>
              <a:gdLst/>
              <a:ahLst/>
              <a:cxnLst/>
              <a:rect l="l" t="t" r="r" b="b"/>
              <a:pathLst>
                <a:path w="14453" h="13004" extrusionOk="0">
                  <a:moveTo>
                    <a:pt x="7037" y="676"/>
                  </a:moveTo>
                  <a:cubicBezTo>
                    <a:pt x="7992" y="676"/>
                    <a:pt x="8959" y="910"/>
                    <a:pt x="9851" y="1404"/>
                  </a:cubicBezTo>
                  <a:cubicBezTo>
                    <a:pt x="10501" y="1764"/>
                    <a:pt x="11054" y="2230"/>
                    <a:pt x="11501" y="2770"/>
                  </a:cubicBezTo>
                  <a:cubicBezTo>
                    <a:pt x="12995" y="4565"/>
                    <a:pt x="13320" y="7166"/>
                    <a:pt x="12123" y="9327"/>
                  </a:cubicBezTo>
                  <a:cubicBezTo>
                    <a:pt x="11060" y="11244"/>
                    <a:pt x="9068" y="12328"/>
                    <a:pt x="7016" y="12328"/>
                  </a:cubicBezTo>
                  <a:cubicBezTo>
                    <a:pt x="6061" y="12328"/>
                    <a:pt x="5094" y="12093"/>
                    <a:pt x="4202" y="11599"/>
                  </a:cubicBezTo>
                  <a:cubicBezTo>
                    <a:pt x="1390" y="10040"/>
                    <a:pt x="372" y="6487"/>
                    <a:pt x="1930" y="3676"/>
                  </a:cubicBezTo>
                  <a:cubicBezTo>
                    <a:pt x="2993" y="1759"/>
                    <a:pt x="4986" y="676"/>
                    <a:pt x="7037" y="676"/>
                  </a:cubicBezTo>
                  <a:close/>
                  <a:moveTo>
                    <a:pt x="7037" y="1"/>
                  </a:moveTo>
                  <a:cubicBezTo>
                    <a:pt x="4747" y="1"/>
                    <a:pt x="2524" y="1210"/>
                    <a:pt x="1338" y="3351"/>
                  </a:cubicBezTo>
                  <a:cubicBezTo>
                    <a:pt x="1" y="5763"/>
                    <a:pt x="365" y="8665"/>
                    <a:pt x="2032" y="10669"/>
                  </a:cubicBezTo>
                  <a:cubicBezTo>
                    <a:pt x="2533" y="11269"/>
                    <a:pt x="3150" y="11790"/>
                    <a:pt x="3873" y="12189"/>
                  </a:cubicBezTo>
                  <a:cubicBezTo>
                    <a:pt x="4870" y="12742"/>
                    <a:pt x="5950" y="13004"/>
                    <a:pt x="7016" y="13004"/>
                  </a:cubicBezTo>
                  <a:cubicBezTo>
                    <a:pt x="9306" y="13004"/>
                    <a:pt x="11529" y="11795"/>
                    <a:pt x="12715" y="9654"/>
                  </a:cubicBezTo>
                  <a:cubicBezTo>
                    <a:pt x="14452" y="6518"/>
                    <a:pt x="13313" y="2551"/>
                    <a:pt x="10180" y="815"/>
                  </a:cubicBezTo>
                  <a:cubicBezTo>
                    <a:pt x="9183" y="263"/>
                    <a:pt x="8103" y="1"/>
                    <a:pt x="70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6" name="Google Shape;4856;p41"/>
            <p:cNvSpPr/>
            <p:nvPr/>
          </p:nvSpPr>
          <p:spPr>
            <a:xfrm>
              <a:off x="1366275" y="3308975"/>
              <a:ext cx="223075" cy="223075"/>
            </a:xfrm>
            <a:custGeom>
              <a:avLst/>
              <a:gdLst/>
              <a:ahLst/>
              <a:cxnLst/>
              <a:rect l="l" t="t" r="r" b="b"/>
              <a:pathLst>
                <a:path w="8923" h="8923" extrusionOk="0">
                  <a:moveTo>
                    <a:pt x="3426" y="848"/>
                  </a:moveTo>
                  <a:lnTo>
                    <a:pt x="8077" y="3426"/>
                  </a:lnTo>
                  <a:lnTo>
                    <a:pt x="5500" y="8077"/>
                  </a:lnTo>
                  <a:lnTo>
                    <a:pt x="848" y="5499"/>
                  </a:lnTo>
                  <a:lnTo>
                    <a:pt x="3426" y="848"/>
                  </a:lnTo>
                  <a:close/>
                  <a:moveTo>
                    <a:pt x="3183" y="1"/>
                  </a:moveTo>
                  <a:lnTo>
                    <a:pt x="1" y="5741"/>
                  </a:lnTo>
                  <a:lnTo>
                    <a:pt x="5741" y="8923"/>
                  </a:lnTo>
                  <a:lnTo>
                    <a:pt x="8923" y="3182"/>
                  </a:lnTo>
                  <a:lnTo>
                    <a:pt x="318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7" name="Google Shape;4857;p41"/>
            <p:cNvSpPr/>
            <p:nvPr/>
          </p:nvSpPr>
          <p:spPr>
            <a:xfrm>
              <a:off x="1286700" y="3360300"/>
              <a:ext cx="381375" cy="244350"/>
            </a:xfrm>
            <a:custGeom>
              <a:avLst/>
              <a:gdLst/>
              <a:ahLst/>
              <a:cxnLst/>
              <a:rect l="l" t="t" r="r" b="b"/>
              <a:pathLst>
                <a:path w="15255" h="9774" extrusionOk="0">
                  <a:moveTo>
                    <a:pt x="14592" y="0"/>
                  </a:moveTo>
                  <a:cubicBezTo>
                    <a:pt x="14485" y="927"/>
                    <a:pt x="14201" y="1848"/>
                    <a:pt x="13722" y="2713"/>
                  </a:cubicBezTo>
                  <a:cubicBezTo>
                    <a:pt x="12378" y="5138"/>
                    <a:pt x="9867" y="6508"/>
                    <a:pt x="7278" y="6508"/>
                  </a:cubicBezTo>
                  <a:cubicBezTo>
                    <a:pt x="6070" y="6508"/>
                    <a:pt x="4845" y="6210"/>
                    <a:pt x="3714" y="5583"/>
                  </a:cubicBezTo>
                  <a:cubicBezTo>
                    <a:pt x="2063" y="4667"/>
                    <a:pt x="909" y="3208"/>
                    <a:pt x="336" y="1554"/>
                  </a:cubicBezTo>
                  <a:lnTo>
                    <a:pt x="336" y="1554"/>
                  </a:lnTo>
                  <a:cubicBezTo>
                    <a:pt x="1" y="4432"/>
                    <a:pt x="1388" y="7358"/>
                    <a:pt x="4078" y="8849"/>
                  </a:cubicBezTo>
                  <a:cubicBezTo>
                    <a:pt x="5209" y="9476"/>
                    <a:pt x="6433" y="9773"/>
                    <a:pt x="7641" y="9773"/>
                  </a:cubicBezTo>
                  <a:cubicBezTo>
                    <a:pt x="10231" y="9773"/>
                    <a:pt x="12742" y="8405"/>
                    <a:pt x="14086" y="5980"/>
                  </a:cubicBezTo>
                  <a:cubicBezTo>
                    <a:pt x="15140" y="4073"/>
                    <a:pt x="15255" y="1906"/>
                    <a:pt x="1459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8" name="Google Shape;4858;p41"/>
            <p:cNvSpPr/>
            <p:nvPr/>
          </p:nvSpPr>
          <p:spPr>
            <a:xfrm>
              <a:off x="569225" y="4267425"/>
              <a:ext cx="70225" cy="70200"/>
            </a:xfrm>
            <a:custGeom>
              <a:avLst/>
              <a:gdLst/>
              <a:ahLst/>
              <a:cxnLst/>
              <a:rect l="l" t="t" r="r" b="b"/>
              <a:pathLst>
                <a:path w="2809" h="2808" extrusionOk="0">
                  <a:moveTo>
                    <a:pt x="2182" y="0"/>
                  </a:moveTo>
                  <a:lnTo>
                    <a:pt x="1" y="625"/>
                  </a:lnTo>
                  <a:lnTo>
                    <a:pt x="625" y="2808"/>
                  </a:lnTo>
                  <a:lnTo>
                    <a:pt x="2808" y="2182"/>
                  </a:lnTo>
                  <a:lnTo>
                    <a:pt x="2182" y="0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59" name="Google Shape;4859;p41"/>
            <p:cNvSpPr/>
            <p:nvPr/>
          </p:nvSpPr>
          <p:spPr>
            <a:xfrm>
              <a:off x="584550" y="4282725"/>
              <a:ext cx="39525" cy="39500"/>
            </a:xfrm>
            <a:custGeom>
              <a:avLst/>
              <a:gdLst/>
              <a:ahLst/>
              <a:cxnLst/>
              <a:rect l="l" t="t" r="r" b="b"/>
              <a:pathLst>
                <a:path w="1581" h="1580" extrusionOk="0">
                  <a:moveTo>
                    <a:pt x="1228" y="0"/>
                  </a:moveTo>
                  <a:lnTo>
                    <a:pt x="1" y="353"/>
                  </a:lnTo>
                  <a:lnTo>
                    <a:pt x="352" y="1580"/>
                  </a:lnTo>
                  <a:lnTo>
                    <a:pt x="1580" y="1229"/>
                  </a:lnTo>
                  <a:lnTo>
                    <a:pt x="1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0" name="Google Shape;4860;p41"/>
            <p:cNvSpPr/>
            <p:nvPr/>
          </p:nvSpPr>
          <p:spPr>
            <a:xfrm>
              <a:off x="1162225" y="4599775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2" y="1"/>
                  </a:moveTo>
                  <a:lnTo>
                    <a:pt x="1" y="627"/>
                  </a:lnTo>
                  <a:lnTo>
                    <a:pt x="627" y="2809"/>
                  </a:lnTo>
                  <a:lnTo>
                    <a:pt x="2808" y="2184"/>
                  </a:lnTo>
                  <a:lnTo>
                    <a:pt x="2182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1" name="Google Shape;4861;p41"/>
            <p:cNvSpPr/>
            <p:nvPr/>
          </p:nvSpPr>
          <p:spPr>
            <a:xfrm>
              <a:off x="1177625" y="4615225"/>
              <a:ext cx="39525" cy="39525"/>
            </a:xfrm>
            <a:custGeom>
              <a:avLst/>
              <a:gdLst/>
              <a:ahLst/>
              <a:cxnLst/>
              <a:rect l="l" t="t" r="r" b="b"/>
              <a:pathLst>
                <a:path w="1581" h="1581" extrusionOk="0">
                  <a:moveTo>
                    <a:pt x="1228" y="1"/>
                  </a:moveTo>
                  <a:lnTo>
                    <a:pt x="1" y="352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2" name="Google Shape;4862;p41"/>
            <p:cNvSpPr/>
            <p:nvPr/>
          </p:nvSpPr>
          <p:spPr>
            <a:xfrm>
              <a:off x="1088625" y="3340650"/>
              <a:ext cx="70225" cy="70225"/>
            </a:xfrm>
            <a:custGeom>
              <a:avLst/>
              <a:gdLst/>
              <a:ahLst/>
              <a:cxnLst/>
              <a:rect l="l" t="t" r="r" b="b"/>
              <a:pathLst>
                <a:path w="2809" h="2809" extrusionOk="0">
                  <a:moveTo>
                    <a:pt x="2184" y="1"/>
                  </a:moveTo>
                  <a:lnTo>
                    <a:pt x="1" y="627"/>
                  </a:lnTo>
                  <a:lnTo>
                    <a:pt x="627" y="2808"/>
                  </a:lnTo>
                  <a:lnTo>
                    <a:pt x="2808" y="2183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3" name="Google Shape;4863;p41"/>
            <p:cNvSpPr/>
            <p:nvPr/>
          </p:nvSpPr>
          <p:spPr>
            <a:xfrm>
              <a:off x="1104075" y="3356025"/>
              <a:ext cx="39500" cy="39500"/>
            </a:xfrm>
            <a:custGeom>
              <a:avLst/>
              <a:gdLst/>
              <a:ahLst/>
              <a:cxnLst/>
              <a:rect l="l" t="t" r="r" b="b"/>
              <a:pathLst>
                <a:path w="1580" h="1580" extrusionOk="0">
                  <a:moveTo>
                    <a:pt x="1227" y="1"/>
                  </a:moveTo>
                  <a:lnTo>
                    <a:pt x="0" y="353"/>
                  </a:lnTo>
                  <a:lnTo>
                    <a:pt x="352" y="1580"/>
                  </a:lnTo>
                  <a:lnTo>
                    <a:pt x="1580" y="1227"/>
                  </a:lnTo>
                  <a:lnTo>
                    <a:pt x="1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4" name="Google Shape;4864;p41"/>
            <p:cNvSpPr/>
            <p:nvPr/>
          </p:nvSpPr>
          <p:spPr>
            <a:xfrm>
              <a:off x="1681750" y="3673125"/>
              <a:ext cx="70200" cy="70225"/>
            </a:xfrm>
            <a:custGeom>
              <a:avLst/>
              <a:gdLst/>
              <a:ahLst/>
              <a:cxnLst/>
              <a:rect l="l" t="t" r="r" b="b"/>
              <a:pathLst>
                <a:path w="2808" h="2809" extrusionOk="0">
                  <a:moveTo>
                    <a:pt x="2183" y="1"/>
                  </a:moveTo>
                  <a:lnTo>
                    <a:pt x="0" y="626"/>
                  </a:lnTo>
                  <a:lnTo>
                    <a:pt x="626" y="2808"/>
                  </a:lnTo>
                  <a:lnTo>
                    <a:pt x="2808" y="2182"/>
                  </a:lnTo>
                  <a:lnTo>
                    <a:pt x="2183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5" name="Google Shape;4865;p41"/>
            <p:cNvSpPr/>
            <p:nvPr/>
          </p:nvSpPr>
          <p:spPr>
            <a:xfrm>
              <a:off x="1697100" y="3688425"/>
              <a:ext cx="39525" cy="39550"/>
            </a:xfrm>
            <a:custGeom>
              <a:avLst/>
              <a:gdLst/>
              <a:ahLst/>
              <a:cxnLst/>
              <a:rect l="l" t="t" r="r" b="b"/>
              <a:pathLst>
                <a:path w="1581" h="1582" extrusionOk="0">
                  <a:moveTo>
                    <a:pt x="1228" y="1"/>
                  </a:moveTo>
                  <a:lnTo>
                    <a:pt x="1" y="353"/>
                  </a:lnTo>
                  <a:lnTo>
                    <a:pt x="352" y="1581"/>
                  </a:lnTo>
                  <a:lnTo>
                    <a:pt x="1580" y="1229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6" name="Google Shape;4866;p41"/>
            <p:cNvSpPr/>
            <p:nvPr/>
          </p:nvSpPr>
          <p:spPr>
            <a:xfrm>
              <a:off x="908550" y="3564750"/>
              <a:ext cx="1660900" cy="1520425"/>
            </a:xfrm>
            <a:custGeom>
              <a:avLst/>
              <a:gdLst/>
              <a:ahLst/>
              <a:cxnLst/>
              <a:rect l="l" t="t" r="r" b="b"/>
              <a:pathLst>
                <a:path w="66436" h="60817" extrusionOk="0">
                  <a:moveTo>
                    <a:pt x="47016" y="0"/>
                  </a:moveTo>
                  <a:lnTo>
                    <a:pt x="0" y="33827"/>
                  </a:lnTo>
                  <a:lnTo>
                    <a:pt x="19419" y="60817"/>
                  </a:lnTo>
                  <a:lnTo>
                    <a:pt x="66435" y="26991"/>
                  </a:lnTo>
                  <a:lnTo>
                    <a:pt x="470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7" name="Google Shape;4867;p41"/>
            <p:cNvSpPr/>
            <p:nvPr/>
          </p:nvSpPr>
          <p:spPr>
            <a:xfrm>
              <a:off x="2039450" y="3561900"/>
              <a:ext cx="574425" cy="680750"/>
            </a:xfrm>
            <a:custGeom>
              <a:avLst/>
              <a:gdLst/>
              <a:ahLst/>
              <a:cxnLst/>
              <a:rect l="l" t="t" r="r" b="b"/>
              <a:pathLst>
                <a:path w="22977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22976" y="15682"/>
                  </a:lnTo>
                  <a:lnTo>
                    <a:pt x="13180" y="2066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8" name="Google Shape;4868;p41"/>
            <p:cNvSpPr/>
            <p:nvPr/>
          </p:nvSpPr>
          <p:spPr>
            <a:xfrm>
              <a:off x="2039450" y="3561900"/>
              <a:ext cx="532100" cy="680750"/>
            </a:xfrm>
            <a:custGeom>
              <a:avLst/>
              <a:gdLst/>
              <a:ahLst/>
              <a:cxnLst/>
              <a:rect l="l" t="t" r="r" b="b"/>
              <a:pathLst>
                <a:path w="21284" h="27230" extrusionOk="0">
                  <a:moveTo>
                    <a:pt x="1693" y="1"/>
                  </a:moveTo>
                  <a:lnTo>
                    <a:pt x="0" y="11548"/>
                  </a:lnTo>
                  <a:lnTo>
                    <a:pt x="9796" y="25164"/>
                  </a:lnTo>
                  <a:lnTo>
                    <a:pt x="21284" y="27229"/>
                  </a:lnTo>
                  <a:lnTo>
                    <a:pt x="16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69" name="Google Shape;4869;p41"/>
            <p:cNvSpPr/>
            <p:nvPr/>
          </p:nvSpPr>
          <p:spPr>
            <a:xfrm>
              <a:off x="2039475" y="3749100"/>
              <a:ext cx="432475" cy="449450"/>
            </a:xfrm>
            <a:custGeom>
              <a:avLst/>
              <a:gdLst/>
              <a:ahLst/>
              <a:cxnLst/>
              <a:rect l="l" t="t" r="r" b="b"/>
              <a:pathLst>
                <a:path w="17299" h="17978" extrusionOk="0">
                  <a:moveTo>
                    <a:pt x="6210" y="0"/>
                  </a:moveTo>
                  <a:cubicBezTo>
                    <a:pt x="4252" y="0"/>
                    <a:pt x="2274" y="588"/>
                    <a:pt x="558" y="1810"/>
                  </a:cubicBezTo>
                  <a:cubicBezTo>
                    <a:pt x="468" y="1875"/>
                    <a:pt x="389" y="1946"/>
                    <a:pt x="301" y="2012"/>
                  </a:cubicBezTo>
                  <a:lnTo>
                    <a:pt x="1" y="4062"/>
                  </a:lnTo>
                  <a:lnTo>
                    <a:pt x="9795" y="17676"/>
                  </a:lnTo>
                  <a:lnTo>
                    <a:pt x="11468" y="17977"/>
                  </a:lnTo>
                  <a:cubicBezTo>
                    <a:pt x="11605" y="17890"/>
                    <a:pt x="11746" y="17809"/>
                    <a:pt x="11882" y="17713"/>
                  </a:cubicBezTo>
                  <a:cubicBezTo>
                    <a:pt x="16273" y="14586"/>
                    <a:pt x="17298" y="8491"/>
                    <a:pt x="14171" y="4101"/>
                  </a:cubicBezTo>
                  <a:cubicBezTo>
                    <a:pt x="12266" y="1426"/>
                    <a:pt x="9261" y="0"/>
                    <a:pt x="621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0" name="Google Shape;4870;p41"/>
            <p:cNvSpPr/>
            <p:nvPr/>
          </p:nvSpPr>
          <p:spPr>
            <a:xfrm>
              <a:off x="1062576" y="3834800"/>
              <a:ext cx="1185650" cy="1099125"/>
            </a:xfrm>
            <a:custGeom>
              <a:avLst/>
              <a:gdLst/>
              <a:ahLst/>
              <a:cxnLst/>
              <a:rect l="l" t="t" r="r" b="b"/>
              <a:pathLst>
                <a:path w="47426" h="43965" extrusionOk="0">
                  <a:moveTo>
                    <a:pt x="30256" y="0"/>
                  </a:moveTo>
                  <a:lnTo>
                    <a:pt x="851" y="21158"/>
                  </a:lnTo>
                  <a:cubicBezTo>
                    <a:pt x="1861" y="22653"/>
                    <a:pt x="1510" y="24688"/>
                    <a:pt x="35" y="25748"/>
                  </a:cubicBezTo>
                  <a:cubicBezTo>
                    <a:pt x="24" y="25756"/>
                    <a:pt x="12" y="25763"/>
                    <a:pt x="1" y="25770"/>
                  </a:cubicBezTo>
                  <a:lnTo>
                    <a:pt x="12560" y="43227"/>
                  </a:lnTo>
                  <a:cubicBezTo>
                    <a:pt x="12570" y="43220"/>
                    <a:pt x="12579" y="43211"/>
                    <a:pt x="12590" y="43201"/>
                  </a:cubicBezTo>
                  <a:cubicBezTo>
                    <a:pt x="13182" y="42776"/>
                    <a:pt x="13865" y="42571"/>
                    <a:pt x="14542" y="42571"/>
                  </a:cubicBezTo>
                  <a:cubicBezTo>
                    <a:pt x="15583" y="42571"/>
                    <a:pt x="16609" y="43055"/>
                    <a:pt x="17264" y="43965"/>
                  </a:cubicBezTo>
                  <a:lnTo>
                    <a:pt x="46661" y="22813"/>
                  </a:lnTo>
                  <a:cubicBezTo>
                    <a:pt x="45582" y="21313"/>
                    <a:pt x="45923" y="19220"/>
                    <a:pt x="47425" y="18141"/>
                  </a:cubicBezTo>
                  <a:lnTo>
                    <a:pt x="34869" y="687"/>
                  </a:lnTo>
                  <a:cubicBezTo>
                    <a:pt x="34278" y="1112"/>
                    <a:pt x="33595" y="1316"/>
                    <a:pt x="32920" y="1316"/>
                  </a:cubicBezTo>
                  <a:cubicBezTo>
                    <a:pt x="31909" y="1316"/>
                    <a:pt x="30913" y="859"/>
                    <a:pt x="30256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1" name="Google Shape;4871;p41"/>
            <p:cNvSpPr/>
            <p:nvPr/>
          </p:nvSpPr>
          <p:spPr>
            <a:xfrm>
              <a:off x="1341025" y="4104200"/>
              <a:ext cx="648500" cy="553350"/>
            </a:xfrm>
            <a:custGeom>
              <a:avLst/>
              <a:gdLst/>
              <a:ahLst/>
              <a:cxnLst/>
              <a:rect l="l" t="t" r="r" b="b"/>
              <a:pathLst>
                <a:path w="25940" h="22134" extrusionOk="0">
                  <a:moveTo>
                    <a:pt x="11839" y="4029"/>
                  </a:moveTo>
                  <a:cubicBezTo>
                    <a:pt x="11846" y="4029"/>
                    <a:pt x="11853" y="4030"/>
                    <a:pt x="11860" y="4031"/>
                  </a:cubicBezTo>
                  <a:cubicBezTo>
                    <a:pt x="11899" y="4037"/>
                    <a:pt x="11928" y="4055"/>
                    <a:pt x="11949" y="4086"/>
                  </a:cubicBezTo>
                  <a:cubicBezTo>
                    <a:pt x="11971" y="4116"/>
                    <a:pt x="11979" y="4147"/>
                    <a:pt x="11972" y="4183"/>
                  </a:cubicBezTo>
                  <a:lnTo>
                    <a:pt x="11951" y="4313"/>
                  </a:lnTo>
                  <a:lnTo>
                    <a:pt x="11822" y="4292"/>
                  </a:lnTo>
                  <a:cubicBezTo>
                    <a:pt x="11782" y="4288"/>
                    <a:pt x="11756" y="4270"/>
                    <a:pt x="11731" y="4239"/>
                  </a:cubicBezTo>
                  <a:cubicBezTo>
                    <a:pt x="11710" y="4209"/>
                    <a:pt x="11703" y="4179"/>
                    <a:pt x="11710" y="4140"/>
                  </a:cubicBezTo>
                  <a:cubicBezTo>
                    <a:pt x="11720" y="4076"/>
                    <a:pt x="11779" y="4029"/>
                    <a:pt x="11839" y="4029"/>
                  </a:cubicBezTo>
                  <a:close/>
                  <a:moveTo>
                    <a:pt x="19600" y="14947"/>
                  </a:moveTo>
                  <a:lnTo>
                    <a:pt x="19733" y="14968"/>
                  </a:lnTo>
                  <a:cubicBezTo>
                    <a:pt x="19769" y="14974"/>
                    <a:pt x="19798" y="14994"/>
                    <a:pt x="19819" y="15023"/>
                  </a:cubicBezTo>
                  <a:cubicBezTo>
                    <a:pt x="19841" y="15053"/>
                    <a:pt x="19848" y="15086"/>
                    <a:pt x="19842" y="15121"/>
                  </a:cubicBezTo>
                  <a:cubicBezTo>
                    <a:pt x="19836" y="15157"/>
                    <a:pt x="19819" y="15186"/>
                    <a:pt x="19789" y="15207"/>
                  </a:cubicBezTo>
                  <a:cubicBezTo>
                    <a:pt x="19765" y="15224"/>
                    <a:pt x="19740" y="15233"/>
                    <a:pt x="19713" y="15233"/>
                  </a:cubicBezTo>
                  <a:cubicBezTo>
                    <a:pt x="19705" y="15233"/>
                    <a:pt x="19697" y="15232"/>
                    <a:pt x="19689" y="15230"/>
                  </a:cubicBezTo>
                  <a:cubicBezTo>
                    <a:pt x="19650" y="15225"/>
                    <a:pt x="19624" y="15207"/>
                    <a:pt x="19603" y="15179"/>
                  </a:cubicBezTo>
                  <a:cubicBezTo>
                    <a:pt x="19590" y="15152"/>
                    <a:pt x="19574" y="15116"/>
                    <a:pt x="19578" y="15078"/>
                  </a:cubicBezTo>
                  <a:lnTo>
                    <a:pt x="19600" y="14947"/>
                  </a:lnTo>
                  <a:close/>
                  <a:moveTo>
                    <a:pt x="11845" y="1"/>
                  </a:moveTo>
                  <a:cubicBezTo>
                    <a:pt x="9842" y="1"/>
                    <a:pt x="8069" y="1454"/>
                    <a:pt x="7736" y="3494"/>
                  </a:cubicBezTo>
                  <a:cubicBezTo>
                    <a:pt x="7558" y="4584"/>
                    <a:pt x="7812" y="5679"/>
                    <a:pt x="8454" y="6581"/>
                  </a:cubicBezTo>
                  <a:cubicBezTo>
                    <a:pt x="8475" y="6610"/>
                    <a:pt x="8492" y="6637"/>
                    <a:pt x="8512" y="6663"/>
                  </a:cubicBezTo>
                  <a:cubicBezTo>
                    <a:pt x="8054" y="6754"/>
                    <a:pt x="7617" y="6945"/>
                    <a:pt x="7224" y="7226"/>
                  </a:cubicBezTo>
                  <a:cubicBezTo>
                    <a:pt x="6504" y="7743"/>
                    <a:pt x="6030" y="8511"/>
                    <a:pt x="5888" y="9386"/>
                  </a:cubicBezTo>
                  <a:cubicBezTo>
                    <a:pt x="5745" y="10257"/>
                    <a:pt x="5948" y="11130"/>
                    <a:pt x="6460" y="11848"/>
                  </a:cubicBezTo>
                  <a:cubicBezTo>
                    <a:pt x="6463" y="11854"/>
                    <a:pt x="6467" y="11857"/>
                    <a:pt x="6470" y="11862"/>
                  </a:cubicBezTo>
                  <a:cubicBezTo>
                    <a:pt x="6625" y="12076"/>
                    <a:pt x="6805" y="12259"/>
                    <a:pt x="6999" y="12428"/>
                  </a:cubicBezTo>
                  <a:cubicBezTo>
                    <a:pt x="6641" y="12522"/>
                    <a:pt x="6291" y="12672"/>
                    <a:pt x="5973" y="12901"/>
                  </a:cubicBezTo>
                  <a:cubicBezTo>
                    <a:pt x="5530" y="13220"/>
                    <a:pt x="5199" y="13647"/>
                    <a:pt x="4980" y="14130"/>
                  </a:cubicBezTo>
                  <a:lnTo>
                    <a:pt x="2034" y="14924"/>
                  </a:lnTo>
                  <a:cubicBezTo>
                    <a:pt x="1222" y="15144"/>
                    <a:pt x="565" y="15749"/>
                    <a:pt x="281" y="16543"/>
                  </a:cubicBezTo>
                  <a:cubicBezTo>
                    <a:pt x="0" y="17333"/>
                    <a:pt x="122" y="18212"/>
                    <a:pt x="610" y="18894"/>
                  </a:cubicBezTo>
                  <a:cubicBezTo>
                    <a:pt x="612" y="18898"/>
                    <a:pt x="615" y="18901"/>
                    <a:pt x="617" y="18905"/>
                  </a:cubicBezTo>
                  <a:lnTo>
                    <a:pt x="2172" y="21065"/>
                  </a:lnTo>
                  <a:cubicBezTo>
                    <a:pt x="2655" y="21737"/>
                    <a:pt x="3431" y="22133"/>
                    <a:pt x="4258" y="22133"/>
                  </a:cubicBezTo>
                  <a:cubicBezTo>
                    <a:pt x="4274" y="22133"/>
                    <a:pt x="4290" y="22133"/>
                    <a:pt x="4306" y="22133"/>
                  </a:cubicBezTo>
                  <a:cubicBezTo>
                    <a:pt x="5149" y="22117"/>
                    <a:pt x="5931" y="21689"/>
                    <a:pt x="6397" y="20986"/>
                  </a:cubicBezTo>
                  <a:lnTo>
                    <a:pt x="8087" y="18442"/>
                  </a:lnTo>
                  <a:cubicBezTo>
                    <a:pt x="8604" y="18391"/>
                    <a:pt x="9114" y="18219"/>
                    <a:pt x="9566" y="17895"/>
                  </a:cubicBezTo>
                  <a:cubicBezTo>
                    <a:pt x="9888" y="17663"/>
                    <a:pt x="10153" y="17375"/>
                    <a:pt x="10361" y="17051"/>
                  </a:cubicBezTo>
                  <a:cubicBezTo>
                    <a:pt x="10466" y="17347"/>
                    <a:pt x="10614" y="17631"/>
                    <a:pt x="10811" y="17892"/>
                  </a:cubicBezTo>
                  <a:cubicBezTo>
                    <a:pt x="11329" y="18613"/>
                    <a:pt x="12097" y="19087"/>
                    <a:pt x="12971" y="19231"/>
                  </a:cubicBezTo>
                  <a:cubicBezTo>
                    <a:pt x="13152" y="19260"/>
                    <a:pt x="13334" y="19275"/>
                    <a:pt x="13514" y="19275"/>
                  </a:cubicBezTo>
                  <a:cubicBezTo>
                    <a:pt x="14204" y="19275"/>
                    <a:pt x="14874" y="19059"/>
                    <a:pt x="15446" y="18649"/>
                  </a:cubicBezTo>
                  <a:cubicBezTo>
                    <a:pt x="15836" y="18368"/>
                    <a:pt x="16156" y="18012"/>
                    <a:pt x="16388" y="17605"/>
                  </a:cubicBezTo>
                  <a:cubicBezTo>
                    <a:pt x="17036" y="18470"/>
                    <a:pt x="17976" y="19037"/>
                    <a:pt x="19045" y="19210"/>
                  </a:cubicBezTo>
                  <a:cubicBezTo>
                    <a:pt x="19268" y="19247"/>
                    <a:pt x="19492" y="19264"/>
                    <a:pt x="19714" y="19264"/>
                  </a:cubicBezTo>
                  <a:cubicBezTo>
                    <a:pt x="20578" y="19264"/>
                    <a:pt x="21423" y="18994"/>
                    <a:pt x="22141" y="18477"/>
                  </a:cubicBezTo>
                  <a:cubicBezTo>
                    <a:pt x="23044" y="17826"/>
                    <a:pt x="23640" y="16866"/>
                    <a:pt x="23819" y="15769"/>
                  </a:cubicBezTo>
                  <a:cubicBezTo>
                    <a:pt x="23996" y="14696"/>
                    <a:pt x="23749" y="13619"/>
                    <a:pt x="23130" y="12728"/>
                  </a:cubicBezTo>
                  <a:cubicBezTo>
                    <a:pt x="23603" y="12639"/>
                    <a:pt x="24056" y="12446"/>
                    <a:pt x="24459" y="12158"/>
                  </a:cubicBezTo>
                  <a:cubicBezTo>
                    <a:pt x="25180" y="11640"/>
                    <a:pt x="25654" y="10872"/>
                    <a:pt x="25797" y="9998"/>
                  </a:cubicBezTo>
                  <a:cubicBezTo>
                    <a:pt x="25939" y="9126"/>
                    <a:pt x="25736" y="8253"/>
                    <a:pt x="25225" y="7537"/>
                  </a:cubicBezTo>
                  <a:cubicBezTo>
                    <a:pt x="25223" y="7533"/>
                    <a:pt x="25218" y="7528"/>
                    <a:pt x="25215" y="7522"/>
                  </a:cubicBezTo>
                  <a:cubicBezTo>
                    <a:pt x="24697" y="6803"/>
                    <a:pt x="23928" y="6329"/>
                    <a:pt x="23054" y="6187"/>
                  </a:cubicBezTo>
                  <a:lnTo>
                    <a:pt x="21148" y="5874"/>
                  </a:lnTo>
                  <a:lnTo>
                    <a:pt x="21459" y="3968"/>
                  </a:lnTo>
                  <a:cubicBezTo>
                    <a:pt x="21602" y="3098"/>
                    <a:pt x="21397" y="2225"/>
                    <a:pt x="20887" y="1507"/>
                  </a:cubicBezTo>
                  <a:cubicBezTo>
                    <a:pt x="20883" y="1501"/>
                    <a:pt x="20880" y="1499"/>
                    <a:pt x="20876" y="1493"/>
                  </a:cubicBezTo>
                  <a:cubicBezTo>
                    <a:pt x="20358" y="772"/>
                    <a:pt x="19591" y="298"/>
                    <a:pt x="18716" y="154"/>
                  </a:cubicBezTo>
                  <a:cubicBezTo>
                    <a:pt x="18536" y="125"/>
                    <a:pt x="18355" y="111"/>
                    <a:pt x="18176" y="111"/>
                  </a:cubicBezTo>
                  <a:cubicBezTo>
                    <a:pt x="17486" y="111"/>
                    <a:pt x="16814" y="325"/>
                    <a:pt x="16242" y="736"/>
                  </a:cubicBezTo>
                  <a:cubicBezTo>
                    <a:pt x="15838" y="1027"/>
                    <a:pt x="15512" y="1394"/>
                    <a:pt x="15279" y="1815"/>
                  </a:cubicBezTo>
                  <a:cubicBezTo>
                    <a:pt x="15262" y="1787"/>
                    <a:pt x="15241" y="1759"/>
                    <a:pt x="15221" y="1732"/>
                  </a:cubicBezTo>
                  <a:cubicBezTo>
                    <a:pt x="14572" y="829"/>
                    <a:pt x="13612" y="233"/>
                    <a:pt x="12515" y="55"/>
                  </a:cubicBezTo>
                  <a:cubicBezTo>
                    <a:pt x="12290" y="19"/>
                    <a:pt x="12066" y="1"/>
                    <a:pt x="118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2" name="Google Shape;4872;p41"/>
            <p:cNvSpPr/>
            <p:nvPr/>
          </p:nvSpPr>
          <p:spPr>
            <a:xfrm>
              <a:off x="1523750" y="4142200"/>
              <a:ext cx="426600" cy="405800"/>
            </a:xfrm>
            <a:custGeom>
              <a:avLst/>
              <a:gdLst/>
              <a:ahLst/>
              <a:cxnLst/>
              <a:rect l="l" t="t" r="r" b="b"/>
              <a:pathLst>
                <a:path w="17064" h="16232" extrusionOk="0">
                  <a:moveTo>
                    <a:pt x="4533" y="988"/>
                  </a:moveTo>
                  <a:cubicBezTo>
                    <a:pt x="4621" y="988"/>
                    <a:pt x="4710" y="995"/>
                    <a:pt x="4799" y="1009"/>
                  </a:cubicBezTo>
                  <a:cubicBezTo>
                    <a:pt x="5249" y="1084"/>
                    <a:pt x="5626" y="1332"/>
                    <a:pt x="5874" y="1676"/>
                  </a:cubicBezTo>
                  <a:cubicBezTo>
                    <a:pt x="6121" y="2021"/>
                    <a:pt x="6238" y="2458"/>
                    <a:pt x="6164" y="2907"/>
                  </a:cubicBezTo>
                  <a:lnTo>
                    <a:pt x="5902" y="4523"/>
                  </a:lnTo>
                  <a:cubicBezTo>
                    <a:pt x="5894" y="4529"/>
                    <a:pt x="5889" y="4532"/>
                    <a:pt x="5882" y="4538"/>
                  </a:cubicBezTo>
                  <a:lnTo>
                    <a:pt x="4268" y="4274"/>
                  </a:lnTo>
                  <a:cubicBezTo>
                    <a:pt x="3832" y="4202"/>
                    <a:pt x="3448" y="3966"/>
                    <a:pt x="3190" y="3608"/>
                  </a:cubicBezTo>
                  <a:cubicBezTo>
                    <a:pt x="2932" y="3249"/>
                    <a:pt x="2830" y="2812"/>
                    <a:pt x="2900" y="2375"/>
                  </a:cubicBezTo>
                  <a:cubicBezTo>
                    <a:pt x="3032" y="1564"/>
                    <a:pt x="3736" y="988"/>
                    <a:pt x="4533" y="988"/>
                  </a:cubicBezTo>
                  <a:close/>
                  <a:moveTo>
                    <a:pt x="10871" y="1100"/>
                  </a:moveTo>
                  <a:cubicBezTo>
                    <a:pt x="10914" y="1100"/>
                    <a:pt x="10957" y="1104"/>
                    <a:pt x="11001" y="1111"/>
                  </a:cubicBezTo>
                  <a:cubicBezTo>
                    <a:pt x="11444" y="1183"/>
                    <a:pt x="11743" y="1600"/>
                    <a:pt x="11672" y="2042"/>
                  </a:cubicBezTo>
                  <a:lnTo>
                    <a:pt x="11150" y="5241"/>
                  </a:lnTo>
                  <a:lnTo>
                    <a:pt x="9549" y="4981"/>
                  </a:lnTo>
                  <a:lnTo>
                    <a:pt x="10069" y="1780"/>
                  </a:lnTo>
                  <a:cubicBezTo>
                    <a:pt x="10134" y="1384"/>
                    <a:pt x="10481" y="1100"/>
                    <a:pt x="10871" y="1100"/>
                  </a:cubicBezTo>
                  <a:close/>
                  <a:moveTo>
                    <a:pt x="6605" y="5501"/>
                  </a:moveTo>
                  <a:lnTo>
                    <a:pt x="8362" y="5787"/>
                  </a:lnTo>
                  <a:lnTo>
                    <a:pt x="8073" y="7563"/>
                  </a:lnTo>
                  <a:lnTo>
                    <a:pt x="6297" y="7272"/>
                  </a:lnTo>
                  <a:lnTo>
                    <a:pt x="6584" y="5515"/>
                  </a:lnTo>
                  <a:lnTo>
                    <a:pt x="6594" y="5509"/>
                  </a:lnTo>
                  <a:cubicBezTo>
                    <a:pt x="6600" y="5507"/>
                    <a:pt x="6601" y="5504"/>
                    <a:pt x="6605" y="5501"/>
                  </a:cubicBezTo>
                  <a:close/>
                  <a:moveTo>
                    <a:pt x="9337" y="5945"/>
                  </a:moveTo>
                  <a:lnTo>
                    <a:pt x="11113" y="6236"/>
                  </a:lnTo>
                  <a:lnTo>
                    <a:pt x="10822" y="8012"/>
                  </a:lnTo>
                  <a:lnTo>
                    <a:pt x="9048" y="7721"/>
                  </a:lnTo>
                  <a:lnTo>
                    <a:pt x="9337" y="5945"/>
                  </a:lnTo>
                  <a:close/>
                  <a:moveTo>
                    <a:pt x="12054" y="6604"/>
                  </a:moveTo>
                  <a:lnTo>
                    <a:pt x="15341" y="7140"/>
                  </a:lnTo>
                  <a:cubicBezTo>
                    <a:pt x="15554" y="7175"/>
                    <a:pt x="15742" y="7291"/>
                    <a:pt x="15870" y="7467"/>
                  </a:cubicBezTo>
                  <a:cubicBezTo>
                    <a:pt x="15996" y="7642"/>
                    <a:pt x="16046" y="7857"/>
                    <a:pt x="16010" y="8072"/>
                  </a:cubicBezTo>
                  <a:cubicBezTo>
                    <a:pt x="15946" y="8470"/>
                    <a:pt x="15600" y="8752"/>
                    <a:pt x="15209" y="8752"/>
                  </a:cubicBezTo>
                  <a:cubicBezTo>
                    <a:pt x="15166" y="8752"/>
                    <a:pt x="15123" y="8749"/>
                    <a:pt x="15079" y="8741"/>
                  </a:cubicBezTo>
                  <a:lnTo>
                    <a:pt x="11794" y="8207"/>
                  </a:lnTo>
                  <a:lnTo>
                    <a:pt x="12054" y="6604"/>
                  </a:lnTo>
                  <a:close/>
                  <a:moveTo>
                    <a:pt x="1856" y="7587"/>
                  </a:moveTo>
                  <a:cubicBezTo>
                    <a:pt x="1899" y="7587"/>
                    <a:pt x="1942" y="7591"/>
                    <a:pt x="1986" y="7598"/>
                  </a:cubicBezTo>
                  <a:lnTo>
                    <a:pt x="5161" y="8115"/>
                  </a:lnTo>
                  <a:lnTo>
                    <a:pt x="4900" y="9717"/>
                  </a:lnTo>
                  <a:lnTo>
                    <a:pt x="1725" y="9199"/>
                  </a:lnTo>
                  <a:cubicBezTo>
                    <a:pt x="1282" y="9127"/>
                    <a:pt x="983" y="8710"/>
                    <a:pt x="1054" y="8267"/>
                  </a:cubicBezTo>
                  <a:cubicBezTo>
                    <a:pt x="1119" y="7871"/>
                    <a:pt x="1466" y="7587"/>
                    <a:pt x="1856" y="7587"/>
                  </a:cubicBezTo>
                  <a:close/>
                  <a:moveTo>
                    <a:pt x="6139" y="8248"/>
                  </a:moveTo>
                  <a:lnTo>
                    <a:pt x="7915" y="8538"/>
                  </a:lnTo>
                  <a:lnTo>
                    <a:pt x="7624" y="10314"/>
                  </a:lnTo>
                  <a:lnTo>
                    <a:pt x="5849" y="10023"/>
                  </a:lnTo>
                  <a:lnTo>
                    <a:pt x="6139" y="8248"/>
                  </a:lnTo>
                  <a:close/>
                  <a:moveTo>
                    <a:pt x="8891" y="8697"/>
                  </a:moveTo>
                  <a:lnTo>
                    <a:pt x="10667" y="8988"/>
                  </a:lnTo>
                  <a:lnTo>
                    <a:pt x="10390" y="10682"/>
                  </a:lnTo>
                  <a:cubicBezTo>
                    <a:pt x="10355" y="10702"/>
                    <a:pt x="10325" y="10724"/>
                    <a:pt x="10296" y="10749"/>
                  </a:cubicBezTo>
                  <a:lnTo>
                    <a:pt x="8600" y="10473"/>
                  </a:lnTo>
                  <a:lnTo>
                    <a:pt x="8891" y="8697"/>
                  </a:lnTo>
                  <a:close/>
                  <a:moveTo>
                    <a:pt x="11114" y="11692"/>
                  </a:moveTo>
                  <a:lnTo>
                    <a:pt x="12668" y="11945"/>
                  </a:lnTo>
                  <a:cubicBezTo>
                    <a:pt x="13567" y="12092"/>
                    <a:pt x="14180" y="12945"/>
                    <a:pt x="14032" y="13844"/>
                  </a:cubicBezTo>
                  <a:cubicBezTo>
                    <a:pt x="13901" y="14655"/>
                    <a:pt x="13198" y="15233"/>
                    <a:pt x="12404" y="15233"/>
                  </a:cubicBezTo>
                  <a:cubicBezTo>
                    <a:pt x="12316" y="15233"/>
                    <a:pt x="12226" y="15226"/>
                    <a:pt x="12136" y="15211"/>
                  </a:cubicBezTo>
                  <a:cubicBezTo>
                    <a:pt x="11700" y="15139"/>
                    <a:pt x="11316" y="14903"/>
                    <a:pt x="11058" y="14545"/>
                  </a:cubicBezTo>
                  <a:cubicBezTo>
                    <a:pt x="10800" y="14186"/>
                    <a:pt x="10699" y="13749"/>
                    <a:pt x="10769" y="13312"/>
                  </a:cubicBezTo>
                  <a:lnTo>
                    <a:pt x="11021" y="11758"/>
                  </a:lnTo>
                  <a:cubicBezTo>
                    <a:pt x="11037" y="11750"/>
                    <a:pt x="11055" y="11741"/>
                    <a:pt x="11071" y="11730"/>
                  </a:cubicBezTo>
                  <a:cubicBezTo>
                    <a:pt x="11087" y="11720"/>
                    <a:pt x="11100" y="11705"/>
                    <a:pt x="11114" y="11692"/>
                  </a:cubicBezTo>
                  <a:close/>
                  <a:moveTo>
                    <a:pt x="5925" y="11039"/>
                  </a:moveTo>
                  <a:lnTo>
                    <a:pt x="7525" y="11301"/>
                  </a:lnTo>
                  <a:lnTo>
                    <a:pt x="6994" y="14559"/>
                  </a:lnTo>
                  <a:cubicBezTo>
                    <a:pt x="6929" y="14957"/>
                    <a:pt x="6583" y="15240"/>
                    <a:pt x="6193" y="15240"/>
                  </a:cubicBezTo>
                  <a:cubicBezTo>
                    <a:pt x="6149" y="15240"/>
                    <a:pt x="6106" y="15237"/>
                    <a:pt x="6062" y="15230"/>
                  </a:cubicBezTo>
                  <a:cubicBezTo>
                    <a:pt x="5849" y="15195"/>
                    <a:pt x="5661" y="15079"/>
                    <a:pt x="5533" y="14901"/>
                  </a:cubicBezTo>
                  <a:cubicBezTo>
                    <a:pt x="5407" y="14727"/>
                    <a:pt x="5357" y="14512"/>
                    <a:pt x="5393" y="14298"/>
                  </a:cubicBezTo>
                  <a:lnTo>
                    <a:pt x="5925" y="11039"/>
                  </a:lnTo>
                  <a:close/>
                  <a:moveTo>
                    <a:pt x="4534" y="0"/>
                  </a:moveTo>
                  <a:cubicBezTo>
                    <a:pt x="3262" y="0"/>
                    <a:pt x="2139" y="923"/>
                    <a:pt x="1927" y="2217"/>
                  </a:cubicBezTo>
                  <a:cubicBezTo>
                    <a:pt x="1813" y="2914"/>
                    <a:pt x="1977" y="3613"/>
                    <a:pt x="2389" y="4187"/>
                  </a:cubicBezTo>
                  <a:cubicBezTo>
                    <a:pt x="2801" y="4760"/>
                    <a:pt x="3412" y="5137"/>
                    <a:pt x="4109" y="5250"/>
                  </a:cubicBezTo>
                  <a:lnTo>
                    <a:pt x="5589" y="5492"/>
                  </a:lnTo>
                  <a:lnTo>
                    <a:pt x="5320" y="7140"/>
                  </a:lnTo>
                  <a:lnTo>
                    <a:pt x="2145" y="6623"/>
                  </a:lnTo>
                  <a:cubicBezTo>
                    <a:pt x="2046" y="6607"/>
                    <a:pt x="1948" y="6599"/>
                    <a:pt x="1850" y="6599"/>
                  </a:cubicBezTo>
                  <a:cubicBezTo>
                    <a:pt x="1476" y="6599"/>
                    <a:pt x="1113" y="6715"/>
                    <a:pt x="804" y="6938"/>
                  </a:cubicBezTo>
                  <a:cubicBezTo>
                    <a:pt x="414" y="7219"/>
                    <a:pt x="156" y="7635"/>
                    <a:pt x="78" y="8109"/>
                  </a:cubicBezTo>
                  <a:cubicBezTo>
                    <a:pt x="1" y="8584"/>
                    <a:pt x="113" y="9061"/>
                    <a:pt x="394" y="9451"/>
                  </a:cubicBezTo>
                  <a:cubicBezTo>
                    <a:pt x="675" y="9842"/>
                    <a:pt x="1090" y="10100"/>
                    <a:pt x="1565" y="10177"/>
                  </a:cubicBezTo>
                  <a:lnTo>
                    <a:pt x="4878" y="10718"/>
                  </a:lnTo>
                  <a:cubicBezTo>
                    <a:pt x="4880" y="10719"/>
                    <a:pt x="4880" y="10722"/>
                    <a:pt x="4881" y="10724"/>
                  </a:cubicBezTo>
                  <a:cubicBezTo>
                    <a:pt x="4904" y="10754"/>
                    <a:pt x="4931" y="10782"/>
                    <a:pt x="4960" y="10808"/>
                  </a:cubicBezTo>
                  <a:lnTo>
                    <a:pt x="4417" y="14140"/>
                  </a:lnTo>
                  <a:cubicBezTo>
                    <a:pt x="4341" y="14615"/>
                    <a:pt x="4451" y="15091"/>
                    <a:pt x="4732" y="15482"/>
                  </a:cubicBezTo>
                  <a:cubicBezTo>
                    <a:pt x="5014" y="15872"/>
                    <a:pt x="5430" y="16130"/>
                    <a:pt x="5904" y="16207"/>
                  </a:cubicBezTo>
                  <a:cubicBezTo>
                    <a:pt x="6003" y="16223"/>
                    <a:pt x="6101" y="16231"/>
                    <a:pt x="6198" y="16231"/>
                  </a:cubicBezTo>
                  <a:cubicBezTo>
                    <a:pt x="6573" y="16231"/>
                    <a:pt x="6937" y="16115"/>
                    <a:pt x="7246" y="15892"/>
                  </a:cubicBezTo>
                  <a:cubicBezTo>
                    <a:pt x="7637" y="15611"/>
                    <a:pt x="7895" y="15195"/>
                    <a:pt x="7971" y="14721"/>
                  </a:cubicBezTo>
                  <a:lnTo>
                    <a:pt x="8504" y="11462"/>
                  </a:lnTo>
                  <a:lnTo>
                    <a:pt x="10032" y="11711"/>
                  </a:lnTo>
                  <a:lnTo>
                    <a:pt x="9796" y="13156"/>
                  </a:lnTo>
                  <a:cubicBezTo>
                    <a:pt x="9682" y="13854"/>
                    <a:pt x="9846" y="14552"/>
                    <a:pt x="10257" y="15125"/>
                  </a:cubicBezTo>
                  <a:cubicBezTo>
                    <a:pt x="10670" y="15698"/>
                    <a:pt x="11281" y="16077"/>
                    <a:pt x="11977" y="16190"/>
                  </a:cubicBezTo>
                  <a:cubicBezTo>
                    <a:pt x="12119" y="16213"/>
                    <a:pt x="12259" y="16224"/>
                    <a:pt x="12399" y="16224"/>
                  </a:cubicBezTo>
                  <a:cubicBezTo>
                    <a:pt x="13672" y="16224"/>
                    <a:pt x="14798" y="15301"/>
                    <a:pt x="15010" y="14004"/>
                  </a:cubicBezTo>
                  <a:cubicBezTo>
                    <a:pt x="15243" y="12567"/>
                    <a:pt x="14266" y="11205"/>
                    <a:pt x="12827" y="10971"/>
                  </a:cubicBezTo>
                  <a:lnTo>
                    <a:pt x="11381" y="10735"/>
                  </a:lnTo>
                  <a:lnTo>
                    <a:pt x="11635" y="9181"/>
                  </a:lnTo>
                  <a:lnTo>
                    <a:pt x="14919" y="9716"/>
                  </a:lnTo>
                  <a:cubicBezTo>
                    <a:pt x="15018" y="9732"/>
                    <a:pt x="15117" y="9740"/>
                    <a:pt x="15215" y="9740"/>
                  </a:cubicBezTo>
                  <a:cubicBezTo>
                    <a:pt x="15589" y="9740"/>
                    <a:pt x="15952" y="9624"/>
                    <a:pt x="16261" y="9401"/>
                  </a:cubicBezTo>
                  <a:cubicBezTo>
                    <a:pt x="16652" y="9120"/>
                    <a:pt x="16910" y="8704"/>
                    <a:pt x="16988" y="8230"/>
                  </a:cubicBezTo>
                  <a:cubicBezTo>
                    <a:pt x="17064" y="7755"/>
                    <a:pt x="16953" y="7278"/>
                    <a:pt x="16672" y="6888"/>
                  </a:cubicBezTo>
                  <a:cubicBezTo>
                    <a:pt x="16390" y="6497"/>
                    <a:pt x="15974" y="6239"/>
                    <a:pt x="15500" y="6162"/>
                  </a:cubicBezTo>
                  <a:lnTo>
                    <a:pt x="12126" y="5613"/>
                  </a:lnTo>
                  <a:cubicBezTo>
                    <a:pt x="12119" y="5595"/>
                    <a:pt x="12109" y="5581"/>
                    <a:pt x="12100" y="5567"/>
                  </a:cubicBezTo>
                  <a:lnTo>
                    <a:pt x="12649" y="2202"/>
                  </a:lnTo>
                  <a:cubicBezTo>
                    <a:pt x="12727" y="1726"/>
                    <a:pt x="12615" y="1250"/>
                    <a:pt x="12334" y="859"/>
                  </a:cubicBezTo>
                  <a:cubicBezTo>
                    <a:pt x="12053" y="469"/>
                    <a:pt x="11637" y="211"/>
                    <a:pt x="11163" y="133"/>
                  </a:cubicBezTo>
                  <a:cubicBezTo>
                    <a:pt x="11065" y="118"/>
                    <a:pt x="10967" y="110"/>
                    <a:pt x="10870" y="110"/>
                  </a:cubicBezTo>
                  <a:cubicBezTo>
                    <a:pt x="10495" y="110"/>
                    <a:pt x="10131" y="226"/>
                    <a:pt x="9820" y="449"/>
                  </a:cubicBezTo>
                  <a:cubicBezTo>
                    <a:pt x="9430" y="731"/>
                    <a:pt x="9172" y="1145"/>
                    <a:pt x="9095" y="1621"/>
                  </a:cubicBezTo>
                  <a:lnTo>
                    <a:pt x="8573" y="4820"/>
                  </a:lnTo>
                  <a:lnTo>
                    <a:pt x="6901" y="4548"/>
                  </a:lnTo>
                  <a:lnTo>
                    <a:pt x="7143" y="3069"/>
                  </a:lnTo>
                  <a:cubicBezTo>
                    <a:pt x="7376" y="1631"/>
                    <a:pt x="6399" y="270"/>
                    <a:pt x="4960" y="34"/>
                  </a:cubicBezTo>
                  <a:cubicBezTo>
                    <a:pt x="4817" y="11"/>
                    <a:pt x="4675" y="0"/>
                    <a:pt x="45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3" name="Google Shape;4873;p41"/>
            <p:cNvSpPr/>
            <p:nvPr/>
          </p:nvSpPr>
          <p:spPr>
            <a:xfrm>
              <a:off x="1054025" y="3826350"/>
              <a:ext cx="1203750" cy="1116025"/>
            </a:xfrm>
            <a:custGeom>
              <a:avLst/>
              <a:gdLst/>
              <a:ahLst/>
              <a:cxnLst/>
              <a:rect l="l" t="t" r="r" b="b"/>
              <a:pathLst>
                <a:path w="48150" h="44641" extrusionOk="0">
                  <a:moveTo>
                    <a:pt x="30540" y="798"/>
                  </a:moveTo>
                  <a:cubicBezTo>
                    <a:pt x="31258" y="1586"/>
                    <a:pt x="32248" y="1999"/>
                    <a:pt x="33251" y="1999"/>
                  </a:cubicBezTo>
                  <a:cubicBezTo>
                    <a:pt x="33892" y="1999"/>
                    <a:pt x="34537" y="1831"/>
                    <a:pt x="35122" y="1485"/>
                  </a:cubicBezTo>
                  <a:lnTo>
                    <a:pt x="47303" y="18414"/>
                  </a:lnTo>
                  <a:cubicBezTo>
                    <a:pt x="45966" y="19575"/>
                    <a:pt x="45647" y="21545"/>
                    <a:pt x="46545" y="23065"/>
                  </a:cubicBezTo>
                  <a:lnTo>
                    <a:pt x="17671" y="43840"/>
                  </a:lnTo>
                  <a:cubicBezTo>
                    <a:pt x="16956" y="43018"/>
                    <a:pt x="15937" y="42580"/>
                    <a:pt x="14896" y="42580"/>
                  </a:cubicBezTo>
                  <a:cubicBezTo>
                    <a:pt x="14246" y="42580"/>
                    <a:pt x="13587" y="42751"/>
                    <a:pt x="12988" y="43106"/>
                  </a:cubicBezTo>
                  <a:lnTo>
                    <a:pt x="809" y="26177"/>
                  </a:lnTo>
                  <a:cubicBezTo>
                    <a:pt x="1909" y="25248"/>
                    <a:pt x="2341" y="23800"/>
                    <a:pt x="1995" y="22462"/>
                  </a:cubicBezTo>
                  <a:cubicBezTo>
                    <a:pt x="1918" y="22162"/>
                    <a:pt x="1802" y="21868"/>
                    <a:pt x="1644" y="21588"/>
                  </a:cubicBezTo>
                  <a:lnTo>
                    <a:pt x="30540" y="798"/>
                  </a:lnTo>
                  <a:close/>
                  <a:moveTo>
                    <a:pt x="30598" y="1"/>
                  </a:moveTo>
                  <a:cubicBezTo>
                    <a:pt x="30530" y="1"/>
                    <a:pt x="30461" y="21"/>
                    <a:pt x="30402" y="65"/>
                  </a:cubicBezTo>
                  <a:lnTo>
                    <a:pt x="995" y="21221"/>
                  </a:lnTo>
                  <a:cubicBezTo>
                    <a:pt x="846" y="21327"/>
                    <a:pt x="810" y="21532"/>
                    <a:pt x="913" y="21685"/>
                  </a:cubicBezTo>
                  <a:cubicBezTo>
                    <a:pt x="1828" y="23041"/>
                    <a:pt x="1509" y="24855"/>
                    <a:pt x="151" y="25830"/>
                  </a:cubicBezTo>
                  <a:cubicBezTo>
                    <a:pt x="76" y="25881"/>
                    <a:pt x="26" y="25960"/>
                    <a:pt x="10" y="26051"/>
                  </a:cubicBezTo>
                  <a:cubicBezTo>
                    <a:pt x="0" y="26096"/>
                    <a:pt x="3" y="26145"/>
                    <a:pt x="15" y="26192"/>
                  </a:cubicBezTo>
                  <a:cubicBezTo>
                    <a:pt x="26" y="26233"/>
                    <a:pt x="43" y="26271"/>
                    <a:pt x="68" y="26304"/>
                  </a:cubicBezTo>
                  <a:lnTo>
                    <a:pt x="12626" y="43761"/>
                  </a:lnTo>
                  <a:cubicBezTo>
                    <a:pt x="12686" y="43847"/>
                    <a:pt x="12789" y="43887"/>
                    <a:pt x="12894" y="43887"/>
                  </a:cubicBezTo>
                  <a:cubicBezTo>
                    <a:pt x="12977" y="43887"/>
                    <a:pt x="13062" y="43862"/>
                    <a:pt x="13129" y="43814"/>
                  </a:cubicBezTo>
                  <a:cubicBezTo>
                    <a:pt x="13660" y="43433"/>
                    <a:pt x="14274" y="43249"/>
                    <a:pt x="14883" y="43249"/>
                  </a:cubicBezTo>
                  <a:cubicBezTo>
                    <a:pt x="15820" y="43249"/>
                    <a:pt x="16743" y="43683"/>
                    <a:pt x="17331" y="44499"/>
                  </a:cubicBezTo>
                  <a:cubicBezTo>
                    <a:pt x="17396" y="44592"/>
                    <a:pt x="17499" y="44641"/>
                    <a:pt x="17603" y="44641"/>
                  </a:cubicBezTo>
                  <a:cubicBezTo>
                    <a:pt x="17672" y="44641"/>
                    <a:pt x="17741" y="44620"/>
                    <a:pt x="17801" y="44577"/>
                  </a:cubicBezTo>
                  <a:lnTo>
                    <a:pt x="47201" y="23426"/>
                  </a:lnTo>
                  <a:cubicBezTo>
                    <a:pt x="47274" y="23373"/>
                    <a:pt x="47323" y="23294"/>
                    <a:pt x="47337" y="23206"/>
                  </a:cubicBezTo>
                  <a:cubicBezTo>
                    <a:pt x="47351" y="23115"/>
                    <a:pt x="47331" y="23026"/>
                    <a:pt x="47278" y="22953"/>
                  </a:cubicBezTo>
                  <a:cubicBezTo>
                    <a:pt x="46308" y="21608"/>
                    <a:pt x="46616" y="19721"/>
                    <a:pt x="47963" y="18751"/>
                  </a:cubicBezTo>
                  <a:cubicBezTo>
                    <a:pt x="48117" y="18642"/>
                    <a:pt x="48150" y="18429"/>
                    <a:pt x="48041" y="18281"/>
                  </a:cubicBezTo>
                  <a:lnTo>
                    <a:pt x="35484" y="827"/>
                  </a:lnTo>
                  <a:cubicBezTo>
                    <a:pt x="35419" y="735"/>
                    <a:pt x="35316" y="686"/>
                    <a:pt x="35210" y="686"/>
                  </a:cubicBezTo>
                  <a:cubicBezTo>
                    <a:pt x="35142" y="686"/>
                    <a:pt x="35073" y="707"/>
                    <a:pt x="35013" y="750"/>
                  </a:cubicBezTo>
                  <a:cubicBezTo>
                    <a:pt x="34478" y="1135"/>
                    <a:pt x="33864" y="1321"/>
                    <a:pt x="33255" y="1321"/>
                  </a:cubicBezTo>
                  <a:cubicBezTo>
                    <a:pt x="32352" y="1321"/>
                    <a:pt x="31463" y="911"/>
                    <a:pt x="30868" y="133"/>
                  </a:cubicBezTo>
                  <a:cubicBezTo>
                    <a:pt x="30801" y="47"/>
                    <a:pt x="30700" y="1"/>
                    <a:pt x="3059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4" name="Google Shape;4874;p41"/>
            <p:cNvSpPr/>
            <p:nvPr/>
          </p:nvSpPr>
          <p:spPr>
            <a:xfrm>
              <a:off x="1491075" y="4450175"/>
              <a:ext cx="88225" cy="77775"/>
            </a:xfrm>
            <a:custGeom>
              <a:avLst/>
              <a:gdLst/>
              <a:ahLst/>
              <a:cxnLst/>
              <a:rect l="l" t="t" r="r" b="b"/>
              <a:pathLst>
                <a:path w="3529" h="3111" extrusionOk="0">
                  <a:moveTo>
                    <a:pt x="1763" y="1"/>
                  </a:moveTo>
                  <a:cubicBezTo>
                    <a:pt x="1449" y="1"/>
                    <a:pt x="1132" y="96"/>
                    <a:pt x="856" y="294"/>
                  </a:cubicBezTo>
                  <a:cubicBezTo>
                    <a:pt x="160" y="795"/>
                    <a:pt x="1" y="1765"/>
                    <a:pt x="502" y="2462"/>
                  </a:cubicBezTo>
                  <a:cubicBezTo>
                    <a:pt x="806" y="2885"/>
                    <a:pt x="1283" y="3110"/>
                    <a:pt x="1766" y="3110"/>
                  </a:cubicBezTo>
                  <a:cubicBezTo>
                    <a:pt x="2080" y="3110"/>
                    <a:pt x="2397" y="3015"/>
                    <a:pt x="2672" y="2817"/>
                  </a:cubicBezTo>
                  <a:cubicBezTo>
                    <a:pt x="3369" y="2316"/>
                    <a:pt x="3528" y="1344"/>
                    <a:pt x="3026" y="648"/>
                  </a:cubicBezTo>
                  <a:cubicBezTo>
                    <a:pt x="2722" y="226"/>
                    <a:pt x="2246" y="1"/>
                    <a:pt x="17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5" name="Google Shape;4875;p41"/>
            <p:cNvSpPr/>
            <p:nvPr/>
          </p:nvSpPr>
          <p:spPr>
            <a:xfrm>
              <a:off x="1370825" y="4479825"/>
              <a:ext cx="175825" cy="149550"/>
            </a:xfrm>
            <a:custGeom>
              <a:avLst/>
              <a:gdLst/>
              <a:ahLst/>
              <a:cxnLst/>
              <a:rect l="l" t="t" r="r" b="b"/>
              <a:pathLst>
                <a:path w="7033" h="5982" extrusionOk="0">
                  <a:moveTo>
                    <a:pt x="6363" y="1"/>
                  </a:moveTo>
                  <a:cubicBezTo>
                    <a:pt x="6318" y="1"/>
                    <a:pt x="6272" y="6"/>
                    <a:pt x="6224" y="19"/>
                  </a:cubicBezTo>
                  <a:lnTo>
                    <a:pt x="500" y="1560"/>
                  </a:lnTo>
                  <a:cubicBezTo>
                    <a:pt x="147" y="1654"/>
                    <a:pt x="1" y="2071"/>
                    <a:pt x="212" y="2368"/>
                  </a:cubicBezTo>
                  <a:lnTo>
                    <a:pt x="2655" y="5765"/>
                  </a:lnTo>
                  <a:cubicBezTo>
                    <a:pt x="2760" y="5910"/>
                    <a:pt x="2919" y="5982"/>
                    <a:pt x="3079" y="5982"/>
                  </a:cubicBezTo>
                  <a:cubicBezTo>
                    <a:pt x="3245" y="5982"/>
                    <a:pt x="3411" y="5903"/>
                    <a:pt x="3514" y="5748"/>
                  </a:cubicBezTo>
                  <a:lnTo>
                    <a:pt x="6794" y="810"/>
                  </a:lnTo>
                  <a:cubicBezTo>
                    <a:pt x="7032" y="453"/>
                    <a:pt x="6758" y="1"/>
                    <a:pt x="63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6" name="Google Shape;4876;p41"/>
            <p:cNvSpPr/>
            <p:nvPr/>
          </p:nvSpPr>
          <p:spPr>
            <a:xfrm>
              <a:off x="1544800" y="4391425"/>
              <a:ext cx="124075" cy="92125"/>
            </a:xfrm>
            <a:custGeom>
              <a:avLst/>
              <a:gdLst/>
              <a:ahLst/>
              <a:cxnLst/>
              <a:rect l="l" t="t" r="r" b="b"/>
              <a:pathLst>
                <a:path w="4963" h="3685" extrusionOk="0">
                  <a:moveTo>
                    <a:pt x="4618" y="1"/>
                  </a:moveTo>
                  <a:cubicBezTo>
                    <a:pt x="4557" y="1"/>
                    <a:pt x="4494" y="19"/>
                    <a:pt x="4440" y="58"/>
                  </a:cubicBezTo>
                  <a:lnTo>
                    <a:pt x="167" y="3134"/>
                  </a:lnTo>
                  <a:cubicBezTo>
                    <a:pt x="30" y="3231"/>
                    <a:pt x="0" y="3420"/>
                    <a:pt x="96" y="3557"/>
                  </a:cubicBezTo>
                  <a:cubicBezTo>
                    <a:pt x="156" y="3640"/>
                    <a:pt x="250" y="3685"/>
                    <a:pt x="345" y="3685"/>
                  </a:cubicBezTo>
                  <a:cubicBezTo>
                    <a:pt x="406" y="3685"/>
                    <a:pt x="467" y="3666"/>
                    <a:pt x="521" y="3628"/>
                  </a:cubicBezTo>
                  <a:lnTo>
                    <a:pt x="4796" y="552"/>
                  </a:lnTo>
                  <a:cubicBezTo>
                    <a:pt x="4932" y="455"/>
                    <a:pt x="4962" y="266"/>
                    <a:pt x="4866" y="130"/>
                  </a:cubicBezTo>
                  <a:lnTo>
                    <a:pt x="4866" y="127"/>
                  </a:lnTo>
                  <a:cubicBezTo>
                    <a:pt x="4806" y="44"/>
                    <a:pt x="4713" y="1"/>
                    <a:pt x="46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7" name="Google Shape;4877;p41"/>
            <p:cNvSpPr/>
            <p:nvPr/>
          </p:nvSpPr>
          <p:spPr>
            <a:xfrm>
              <a:off x="1981575" y="3816275"/>
              <a:ext cx="417525" cy="368150"/>
            </a:xfrm>
            <a:custGeom>
              <a:avLst/>
              <a:gdLst/>
              <a:ahLst/>
              <a:cxnLst/>
              <a:rect l="l" t="t" r="r" b="b"/>
              <a:pathLst>
                <a:path w="16701" h="14726" extrusionOk="0">
                  <a:moveTo>
                    <a:pt x="8955" y="3652"/>
                  </a:moveTo>
                  <a:lnTo>
                    <a:pt x="12061" y="7968"/>
                  </a:lnTo>
                  <a:lnTo>
                    <a:pt x="7744" y="11074"/>
                  </a:lnTo>
                  <a:lnTo>
                    <a:pt x="4640" y="6757"/>
                  </a:lnTo>
                  <a:lnTo>
                    <a:pt x="8955" y="3652"/>
                  </a:lnTo>
                  <a:close/>
                  <a:moveTo>
                    <a:pt x="8345" y="0"/>
                  </a:moveTo>
                  <a:cubicBezTo>
                    <a:pt x="6856" y="0"/>
                    <a:pt x="5353" y="451"/>
                    <a:pt x="4051" y="1386"/>
                  </a:cubicBezTo>
                  <a:cubicBezTo>
                    <a:pt x="750" y="3760"/>
                    <a:pt x="0" y="8362"/>
                    <a:pt x="2374" y="11663"/>
                  </a:cubicBezTo>
                  <a:cubicBezTo>
                    <a:pt x="3812" y="13662"/>
                    <a:pt x="6067" y="14725"/>
                    <a:pt x="8356" y="14725"/>
                  </a:cubicBezTo>
                  <a:cubicBezTo>
                    <a:pt x="9845" y="14725"/>
                    <a:pt x="11349" y="14275"/>
                    <a:pt x="12650" y="13340"/>
                  </a:cubicBezTo>
                  <a:cubicBezTo>
                    <a:pt x="15949" y="10963"/>
                    <a:pt x="16700" y="6363"/>
                    <a:pt x="14327" y="3063"/>
                  </a:cubicBezTo>
                  <a:cubicBezTo>
                    <a:pt x="12889" y="1064"/>
                    <a:pt x="10634" y="0"/>
                    <a:pt x="83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8" name="Google Shape;4878;p41"/>
            <p:cNvSpPr/>
            <p:nvPr/>
          </p:nvSpPr>
          <p:spPr>
            <a:xfrm>
              <a:off x="2016675" y="3837800"/>
              <a:ext cx="358025" cy="325050"/>
            </a:xfrm>
            <a:custGeom>
              <a:avLst/>
              <a:gdLst/>
              <a:ahLst/>
              <a:cxnLst/>
              <a:rect l="l" t="t" r="r" b="b"/>
              <a:pathLst>
                <a:path w="14321" h="13002" extrusionOk="0">
                  <a:moveTo>
                    <a:pt x="6938" y="676"/>
                  </a:moveTo>
                  <a:cubicBezTo>
                    <a:pt x="8751" y="676"/>
                    <a:pt x="10539" y="1517"/>
                    <a:pt x="11676" y="3098"/>
                  </a:cubicBezTo>
                  <a:cubicBezTo>
                    <a:pt x="12109" y="3700"/>
                    <a:pt x="12410" y="4358"/>
                    <a:pt x="12586" y="5036"/>
                  </a:cubicBezTo>
                  <a:cubicBezTo>
                    <a:pt x="13170" y="7297"/>
                    <a:pt x="12355" y="9790"/>
                    <a:pt x="10349" y="11232"/>
                  </a:cubicBezTo>
                  <a:cubicBezTo>
                    <a:pt x="9321" y="11970"/>
                    <a:pt x="8131" y="12326"/>
                    <a:pt x="6952" y="12326"/>
                  </a:cubicBezTo>
                  <a:cubicBezTo>
                    <a:pt x="5139" y="12326"/>
                    <a:pt x="3351" y="11485"/>
                    <a:pt x="2215" y="9904"/>
                  </a:cubicBezTo>
                  <a:cubicBezTo>
                    <a:pt x="339" y="7293"/>
                    <a:pt x="934" y="3648"/>
                    <a:pt x="3543" y="1771"/>
                  </a:cubicBezTo>
                  <a:cubicBezTo>
                    <a:pt x="4570" y="1032"/>
                    <a:pt x="5760" y="676"/>
                    <a:pt x="6938" y="676"/>
                  </a:cubicBezTo>
                  <a:close/>
                  <a:moveTo>
                    <a:pt x="6939" y="0"/>
                  </a:moveTo>
                  <a:cubicBezTo>
                    <a:pt x="5623" y="0"/>
                    <a:pt x="4296" y="397"/>
                    <a:pt x="3150" y="1222"/>
                  </a:cubicBezTo>
                  <a:cubicBezTo>
                    <a:pt x="911" y="2833"/>
                    <a:pt x="1" y="5613"/>
                    <a:pt x="653" y="8136"/>
                  </a:cubicBezTo>
                  <a:cubicBezTo>
                    <a:pt x="848" y="8894"/>
                    <a:pt x="1185" y="9628"/>
                    <a:pt x="1668" y="10299"/>
                  </a:cubicBezTo>
                  <a:cubicBezTo>
                    <a:pt x="2938" y="12063"/>
                    <a:pt x="4933" y="13002"/>
                    <a:pt x="6956" y="13002"/>
                  </a:cubicBezTo>
                  <a:cubicBezTo>
                    <a:pt x="8272" y="13002"/>
                    <a:pt x="9599" y="12605"/>
                    <a:pt x="10746" y="11779"/>
                  </a:cubicBezTo>
                  <a:cubicBezTo>
                    <a:pt x="13657" y="9685"/>
                    <a:pt x="14320" y="5612"/>
                    <a:pt x="12228" y="2704"/>
                  </a:cubicBezTo>
                  <a:cubicBezTo>
                    <a:pt x="10959" y="940"/>
                    <a:pt x="8963" y="0"/>
                    <a:pt x="69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79" name="Google Shape;4879;p41"/>
            <p:cNvSpPr/>
            <p:nvPr/>
          </p:nvSpPr>
          <p:spPr>
            <a:xfrm>
              <a:off x="2075800" y="3885825"/>
              <a:ext cx="229075" cy="229050"/>
            </a:xfrm>
            <a:custGeom>
              <a:avLst/>
              <a:gdLst/>
              <a:ahLst/>
              <a:cxnLst/>
              <a:rect l="l" t="t" r="r" b="b"/>
              <a:pathLst>
                <a:path w="9163" h="9162" extrusionOk="0">
                  <a:moveTo>
                    <a:pt x="5186" y="870"/>
                  </a:moveTo>
                  <a:lnTo>
                    <a:pt x="8292" y="5186"/>
                  </a:lnTo>
                  <a:lnTo>
                    <a:pt x="3975" y="8292"/>
                  </a:lnTo>
                  <a:lnTo>
                    <a:pt x="871" y="3975"/>
                  </a:lnTo>
                  <a:lnTo>
                    <a:pt x="5186" y="870"/>
                  </a:lnTo>
                  <a:close/>
                  <a:moveTo>
                    <a:pt x="5328" y="0"/>
                  </a:moveTo>
                  <a:lnTo>
                    <a:pt x="1" y="3834"/>
                  </a:lnTo>
                  <a:lnTo>
                    <a:pt x="3835" y="9162"/>
                  </a:lnTo>
                  <a:lnTo>
                    <a:pt x="9162" y="5328"/>
                  </a:lnTo>
                  <a:lnTo>
                    <a:pt x="532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0" name="Google Shape;4880;p41"/>
            <p:cNvSpPr/>
            <p:nvPr/>
          </p:nvSpPr>
          <p:spPr>
            <a:xfrm>
              <a:off x="1995825" y="3902900"/>
              <a:ext cx="377300" cy="281475"/>
            </a:xfrm>
            <a:custGeom>
              <a:avLst/>
              <a:gdLst/>
              <a:ahLst/>
              <a:cxnLst/>
              <a:rect l="l" t="t" r="r" b="b"/>
              <a:pathLst>
                <a:path w="15092" h="11259" extrusionOk="0">
                  <a:moveTo>
                    <a:pt x="1533" y="1"/>
                  </a:moveTo>
                  <a:lnTo>
                    <a:pt x="1533" y="1"/>
                  </a:lnTo>
                  <a:cubicBezTo>
                    <a:pt x="1" y="2459"/>
                    <a:pt x="7" y="5699"/>
                    <a:pt x="1802" y="8196"/>
                  </a:cubicBezTo>
                  <a:cubicBezTo>
                    <a:pt x="3240" y="10195"/>
                    <a:pt x="5496" y="11259"/>
                    <a:pt x="7785" y="11259"/>
                  </a:cubicBezTo>
                  <a:cubicBezTo>
                    <a:pt x="9274" y="11259"/>
                    <a:pt x="10777" y="10809"/>
                    <a:pt x="12079" y="9873"/>
                  </a:cubicBezTo>
                  <a:cubicBezTo>
                    <a:pt x="13847" y="8602"/>
                    <a:pt x="14875" y="6691"/>
                    <a:pt x="15091" y="4685"/>
                  </a:cubicBezTo>
                  <a:lnTo>
                    <a:pt x="15091" y="4685"/>
                  </a:lnTo>
                  <a:cubicBezTo>
                    <a:pt x="14598" y="5476"/>
                    <a:pt x="13949" y="6187"/>
                    <a:pt x="13146" y="6764"/>
                  </a:cubicBezTo>
                  <a:cubicBezTo>
                    <a:pt x="11845" y="7701"/>
                    <a:pt x="10342" y="8151"/>
                    <a:pt x="8852" y="8151"/>
                  </a:cubicBezTo>
                  <a:cubicBezTo>
                    <a:pt x="6564" y="8151"/>
                    <a:pt x="4309" y="7088"/>
                    <a:pt x="2870" y="5088"/>
                  </a:cubicBezTo>
                  <a:cubicBezTo>
                    <a:pt x="1767" y="3554"/>
                    <a:pt x="1347" y="1741"/>
                    <a:pt x="1533" y="1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1" name="Google Shape;4881;p41"/>
            <p:cNvSpPr/>
            <p:nvPr/>
          </p:nvSpPr>
          <p:spPr>
            <a:xfrm>
              <a:off x="990950" y="43925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2" name="Google Shape;4882;p41"/>
            <p:cNvSpPr/>
            <p:nvPr/>
          </p:nvSpPr>
          <p:spPr>
            <a:xfrm>
              <a:off x="1005225" y="440682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5" y="1"/>
                  </a:moveTo>
                  <a:lnTo>
                    <a:pt x="0" y="1261"/>
                  </a:lnTo>
                  <a:lnTo>
                    <a:pt x="1260" y="1467"/>
                  </a:lnTo>
                  <a:lnTo>
                    <a:pt x="1466" y="206"/>
                  </a:lnTo>
                  <a:lnTo>
                    <a:pt x="20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3" name="Google Shape;4883;p41"/>
            <p:cNvSpPr/>
            <p:nvPr/>
          </p:nvSpPr>
          <p:spPr>
            <a:xfrm>
              <a:off x="1385300" y="4946375"/>
              <a:ext cx="65175" cy="65175"/>
            </a:xfrm>
            <a:custGeom>
              <a:avLst/>
              <a:gdLst/>
              <a:ahLst/>
              <a:cxnLst/>
              <a:rect l="l" t="t" r="r" b="b"/>
              <a:pathLst>
                <a:path w="2607" h="2607" extrusionOk="0">
                  <a:moveTo>
                    <a:pt x="366" y="1"/>
                  </a:moveTo>
                  <a:lnTo>
                    <a:pt x="1" y="2241"/>
                  </a:lnTo>
                  <a:lnTo>
                    <a:pt x="2241" y="2606"/>
                  </a:lnTo>
                  <a:lnTo>
                    <a:pt x="2607" y="365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4" name="Google Shape;4884;p41"/>
            <p:cNvSpPr/>
            <p:nvPr/>
          </p:nvSpPr>
          <p:spPr>
            <a:xfrm>
              <a:off x="1399600" y="49606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6" y="0"/>
                  </a:moveTo>
                  <a:lnTo>
                    <a:pt x="1" y="1260"/>
                  </a:lnTo>
                  <a:lnTo>
                    <a:pt x="1261" y="1466"/>
                  </a:lnTo>
                  <a:lnTo>
                    <a:pt x="1467" y="205"/>
                  </a:lnTo>
                  <a:lnTo>
                    <a:pt x="2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5" name="Google Shape;4885;p41"/>
            <p:cNvSpPr/>
            <p:nvPr/>
          </p:nvSpPr>
          <p:spPr>
            <a:xfrm>
              <a:off x="1856425" y="3776275"/>
              <a:ext cx="65150" cy="65175"/>
            </a:xfrm>
            <a:custGeom>
              <a:avLst/>
              <a:gdLst/>
              <a:ahLst/>
              <a:cxnLst/>
              <a:rect l="l" t="t" r="r" b="b"/>
              <a:pathLst>
                <a:path w="2606" h="2607" extrusionOk="0">
                  <a:moveTo>
                    <a:pt x="366" y="1"/>
                  </a:moveTo>
                  <a:lnTo>
                    <a:pt x="0" y="2241"/>
                  </a:lnTo>
                  <a:lnTo>
                    <a:pt x="2240" y="2607"/>
                  </a:lnTo>
                  <a:lnTo>
                    <a:pt x="2606" y="366"/>
                  </a:lnTo>
                  <a:lnTo>
                    <a:pt x="366" y="1"/>
                  </a:lnTo>
                  <a:close/>
                </a:path>
              </a:pathLst>
            </a:custGeom>
            <a:solidFill>
              <a:srgbClr val="D457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6" name="Google Shape;4886;p41"/>
            <p:cNvSpPr/>
            <p:nvPr/>
          </p:nvSpPr>
          <p:spPr>
            <a:xfrm>
              <a:off x="1870675" y="3790550"/>
              <a:ext cx="36675" cy="36675"/>
            </a:xfrm>
            <a:custGeom>
              <a:avLst/>
              <a:gdLst/>
              <a:ahLst/>
              <a:cxnLst/>
              <a:rect l="l" t="t" r="r" b="b"/>
              <a:pathLst>
                <a:path w="1467" h="1467" extrusionOk="0">
                  <a:moveTo>
                    <a:pt x="205" y="0"/>
                  </a:moveTo>
                  <a:lnTo>
                    <a:pt x="1" y="1262"/>
                  </a:lnTo>
                  <a:lnTo>
                    <a:pt x="1260" y="1467"/>
                  </a:lnTo>
                  <a:lnTo>
                    <a:pt x="1467" y="205"/>
                  </a:lnTo>
                  <a:lnTo>
                    <a:pt x="20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87" name="Google Shape;4887;p41"/>
            <p:cNvSpPr/>
            <p:nvPr/>
          </p:nvSpPr>
          <p:spPr>
            <a:xfrm>
              <a:off x="2265025" y="4344375"/>
              <a:ext cx="36675" cy="36700"/>
            </a:xfrm>
            <a:custGeom>
              <a:avLst/>
              <a:gdLst/>
              <a:ahLst/>
              <a:cxnLst/>
              <a:rect l="l" t="t" r="r" b="b"/>
              <a:pathLst>
                <a:path w="1467" h="1468" extrusionOk="0">
                  <a:moveTo>
                    <a:pt x="206" y="1"/>
                  </a:moveTo>
                  <a:lnTo>
                    <a:pt x="1" y="1261"/>
                  </a:lnTo>
                  <a:lnTo>
                    <a:pt x="1261" y="1467"/>
                  </a:lnTo>
                  <a:lnTo>
                    <a:pt x="1467" y="206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888" name="Google Shape;4888;p41"/>
          <p:cNvGrpSpPr/>
          <p:nvPr/>
        </p:nvGrpSpPr>
        <p:grpSpPr>
          <a:xfrm>
            <a:off x="64191" y="3229763"/>
            <a:ext cx="1632699" cy="1632669"/>
            <a:chOff x="252225" y="1569650"/>
            <a:chExt cx="1425025" cy="1425000"/>
          </a:xfrm>
        </p:grpSpPr>
        <p:sp>
          <p:nvSpPr>
            <p:cNvPr id="4889" name="Google Shape;4889;p41"/>
            <p:cNvSpPr/>
            <p:nvPr/>
          </p:nvSpPr>
          <p:spPr>
            <a:xfrm>
              <a:off x="252225" y="1569650"/>
              <a:ext cx="1425025" cy="1425000"/>
            </a:xfrm>
            <a:custGeom>
              <a:avLst/>
              <a:gdLst/>
              <a:ahLst/>
              <a:cxnLst/>
              <a:rect l="l" t="t" r="r" b="b"/>
              <a:pathLst>
                <a:path w="57001" h="57000" extrusionOk="0">
                  <a:moveTo>
                    <a:pt x="28501" y="0"/>
                  </a:moveTo>
                  <a:cubicBezTo>
                    <a:pt x="20942" y="0"/>
                    <a:pt x="13692" y="3003"/>
                    <a:pt x="8348" y="8347"/>
                  </a:cubicBezTo>
                  <a:cubicBezTo>
                    <a:pt x="3003" y="13693"/>
                    <a:pt x="1" y="20941"/>
                    <a:pt x="1" y="28500"/>
                  </a:cubicBezTo>
                  <a:cubicBezTo>
                    <a:pt x="1" y="36059"/>
                    <a:pt x="3003" y="43308"/>
                    <a:pt x="8348" y="48653"/>
                  </a:cubicBezTo>
                  <a:cubicBezTo>
                    <a:pt x="13692" y="53997"/>
                    <a:pt x="20942" y="57000"/>
                    <a:pt x="28501" y="57000"/>
                  </a:cubicBezTo>
                  <a:cubicBezTo>
                    <a:pt x="36059" y="57000"/>
                    <a:pt x="43307" y="53997"/>
                    <a:pt x="48653" y="48653"/>
                  </a:cubicBezTo>
                  <a:cubicBezTo>
                    <a:pt x="53998" y="43308"/>
                    <a:pt x="57000" y="36059"/>
                    <a:pt x="57000" y="28500"/>
                  </a:cubicBezTo>
                  <a:cubicBezTo>
                    <a:pt x="57000" y="20941"/>
                    <a:pt x="53998" y="13693"/>
                    <a:pt x="48653" y="8347"/>
                  </a:cubicBezTo>
                  <a:cubicBezTo>
                    <a:pt x="43307" y="3003"/>
                    <a:pt x="36059" y="0"/>
                    <a:pt x="285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0" name="Google Shape;4890;p41"/>
            <p:cNvSpPr/>
            <p:nvPr/>
          </p:nvSpPr>
          <p:spPr>
            <a:xfrm>
              <a:off x="308300" y="1625725"/>
              <a:ext cx="1312875" cy="1312850"/>
            </a:xfrm>
            <a:custGeom>
              <a:avLst/>
              <a:gdLst/>
              <a:ahLst/>
              <a:cxnLst/>
              <a:rect l="l" t="t" r="r" b="b"/>
              <a:pathLst>
                <a:path w="52515" h="52514" extrusionOk="0">
                  <a:moveTo>
                    <a:pt x="26258" y="0"/>
                  </a:moveTo>
                  <a:cubicBezTo>
                    <a:pt x="19294" y="0"/>
                    <a:pt x="12615" y="2766"/>
                    <a:pt x="7691" y="7691"/>
                  </a:cubicBezTo>
                  <a:cubicBezTo>
                    <a:pt x="2767" y="12616"/>
                    <a:pt x="1" y="19293"/>
                    <a:pt x="1" y="26257"/>
                  </a:cubicBezTo>
                  <a:cubicBezTo>
                    <a:pt x="1" y="33221"/>
                    <a:pt x="2767" y="39900"/>
                    <a:pt x="7691" y="44823"/>
                  </a:cubicBezTo>
                  <a:cubicBezTo>
                    <a:pt x="12615" y="49748"/>
                    <a:pt x="19294" y="52514"/>
                    <a:pt x="26258" y="52514"/>
                  </a:cubicBezTo>
                  <a:cubicBezTo>
                    <a:pt x="33222" y="52514"/>
                    <a:pt x="39899" y="49748"/>
                    <a:pt x="44824" y="44823"/>
                  </a:cubicBezTo>
                  <a:cubicBezTo>
                    <a:pt x="49748" y="39900"/>
                    <a:pt x="52514" y="33221"/>
                    <a:pt x="52514" y="26257"/>
                  </a:cubicBezTo>
                  <a:cubicBezTo>
                    <a:pt x="52514" y="19293"/>
                    <a:pt x="49748" y="12616"/>
                    <a:pt x="44824" y="7691"/>
                  </a:cubicBezTo>
                  <a:cubicBezTo>
                    <a:pt x="39899" y="2766"/>
                    <a:pt x="33222" y="0"/>
                    <a:pt x="26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1" name="Google Shape;4891;p41"/>
            <p:cNvSpPr/>
            <p:nvPr/>
          </p:nvSpPr>
          <p:spPr>
            <a:xfrm>
              <a:off x="776150" y="2339300"/>
              <a:ext cx="561025" cy="561050"/>
            </a:xfrm>
            <a:custGeom>
              <a:avLst/>
              <a:gdLst/>
              <a:ahLst/>
              <a:cxnLst/>
              <a:rect l="l" t="t" r="r" b="b"/>
              <a:pathLst>
                <a:path w="22441" h="22442" extrusionOk="0">
                  <a:moveTo>
                    <a:pt x="11220" y="0"/>
                  </a:moveTo>
                  <a:cubicBezTo>
                    <a:pt x="8244" y="0"/>
                    <a:pt x="5391" y="1182"/>
                    <a:pt x="3287" y="3286"/>
                  </a:cubicBezTo>
                  <a:cubicBezTo>
                    <a:pt x="1183" y="5390"/>
                    <a:pt x="0" y="8245"/>
                    <a:pt x="0" y="11221"/>
                  </a:cubicBezTo>
                  <a:cubicBezTo>
                    <a:pt x="0" y="14196"/>
                    <a:pt x="1183" y="17051"/>
                    <a:pt x="3287" y="19155"/>
                  </a:cubicBezTo>
                  <a:cubicBezTo>
                    <a:pt x="5391" y="21259"/>
                    <a:pt x="8244" y="22442"/>
                    <a:pt x="11220" y="22442"/>
                  </a:cubicBezTo>
                  <a:cubicBezTo>
                    <a:pt x="14197" y="22442"/>
                    <a:pt x="17050" y="21259"/>
                    <a:pt x="19154" y="19155"/>
                  </a:cubicBezTo>
                  <a:cubicBezTo>
                    <a:pt x="21258" y="17051"/>
                    <a:pt x="22441" y="14196"/>
                    <a:pt x="22441" y="11221"/>
                  </a:cubicBezTo>
                  <a:cubicBezTo>
                    <a:pt x="22441" y="8245"/>
                    <a:pt x="21258" y="5390"/>
                    <a:pt x="19154" y="3286"/>
                  </a:cubicBezTo>
                  <a:cubicBezTo>
                    <a:pt x="17050" y="1182"/>
                    <a:pt x="14197" y="0"/>
                    <a:pt x="11220" y="0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2" name="Google Shape;4892;p41"/>
            <p:cNvSpPr/>
            <p:nvPr/>
          </p:nvSpPr>
          <p:spPr>
            <a:xfrm>
              <a:off x="776425" y="2339575"/>
              <a:ext cx="559325" cy="560825"/>
            </a:xfrm>
            <a:custGeom>
              <a:avLst/>
              <a:gdLst/>
              <a:ahLst/>
              <a:cxnLst/>
              <a:rect l="l" t="t" r="r" b="b"/>
              <a:pathLst>
                <a:path w="22373" h="22433" extrusionOk="0">
                  <a:moveTo>
                    <a:pt x="10699" y="1"/>
                  </a:moveTo>
                  <a:cubicBezTo>
                    <a:pt x="10595" y="3"/>
                    <a:pt x="10492" y="9"/>
                    <a:pt x="10390" y="18"/>
                  </a:cubicBezTo>
                  <a:cubicBezTo>
                    <a:pt x="9797" y="3529"/>
                    <a:pt x="9820" y="7150"/>
                    <a:pt x="10464" y="10651"/>
                  </a:cubicBezTo>
                  <a:cubicBezTo>
                    <a:pt x="8629" y="7508"/>
                    <a:pt x="7482" y="4133"/>
                    <a:pt x="7094" y="767"/>
                  </a:cubicBezTo>
                  <a:cubicBezTo>
                    <a:pt x="6997" y="806"/>
                    <a:pt x="6901" y="846"/>
                    <a:pt x="6803" y="889"/>
                  </a:cubicBezTo>
                  <a:cubicBezTo>
                    <a:pt x="7219" y="4382"/>
                    <a:pt x="8441" y="7880"/>
                    <a:pt x="10390" y="11124"/>
                  </a:cubicBezTo>
                  <a:cubicBezTo>
                    <a:pt x="7732" y="8683"/>
                    <a:pt x="5720" y="5577"/>
                    <a:pt x="4559" y="2169"/>
                  </a:cubicBezTo>
                  <a:cubicBezTo>
                    <a:pt x="4474" y="2232"/>
                    <a:pt x="4388" y="2297"/>
                    <a:pt x="4308" y="2360"/>
                  </a:cubicBezTo>
                  <a:cubicBezTo>
                    <a:pt x="5457" y="5705"/>
                    <a:pt x="7424" y="8753"/>
                    <a:pt x="10003" y="11177"/>
                  </a:cubicBezTo>
                  <a:cubicBezTo>
                    <a:pt x="6816" y="9930"/>
                    <a:pt x="3802" y="8214"/>
                    <a:pt x="1186" y="6165"/>
                  </a:cubicBezTo>
                  <a:cubicBezTo>
                    <a:pt x="1139" y="6257"/>
                    <a:pt x="1093" y="6345"/>
                    <a:pt x="1050" y="6440"/>
                  </a:cubicBezTo>
                  <a:cubicBezTo>
                    <a:pt x="3878" y="8644"/>
                    <a:pt x="7160" y="10470"/>
                    <a:pt x="10623" y="11739"/>
                  </a:cubicBezTo>
                  <a:cubicBezTo>
                    <a:pt x="10608" y="11772"/>
                    <a:pt x="10588" y="11805"/>
                    <a:pt x="10570" y="11835"/>
                  </a:cubicBezTo>
                  <a:cubicBezTo>
                    <a:pt x="8716" y="12030"/>
                    <a:pt x="6827" y="12210"/>
                    <a:pt x="4941" y="12210"/>
                  </a:cubicBezTo>
                  <a:cubicBezTo>
                    <a:pt x="4156" y="12210"/>
                    <a:pt x="3371" y="12178"/>
                    <a:pt x="2589" y="12104"/>
                  </a:cubicBezTo>
                  <a:cubicBezTo>
                    <a:pt x="1721" y="12020"/>
                    <a:pt x="855" y="11883"/>
                    <a:pt x="1" y="11696"/>
                  </a:cubicBezTo>
                  <a:lnTo>
                    <a:pt x="1" y="11696"/>
                  </a:lnTo>
                  <a:cubicBezTo>
                    <a:pt x="4" y="11797"/>
                    <a:pt x="10" y="11905"/>
                    <a:pt x="18" y="12007"/>
                  </a:cubicBezTo>
                  <a:cubicBezTo>
                    <a:pt x="857" y="12192"/>
                    <a:pt x="1705" y="12322"/>
                    <a:pt x="2561" y="12402"/>
                  </a:cubicBezTo>
                  <a:cubicBezTo>
                    <a:pt x="3361" y="12479"/>
                    <a:pt x="4162" y="12511"/>
                    <a:pt x="4964" y="12511"/>
                  </a:cubicBezTo>
                  <a:cubicBezTo>
                    <a:pt x="6783" y="12511"/>
                    <a:pt x="8600" y="12345"/>
                    <a:pt x="10386" y="12157"/>
                  </a:cubicBezTo>
                  <a:lnTo>
                    <a:pt x="10386" y="12157"/>
                  </a:lnTo>
                  <a:cubicBezTo>
                    <a:pt x="10359" y="12202"/>
                    <a:pt x="10335" y="12249"/>
                    <a:pt x="10307" y="12293"/>
                  </a:cubicBezTo>
                  <a:cubicBezTo>
                    <a:pt x="8639" y="13205"/>
                    <a:pt x="6673" y="14185"/>
                    <a:pt x="4848" y="14728"/>
                  </a:cubicBezTo>
                  <a:cubicBezTo>
                    <a:pt x="3729" y="15065"/>
                    <a:pt x="2551" y="15269"/>
                    <a:pt x="1408" y="15467"/>
                  </a:cubicBezTo>
                  <a:cubicBezTo>
                    <a:pt x="1228" y="15497"/>
                    <a:pt x="1046" y="15530"/>
                    <a:pt x="861" y="15563"/>
                  </a:cubicBezTo>
                  <a:cubicBezTo>
                    <a:pt x="904" y="15660"/>
                    <a:pt x="945" y="15753"/>
                    <a:pt x="988" y="15848"/>
                  </a:cubicBezTo>
                  <a:cubicBezTo>
                    <a:pt x="1146" y="15821"/>
                    <a:pt x="1304" y="15795"/>
                    <a:pt x="1461" y="15766"/>
                  </a:cubicBezTo>
                  <a:cubicBezTo>
                    <a:pt x="2611" y="15565"/>
                    <a:pt x="3799" y="15358"/>
                    <a:pt x="4937" y="15018"/>
                  </a:cubicBezTo>
                  <a:cubicBezTo>
                    <a:pt x="6622" y="14515"/>
                    <a:pt x="8424" y="13648"/>
                    <a:pt x="10006" y="12802"/>
                  </a:cubicBezTo>
                  <a:lnTo>
                    <a:pt x="10006" y="12802"/>
                  </a:lnTo>
                  <a:cubicBezTo>
                    <a:pt x="8606" y="15178"/>
                    <a:pt x="7025" y="17462"/>
                    <a:pt x="5298" y="19609"/>
                  </a:cubicBezTo>
                  <a:cubicBezTo>
                    <a:pt x="5092" y="19862"/>
                    <a:pt x="4890" y="20109"/>
                    <a:pt x="4679" y="20335"/>
                  </a:cubicBezTo>
                  <a:cubicBezTo>
                    <a:pt x="4761" y="20397"/>
                    <a:pt x="4841" y="20454"/>
                    <a:pt x="4927" y="20507"/>
                  </a:cubicBezTo>
                  <a:cubicBezTo>
                    <a:pt x="5142" y="20278"/>
                    <a:pt x="5343" y="20039"/>
                    <a:pt x="5533" y="19801"/>
                  </a:cubicBezTo>
                  <a:cubicBezTo>
                    <a:pt x="7376" y="17512"/>
                    <a:pt x="9052" y="15068"/>
                    <a:pt x="10522" y="12523"/>
                  </a:cubicBezTo>
                  <a:cubicBezTo>
                    <a:pt x="10557" y="12508"/>
                    <a:pt x="10585" y="12488"/>
                    <a:pt x="10620" y="12471"/>
                  </a:cubicBezTo>
                  <a:lnTo>
                    <a:pt x="10620" y="12471"/>
                  </a:lnTo>
                  <a:cubicBezTo>
                    <a:pt x="9913" y="15696"/>
                    <a:pt x="8811" y="18805"/>
                    <a:pt x="7335" y="21744"/>
                  </a:cubicBezTo>
                  <a:cubicBezTo>
                    <a:pt x="7432" y="21780"/>
                    <a:pt x="7525" y="21814"/>
                    <a:pt x="7624" y="21844"/>
                  </a:cubicBezTo>
                  <a:cubicBezTo>
                    <a:pt x="9111" y="18878"/>
                    <a:pt x="10218" y="15747"/>
                    <a:pt x="10924" y="12495"/>
                  </a:cubicBezTo>
                  <a:cubicBezTo>
                    <a:pt x="11748" y="15747"/>
                    <a:pt x="11430" y="19216"/>
                    <a:pt x="10994" y="22428"/>
                  </a:cubicBezTo>
                  <a:cubicBezTo>
                    <a:pt x="11067" y="22432"/>
                    <a:pt x="11139" y="22432"/>
                    <a:pt x="11212" y="22432"/>
                  </a:cubicBezTo>
                  <a:lnTo>
                    <a:pt x="11301" y="22432"/>
                  </a:lnTo>
                  <a:cubicBezTo>
                    <a:pt x="11725" y="19329"/>
                    <a:pt x="12029" y="15984"/>
                    <a:pt x="11312" y="12804"/>
                  </a:cubicBezTo>
                  <a:lnTo>
                    <a:pt x="11312" y="12804"/>
                  </a:lnTo>
                  <a:cubicBezTo>
                    <a:pt x="12848" y="15656"/>
                    <a:pt x="14336" y="18558"/>
                    <a:pt x="15758" y="21472"/>
                  </a:cubicBezTo>
                  <a:cubicBezTo>
                    <a:pt x="15851" y="21432"/>
                    <a:pt x="15941" y="21389"/>
                    <a:pt x="16033" y="21349"/>
                  </a:cubicBezTo>
                  <a:cubicBezTo>
                    <a:pt x="14520" y="18240"/>
                    <a:pt x="12924" y="15138"/>
                    <a:pt x="11281" y="12106"/>
                  </a:cubicBezTo>
                  <a:cubicBezTo>
                    <a:pt x="11319" y="12084"/>
                    <a:pt x="11355" y="12063"/>
                    <a:pt x="11395" y="12043"/>
                  </a:cubicBezTo>
                  <a:cubicBezTo>
                    <a:pt x="11455" y="12007"/>
                    <a:pt x="11487" y="11929"/>
                    <a:pt x="11465" y="11863"/>
                  </a:cubicBezTo>
                  <a:cubicBezTo>
                    <a:pt x="11441" y="11798"/>
                    <a:pt x="11383" y="11757"/>
                    <a:pt x="11319" y="11757"/>
                  </a:cubicBezTo>
                  <a:cubicBezTo>
                    <a:pt x="11314" y="11757"/>
                    <a:pt x="11309" y="11757"/>
                    <a:pt x="11303" y="11757"/>
                  </a:cubicBezTo>
                  <a:cubicBezTo>
                    <a:pt x="11279" y="11762"/>
                    <a:pt x="11252" y="11763"/>
                    <a:pt x="11229" y="11767"/>
                  </a:cubicBezTo>
                  <a:cubicBezTo>
                    <a:pt x="11377" y="11613"/>
                    <a:pt x="11527" y="11459"/>
                    <a:pt x="11680" y="11303"/>
                  </a:cubicBezTo>
                  <a:cubicBezTo>
                    <a:pt x="11683" y="11337"/>
                    <a:pt x="11698" y="11373"/>
                    <a:pt x="11728" y="11399"/>
                  </a:cubicBezTo>
                  <a:cubicBezTo>
                    <a:pt x="14401" y="13804"/>
                    <a:pt x="16626" y="16742"/>
                    <a:pt x="18225" y="19970"/>
                  </a:cubicBezTo>
                  <a:cubicBezTo>
                    <a:pt x="18306" y="19908"/>
                    <a:pt x="18388" y="19839"/>
                    <a:pt x="18467" y="19773"/>
                  </a:cubicBezTo>
                  <a:cubicBezTo>
                    <a:pt x="16851" y="16537"/>
                    <a:pt x="14616" y="13589"/>
                    <a:pt x="11931" y="11173"/>
                  </a:cubicBezTo>
                  <a:cubicBezTo>
                    <a:pt x="11905" y="11151"/>
                    <a:pt x="11877" y="11138"/>
                    <a:pt x="11842" y="11138"/>
                  </a:cubicBezTo>
                  <a:cubicBezTo>
                    <a:pt x="11918" y="11055"/>
                    <a:pt x="12000" y="10975"/>
                    <a:pt x="12079" y="10893"/>
                  </a:cubicBezTo>
                  <a:cubicBezTo>
                    <a:pt x="15443" y="12119"/>
                    <a:pt x="18391" y="14307"/>
                    <a:pt x="21055" y="16606"/>
                  </a:cubicBezTo>
                  <a:cubicBezTo>
                    <a:pt x="21104" y="16514"/>
                    <a:pt x="21151" y="16425"/>
                    <a:pt x="21200" y="16334"/>
                  </a:cubicBezTo>
                  <a:cubicBezTo>
                    <a:pt x="18563" y="14063"/>
                    <a:pt x="15645" y="11901"/>
                    <a:pt x="12312" y="10660"/>
                  </a:cubicBezTo>
                  <a:cubicBezTo>
                    <a:pt x="12357" y="10611"/>
                    <a:pt x="12404" y="10566"/>
                    <a:pt x="12451" y="10518"/>
                  </a:cubicBezTo>
                  <a:cubicBezTo>
                    <a:pt x="15827" y="10628"/>
                    <a:pt x="18096" y="11260"/>
                    <a:pt x="21664" y="12445"/>
                  </a:cubicBezTo>
                  <a:cubicBezTo>
                    <a:pt x="21882" y="12520"/>
                    <a:pt x="22107" y="12594"/>
                    <a:pt x="22336" y="12679"/>
                  </a:cubicBezTo>
                  <a:cubicBezTo>
                    <a:pt x="22351" y="12577"/>
                    <a:pt x="22362" y="12473"/>
                    <a:pt x="22372" y="12371"/>
                  </a:cubicBezTo>
                  <a:cubicBezTo>
                    <a:pt x="22159" y="12296"/>
                    <a:pt x="21957" y="12226"/>
                    <a:pt x="21759" y="12160"/>
                  </a:cubicBezTo>
                  <a:cubicBezTo>
                    <a:pt x="18302" y="11009"/>
                    <a:pt x="16055" y="10377"/>
                    <a:pt x="12859" y="10231"/>
                  </a:cubicBezTo>
                  <a:cubicBezTo>
                    <a:pt x="14048" y="9629"/>
                    <a:pt x="15308" y="9490"/>
                    <a:pt x="16922" y="9309"/>
                  </a:cubicBezTo>
                  <a:cubicBezTo>
                    <a:pt x="17150" y="9282"/>
                    <a:pt x="17386" y="9255"/>
                    <a:pt x="17630" y="9226"/>
                  </a:cubicBezTo>
                  <a:cubicBezTo>
                    <a:pt x="18505" y="9124"/>
                    <a:pt x="19386" y="9081"/>
                    <a:pt x="20268" y="9081"/>
                  </a:cubicBezTo>
                  <a:cubicBezTo>
                    <a:pt x="20926" y="9081"/>
                    <a:pt x="21584" y="9105"/>
                    <a:pt x="22240" y="9145"/>
                  </a:cubicBezTo>
                  <a:cubicBezTo>
                    <a:pt x="22223" y="9041"/>
                    <a:pt x="22202" y="8938"/>
                    <a:pt x="22180" y="8836"/>
                  </a:cubicBezTo>
                  <a:cubicBezTo>
                    <a:pt x="21550" y="8800"/>
                    <a:pt x="20918" y="8778"/>
                    <a:pt x="20285" y="8778"/>
                  </a:cubicBezTo>
                  <a:cubicBezTo>
                    <a:pt x="19388" y="8778"/>
                    <a:pt x="18490" y="8822"/>
                    <a:pt x="17594" y="8927"/>
                  </a:cubicBezTo>
                  <a:cubicBezTo>
                    <a:pt x="17352" y="8954"/>
                    <a:pt x="17115" y="8981"/>
                    <a:pt x="16887" y="9006"/>
                  </a:cubicBezTo>
                  <a:cubicBezTo>
                    <a:pt x="15478" y="9163"/>
                    <a:pt x="14329" y="9295"/>
                    <a:pt x="13258" y="9714"/>
                  </a:cubicBezTo>
                  <a:cubicBezTo>
                    <a:pt x="14482" y="8508"/>
                    <a:pt x="15755" y="7339"/>
                    <a:pt x="17108" y="6281"/>
                  </a:cubicBezTo>
                  <a:cubicBezTo>
                    <a:pt x="18087" y="5518"/>
                    <a:pt x="19064" y="4849"/>
                    <a:pt x="20039" y="4283"/>
                  </a:cubicBezTo>
                  <a:cubicBezTo>
                    <a:pt x="19976" y="4201"/>
                    <a:pt x="19911" y="4123"/>
                    <a:pt x="19850" y="4045"/>
                  </a:cubicBezTo>
                  <a:cubicBezTo>
                    <a:pt x="18875" y="4616"/>
                    <a:pt x="17896" y="5279"/>
                    <a:pt x="16922" y="6043"/>
                  </a:cubicBezTo>
                  <a:cubicBezTo>
                    <a:pt x="15329" y="7289"/>
                    <a:pt x="13849" y="8689"/>
                    <a:pt x="12429" y="10112"/>
                  </a:cubicBezTo>
                  <a:cubicBezTo>
                    <a:pt x="12386" y="10136"/>
                    <a:pt x="12344" y="10164"/>
                    <a:pt x="12301" y="10187"/>
                  </a:cubicBezTo>
                  <a:cubicBezTo>
                    <a:pt x="12335" y="10063"/>
                    <a:pt x="12371" y="9937"/>
                    <a:pt x="12411" y="9814"/>
                  </a:cubicBezTo>
                  <a:cubicBezTo>
                    <a:pt x="14214" y="7261"/>
                    <a:pt x="16361" y="4921"/>
                    <a:pt x="18753" y="2899"/>
                  </a:cubicBezTo>
                  <a:cubicBezTo>
                    <a:pt x="18677" y="2833"/>
                    <a:pt x="18603" y="2767"/>
                    <a:pt x="18526" y="2696"/>
                  </a:cubicBezTo>
                  <a:cubicBezTo>
                    <a:pt x="16361" y="4527"/>
                    <a:pt x="14392" y="6624"/>
                    <a:pt x="12701" y="8898"/>
                  </a:cubicBezTo>
                  <a:cubicBezTo>
                    <a:pt x="13597" y="6208"/>
                    <a:pt x="14799" y="3634"/>
                    <a:pt x="16295" y="1204"/>
                  </a:cubicBezTo>
                  <a:cubicBezTo>
                    <a:pt x="16207" y="1159"/>
                    <a:pt x="16116" y="1116"/>
                    <a:pt x="16026" y="1071"/>
                  </a:cubicBezTo>
                  <a:cubicBezTo>
                    <a:pt x="14362" y="3779"/>
                    <a:pt x="13059" y="6659"/>
                    <a:pt x="12133" y="9683"/>
                  </a:cubicBezTo>
                  <a:cubicBezTo>
                    <a:pt x="12011" y="9854"/>
                    <a:pt x="11892" y="10026"/>
                    <a:pt x="11776" y="10198"/>
                  </a:cubicBezTo>
                  <a:lnTo>
                    <a:pt x="11663" y="10198"/>
                  </a:lnTo>
                  <a:cubicBezTo>
                    <a:pt x="11673" y="10184"/>
                    <a:pt x="11673" y="10166"/>
                    <a:pt x="11673" y="10152"/>
                  </a:cubicBezTo>
                  <a:cubicBezTo>
                    <a:pt x="11523" y="6738"/>
                    <a:pt x="12341" y="3316"/>
                    <a:pt x="14011" y="345"/>
                  </a:cubicBezTo>
                  <a:cubicBezTo>
                    <a:pt x="13910" y="313"/>
                    <a:pt x="13809" y="290"/>
                    <a:pt x="13704" y="269"/>
                  </a:cubicBezTo>
                  <a:cubicBezTo>
                    <a:pt x="12040" y="3271"/>
                    <a:pt x="11216" y="6724"/>
                    <a:pt x="11369" y="10169"/>
                  </a:cubicBezTo>
                  <a:cubicBezTo>
                    <a:pt x="11369" y="10178"/>
                    <a:pt x="11374" y="10187"/>
                    <a:pt x="11375" y="10195"/>
                  </a:cubicBezTo>
                  <a:cubicBezTo>
                    <a:pt x="11233" y="10195"/>
                    <a:pt x="11087" y="10199"/>
                    <a:pt x="10942" y="10199"/>
                  </a:cubicBezTo>
                  <a:cubicBezTo>
                    <a:pt x="10859" y="10199"/>
                    <a:pt x="10792" y="10270"/>
                    <a:pt x="10793" y="10350"/>
                  </a:cubicBezTo>
                  <a:cubicBezTo>
                    <a:pt x="10793" y="10433"/>
                    <a:pt x="10863" y="10501"/>
                    <a:pt x="10939" y="10501"/>
                  </a:cubicBezTo>
                  <a:cubicBezTo>
                    <a:pt x="10941" y="10501"/>
                    <a:pt x="10942" y="10500"/>
                    <a:pt x="10944" y="10500"/>
                  </a:cubicBezTo>
                  <a:cubicBezTo>
                    <a:pt x="11051" y="10498"/>
                    <a:pt x="11157" y="10497"/>
                    <a:pt x="11262" y="10497"/>
                  </a:cubicBezTo>
                  <a:cubicBezTo>
                    <a:pt x="11367" y="10497"/>
                    <a:pt x="11470" y="10498"/>
                    <a:pt x="11573" y="10500"/>
                  </a:cubicBezTo>
                  <a:cubicBezTo>
                    <a:pt x="11480" y="10637"/>
                    <a:pt x="11388" y="10776"/>
                    <a:pt x="11301" y="10915"/>
                  </a:cubicBezTo>
                  <a:cubicBezTo>
                    <a:pt x="11179" y="11016"/>
                    <a:pt x="11060" y="11130"/>
                    <a:pt x="10939" y="11244"/>
                  </a:cubicBezTo>
                  <a:cubicBezTo>
                    <a:pt x="10922" y="11249"/>
                    <a:pt x="10906" y="11259"/>
                    <a:pt x="10892" y="11274"/>
                  </a:cubicBezTo>
                  <a:cubicBezTo>
                    <a:pt x="10122" y="7578"/>
                    <a:pt x="10058" y="3724"/>
                    <a:pt x="10699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3" name="Google Shape;4893;p41"/>
            <p:cNvSpPr/>
            <p:nvPr/>
          </p:nvSpPr>
          <p:spPr>
            <a:xfrm>
              <a:off x="1014825" y="2578000"/>
              <a:ext cx="83725" cy="83650"/>
            </a:xfrm>
            <a:custGeom>
              <a:avLst/>
              <a:gdLst/>
              <a:ahLst/>
              <a:cxnLst/>
              <a:rect l="l" t="t" r="r" b="b"/>
              <a:pathLst>
                <a:path w="3349" h="3346" extrusionOk="0">
                  <a:moveTo>
                    <a:pt x="1674" y="0"/>
                  </a:moveTo>
                  <a:cubicBezTo>
                    <a:pt x="750" y="0"/>
                    <a:pt x="0" y="748"/>
                    <a:pt x="0" y="1673"/>
                  </a:cubicBezTo>
                  <a:cubicBezTo>
                    <a:pt x="0" y="2597"/>
                    <a:pt x="750" y="3345"/>
                    <a:pt x="1674" y="3345"/>
                  </a:cubicBezTo>
                  <a:cubicBezTo>
                    <a:pt x="2599" y="3345"/>
                    <a:pt x="3348" y="2597"/>
                    <a:pt x="3348" y="1673"/>
                  </a:cubicBezTo>
                  <a:cubicBezTo>
                    <a:pt x="3348" y="748"/>
                    <a:pt x="2599" y="0"/>
                    <a:pt x="1674" y="0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4" name="Google Shape;4894;p41"/>
            <p:cNvSpPr/>
            <p:nvPr/>
          </p:nvSpPr>
          <p:spPr>
            <a:xfrm>
              <a:off x="1030950" y="2594125"/>
              <a:ext cx="51475" cy="51400"/>
            </a:xfrm>
            <a:custGeom>
              <a:avLst/>
              <a:gdLst/>
              <a:ahLst/>
              <a:cxnLst/>
              <a:rect l="l" t="t" r="r" b="b"/>
              <a:pathLst>
                <a:path w="2059" h="2056" extrusionOk="0">
                  <a:moveTo>
                    <a:pt x="1029" y="0"/>
                  </a:moveTo>
                  <a:cubicBezTo>
                    <a:pt x="462" y="0"/>
                    <a:pt x="0" y="460"/>
                    <a:pt x="0" y="1028"/>
                  </a:cubicBezTo>
                  <a:cubicBezTo>
                    <a:pt x="0" y="1595"/>
                    <a:pt x="462" y="2055"/>
                    <a:pt x="1029" y="2055"/>
                  </a:cubicBezTo>
                  <a:cubicBezTo>
                    <a:pt x="1597" y="2055"/>
                    <a:pt x="2058" y="1595"/>
                    <a:pt x="2058" y="1028"/>
                  </a:cubicBezTo>
                  <a:cubicBezTo>
                    <a:pt x="2058" y="460"/>
                    <a:pt x="1597" y="0"/>
                    <a:pt x="1029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5" name="Google Shape;4895;p41"/>
            <p:cNvSpPr/>
            <p:nvPr/>
          </p:nvSpPr>
          <p:spPr>
            <a:xfrm>
              <a:off x="916525" y="2339300"/>
              <a:ext cx="420725" cy="561100"/>
            </a:xfrm>
            <a:custGeom>
              <a:avLst/>
              <a:gdLst/>
              <a:ahLst/>
              <a:cxnLst/>
              <a:rect l="l" t="t" r="r" b="b"/>
              <a:pathLst>
                <a:path w="16829" h="22444" extrusionOk="0">
                  <a:moveTo>
                    <a:pt x="5606" y="0"/>
                  </a:moveTo>
                  <a:cubicBezTo>
                    <a:pt x="4797" y="0"/>
                    <a:pt x="4007" y="88"/>
                    <a:pt x="3246" y="251"/>
                  </a:cubicBezTo>
                  <a:cubicBezTo>
                    <a:pt x="3358" y="3555"/>
                    <a:pt x="4725" y="6822"/>
                    <a:pt x="7080" y="9150"/>
                  </a:cubicBezTo>
                  <a:cubicBezTo>
                    <a:pt x="7634" y="9700"/>
                    <a:pt x="8243" y="10203"/>
                    <a:pt x="8722" y="10821"/>
                  </a:cubicBezTo>
                  <a:cubicBezTo>
                    <a:pt x="9803" y="12218"/>
                    <a:pt x="10105" y="14180"/>
                    <a:pt x="9496" y="15840"/>
                  </a:cubicBezTo>
                  <a:cubicBezTo>
                    <a:pt x="8844" y="17613"/>
                    <a:pt x="7276" y="18914"/>
                    <a:pt x="5578" y="19743"/>
                  </a:cubicBezTo>
                  <a:cubicBezTo>
                    <a:pt x="4488" y="20276"/>
                    <a:pt x="3325" y="20650"/>
                    <a:pt x="2129" y="20851"/>
                  </a:cubicBezTo>
                  <a:cubicBezTo>
                    <a:pt x="1660" y="20929"/>
                    <a:pt x="1186" y="20958"/>
                    <a:pt x="709" y="20958"/>
                  </a:cubicBezTo>
                  <a:cubicBezTo>
                    <a:pt x="474" y="20958"/>
                    <a:pt x="238" y="20951"/>
                    <a:pt x="1" y="20940"/>
                  </a:cubicBezTo>
                  <a:lnTo>
                    <a:pt x="1" y="20940"/>
                  </a:lnTo>
                  <a:cubicBezTo>
                    <a:pt x="1651" y="21893"/>
                    <a:pt x="3564" y="22443"/>
                    <a:pt x="5606" y="22443"/>
                  </a:cubicBezTo>
                  <a:cubicBezTo>
                    <a:pt x="11804" y="22443"/>
                    <a:pt x="16827" y="17420"/>
                    <a:pt x="16827" y="11222"/>
                  </a:cubicBezTo>
                  <a:cubicBezTo>
                    <a:pt x="16829" y="5024"/>
                    <a:pt x="11804" y="0"/>
                    <a:pt x="560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6" name="Google Shape;4896;p41"/>
            <p:cNvSpPr/>
            <p:nvPr/>
          </p:nvSpPr>
          <p:spPr>
            <a:xfrm>
              <a:off x="910525" y="1686550"/>
              <a:ext cx="561025" cy="561025"/>
            </a:xfrm>
            <a:custGeom>
              <a:avLst/>
              <a:gdLst/>
              <a:ahLst/>
              <a:cxnLst/>
              <a:rect l="l" t="t" r="r" b="b"/>
              <a:pathLst>
                <a:path w="22441" h="22441" extrusionOk="0">
                  <a:moveTo>
                    <a:pt x="11221" y="1"/>
                  </a:moveTo>
                  <a:cubicBezTo>
                    <a:pt x="8244" y="1"/>
                    <a:pt x="5391" y="1183"/>
                    <a:pt x="3287" y="3287"/>
                  </a:cubicBezTo>
                  <a:cubicBezTo>
                    <a:pt x="1183" y="5391"/>
                    <a:pt x="0" y="8245"/>
                    <a:pt x="0" y="11220"/>
                  </a:cubicBezTo>
                  <a:cubicBezTo>
                    <a:pt x="0" y="14197"/>
                    <a:pt x="1183" y="17051"/>
                    <a:pt x="3287" y="19155"/>
                  </a:cubicBezTo>
                  <a:cubicBezTo>
                    <a:pt x="5391" y="21259"/>
                    <a:pt x="8244" y="22441"/>
                    <a:pt x="11221" y="22441"/>
                  </a:cubicBezTo>
                  <a:cubicBezTo>
                    <a:pt x="14196" y="22441"/>
                    <a:pt x="17050" y="21259"/>
                    <a:pt x="19154" y="19155"/>
                  </a:cubicBezTo>
                  <a:cubicBezTo>
                    <a:pt x="21258" y="17051"/>
                    <a:pt x="22440" y="14197"/>
                    <a:pt x="22440" y="11220"/>
                  </a:cubicBezTo>
                  <a:cubicBezTo>
                    <a:pt x="22440" y="8245"/>
                    <a:pt x="21258" y="5391"/>
                    <a:pt x="19154" y="3287"/>
                  </a:cubicBezTo>
                  <a:cubicBezTo>
                    <a:pt x="17050" y="1183"/>
                    <a:pt x="14196" y="1"/>
                    <a:pt x="11221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7" name="Google Shape;4897;p41"/>
            <p:cNvSpPr/>
            <p:nvPr/>
          </p:nvSpPr>
          <p:spPr>
            <a:xfrm>
              <a:off x="910475" y="1686550"/>
              <a:ext cx="561250" cy="556200"/>
            </a:xfrm>
            <a:custGeom>
              <a:avLst/>
              <a:gdLst/>
              <a:ahLst/>
              <a:cxnLst/>
              <a:rect l="l" t="t" r="r" b="b"/>
              <a:pathLst>
                <a:path w="22450" h="22248" extrusionOk="0">
                  <a:moveTo>
                    <a:pt x="11246" y="1"/>
                  </a:moveTo>
                  <a:cubicBezTo>
                    <a:pt x="11140" y="1"/>
                    <a:pt x="11035" y="1"/>
                    <a:pt x="10931" y="4"/>
                  </a:cubicBezTo>
                  <a:cubicBezTo>
                    <a:pt x="10895" y="161"/>
                    <a:pt x="10857" y="319"/>
                    <a:pt x="10822" y="474"/>
                  </a:cubicBezTo>
                  <a:cubicBezTo>
                    <a:pt x="10558" y="1609"/>
                    <a:pt x="10286" y="2783"/>
                    <a:pt x="10155" y="3964"/>
                  </a:cubicBezTo>
                  <a:cubicBezTo>
                    <a:pt x="9962" y="5711"/>
                    <a:pt x="10058" y="7712"/>
                    <a:pt x="10221" y="9502"/>
                  </a:cubicBezTo>
                  <a:cubicBezTo>
                    <a:pt x="8577" y="7280"/>
                    <a:pt x="7091" y="4933"/>
                    <a:pt x="5790" y="2509"/>
                  </a:cubicBezTo>
                  <a:cubicBezTo>
                    <a:pt x="5635" y="2224"/>
                    <a:pt x="5486" y="1939"/>
                    <a:pt x="5362" y="1655"/>
                  </a:cubicBezTo>
                  <a:cubicBezTo>
                    <a:pt x="5275" y="1706"/>
                    <a:pt x="5190" y="1759"/>
                    <a:pt x="5104" y="1815"/>
                  </a:cubicBezTo>
                  <a:cubicBezTo>
                    <a:pt x="5228" y="2103"/>
                    <a:pt x="5374" y="2381"/>
                    <a:pt x="5522" y="2654"/>
                  </a:cubicBezTo>
                  <a:cubicBezTo>
                    <a:pt x="6912" y="5239"/>
                    <a:pt x="8507" y="7736"/>
                    <a:pt x="10278" y="10085"/>
                  </a:cubicBezTo>
                  <a:cubicBezTo>
                    <a:pt x="10283" y="10121"/>
                    <a:pt x="10284" y="10155"/>
                    <a:pt x="10287" y="10191"/>
                  </a:cubicBezTo>
                  <a:cubicBezTo>
                    <a:pt x="7593" y="8284"/>
                    <a:pt x="5162" y="6062"/>
                    <a:pt x="3032" y="3551"/>
                  </a:cubicBezTo>
                  <a:cubicBezTo>
                    <a:pt x="2962" y="3626"/>
                    <a:pt x="2892" y="3700"/>
                    <a:pt x="2826" y="3776"/>
                  </a:cubicBezTo>
                  <a:cubicBezTo>
                    <a:pt x="4975" y="6303"/>
                    <a:pt x="7431" y="8542"/>
                    <a:pt x="10149" y="10459"/>
                  </a:cubicBezTo>
                  <a:cubicBezTo>
                    <a:pt x="6836" y="9955"/>
                    <a:pt x="3764" y="8309"/>
                    <a:pt x="977" y="6654"/>
                  </a:cubicBezTo>
                  <a:cubicBezTo>
                    <a:pt x="947" y="6717"/>
                    <a:pt x="917" y="6786"/>
                    <a:pt x="889" y="6852"/>
                  </a:cubicBezTo>
                  <a:cubicBezTo>
                    <a:pt x="876" y="6879"/>
                    <a:pt x="863" y="6909"/>
                    <a:pt x="855" y="6936"/>
                  </a:cubicBezTo>
                  <a:cubicBezTo>
                    <a:pt x="3549" y="8531"/>
                    <a:pt x="6508" y="10121"/>
                    <a:pt x="9712" y="10696"/>
                  </a:cubicBezTo>
                  <a:cubicBezTo>
                    <a:pt x="6492" y="11000"/>
                    <a:pt x="3234" y="11237"/>
                    <a:pt x="1" y="11412"/>
                  </a:cubicBezTo>
                  <a:cubicBezTo>
                    <a:pt x="1" y="11515"/>
                    <a:pt x="4" y="11616"/>
                    <a:pt x="9" y="11716"/>
                  </a:cubicBezTo>
                  <a:cubicBezTo>
                    <a:pt x="3461" y="11531"/>
                    <a:pt x="6936" y="11268"/>
                    <a:pt x="10369" y="10938"/>
                  </a:cubicBezTo>
                  <a:cubicBezTo>
                    <a:pt x="10373" y="10982"/>
                    <a:pt x="10377" y="11025"/>
                    <a:pt x="10383" y="11068"/>
                  </a:cubicBezTo>
                  <a:cubicBezTo>
                    <a:pt x="10392" y="11139"/>
                    <a:pt x="10449" y="11196"/>
                    <a:pt x="10519" y="11202"/>
                  </a:cubicBezTo>
                  <a:lnTo>
                    <a:pt x="10534" y="11202"/>
                  </a:lnTo>
                  <a:cubicBezTo>
                    <a:pt x="10599" y="11202"/>
                    <a:pt x="10657" y="11159"/>
                    <a:pt x="10678" y="11096"/>
                  </a:cubicBezTo>
                  <a:cubicBezTo>
                    <a:pt x="10684" y="11071"/>
                    <a:pt x="10693" y="11047"/>
                    <a:pt x="10700" y="11022"/>
                  </a:cubicBezTo>
                  <a:cubicBezTo>
                    <a:pt x="10784" y="11223"/>
                    <a:pt x="10870" y="11422"/>
                    <a:pt x="10953" y="11623"/>
                  </a:cubicBezTo>
                  <a:cubicBezTo>
                    <a:pt x="10937" y="11617"/>
                    <a:pt x="10920" y="11614"/>
                    <a:pt x="10902" y="11614"/>
                  </a:cubicBezTo>
                  <a:cubicBezTo>
                    <a:pt x="10882" y="11614"/>
                    <a:pt x="10862" y="11618"/>
                    <a:pt x="10842" y="11627"/>
                  </a:cubicBezTo>
                  <a:cubicBezTo>
                    <a:pt x="7590" y="13151"/>
                    <a:pt x="4017" y="14054"/>
                    <a:pt x="422" y="14270"/>
                  </a:cubicBezTo>
                  <a:cubicBezTo>
                    <a:pt x="446" y="14370"/>
                    <a:pt x="475" y="14471"/>
                    <a:pt x="509" y="14568"/>
                  </a:cubicBezTo>
                  <a:cubicBezTo>
                    <a:pt x="4117" y="14340"/>
                    <a:pt x="7703" y="13430"/>
                    <a:pt x="10972" y="11900"/>
                  </a:cubicBezTo>
                  <a:cubicBezTo>
                    <a:pt x="11002" y="11885"/>
                    <a:pt x="11025" y="11861"/>
                    <a:pt x="11038" y="11834"/>
                  </a:cubicBezTo>
                  <a:cubicBezTo>
                    <a:pt x="11082" y="11935"/>
                    <a:pt x="11125" y="12040"/>
                    <a:pt x="11168" y="12146"/>
                  </a:cubicBezTo>
                  <a:cubicBezTo>
                    <a:pt x="8732" y="14765"/>
                    <a:pt x="5569" y="16626"/>
                    <a:pt x="2414" y="18181"/>
                  </a:cubicBezTo>
                  <a:cubicBezTo>
                    <a:pt x="2476" y="18263"/>
                    <a:pt x="2540" y="18345"/>
                    <a:pt x="2608" y="18424"/>
                  </a:cubicBezTo>
                  <a:cubicBezTo>
                    <a:pt x="5726" y="16879"/>
                    <a:pt x="8852" y="15035"/>
                    <a:pt x="11296" y="12454"/>
                  </a:cubicBezTo>
                  <a:cubicBezTo>
                    <a:pt x="11323" y="12516"/>
                    <a:pt x="11348" y="12577"/>
                    <a:pt x="11372" y="12638"/>
                  </a:cubicBezTo>
                  <a:cubicBezTo>
                    <a:pt x="9955" y="15698"/>
                    <a:pt x="8488" y="17545"/>
                    <a:pt x="6005" y="20367"/>
                  </a:cubicBezTo>
                  <a:cubicBezTo>
                    <a:pt x="5855" y="20538"/>
                    <a:pt x="5698" y="20714"/>
                    <a:pt x="5529" y="20893"/>
                  </a:cubicBezTo>
                  <a:cubicBezTo>
                    <a:pt x="5618" y="20948"/>
                    <a:pt x="5708" y="20999"/>
                    <a:pt x="5798" y="21048"/>
                  </a:cubicBezTo>
                  <a:cubicBezTo>
                    <a:pt x="5951" y="20885"/>
                    <a:pt x="6095" y="20724"/>
                    <a:pt x="6231" y="20566"/>
                  </a:cubicBezTo>
                  <a:cubicBezTo>
                    <a:pt x="8637" y="17829"/>
                    <a:pt x="10101" y="16003"/>
                    <a:pt x="11481" y="13115"/>
                  </a:cubicBezTo>
                  <a:lnTo>
                    <a:pt x="11481" y="13115"/>
                  </a:lnTo>
                  <a:cubicBezTo>
                    <a:pt x="11568" y="14448"/>
                    <a:pt x="11209" y="15660"/>
                    <a:pt x="10744" y="17220"/>
                  </a:cubicBezTo>
                  <a:cubicBezTo>
                    <a:pt x="10681" y="17439"/>
                    <a:pt x="10612" y="17667"/>
                    <a:pt x="10544" y="17903"/>
                  </a:cubicBezTo>
                  <a:cubicBezTo>
                    <a:pt x="10114" y="19384"/>
                    <a:pt x="9509" y="20804"/>
                    <a:pt x="8824" y="22187"/>
                  </a:cubicBezTo>
                  <a:cubicBezTo>
                    <a:pt x="8925" y="22209"/>
                    <a:pt x="9026" y="22230"/>
                    <a:pt x="9130" y="22248"/>
                  </a:cubicBezTo>
                  <a:cubicBezTo>
                    <a:pt x="9805" y="20877"/>
                    <a:pt x="10405" y="19463"/>
                    <a:pt x="10835" y="17988"/>
                  </a:cubicBezTo>
                  <a:cubicBezTo>
                    <a:pt x="10900" y="17751"/>
                    <a:pt x="10971" y="17524"/>
                    <a:pt x="11035" y="17307"/>
                  </a:cubicBezTo>
                  <a:cubicBezTo>
                    <a:pt x="11438" y="15951"/>
                    <a:pt x="11768" y="14842"/>
                    <a:pt x="11798" y="13698"/>
                  </a:cubicBezTo>
                  <a:cubicBezTo>
                    <a:pt x="12430" y="15295"/>
                    <a:pt x="13014" y="16920"/>
                    <a:pt x="13460" y="18574"/>
                  </a:cubicBezTo>
                  <a:cubicBezTo>
                    <a:pt x="13781" y="19768"/>
                    <a:pt x="14013" y="20929"/>
                    <a:pt x="14157" y="22050"/>
                  </a:cubicBezTo>
                  <a:cubicBezTo>
                    <a:pt x="14254" y="22024"/>
                    <a:pt x="14355" y="21997"/>
                    <a:pt x="14451" y="21967"/>
                  </a:cubicBezTo>
                  <a:cubicBezTo>
                    <a:pt x="14306" y="20847"/>
                    <a:pt x="14074" y="19688"/>
                    <a:pt x="13753" y="18495"/>
                  </a:cubicBezTo>
                  <a:cubicBezTo>
                    <a:pt x="13229" y="16548"/>
                    <a:pt x="12519" y="14641"/>
                    <a:pt x="11756" y="12780"/>
                  </a:cubicBezTo>
                  <a:cubicBezTo>
                    <a:pt x="11753" y="12728"/>
                    <a:pt x="11747" y="12678"/>
                    <a:pt x="11739" y="12626"/>
                  </a:cubicBezTo>
                  <a:lnTo>
                    <a:pt x="11739" y="12626"/>
                  </a:lnTo>
                  <a:cubicBezTo>
                    <a:pt x="11839" y="12708"/>
                    <a:pt x="11940" y="12788"/>
                    <a:pt x="12038" y="12871"/>
                  </a:cubicBezTo>
                  <a:cubicBezTo>
                    <a:pt x="13684" y="15526"/>
                    <a:pt x="15001" y="18414"/>
                    <a:pt x="15931" y="21406"/>
                  </a:cubicBezTo>
                  <a:cubicBezTo>
                    <a:pt x="16024" y="21363"/>
                    <a:pt x="16119" y="21322"/>
                    <a:pt x="16209" y="21276"/>
                  </a:cubicBezTo>
                  <a:cubicBezTo>
                    <a:pt x="15361" y="18568"/>
                    <a:pt x="14203" y="15944"/>
                    <a:pt x="12769" y="13502"/>
                  </a:cubicBezTo>
                  <a:lnTo>
                    <a:pt x="12769" y="13502"/>
                  </a:lnTo>
                  <a:cubicBezTo>
                    <a:pt x="14898" y="15375"/>
                    <a:pt x="16794" y="17479"/>
                    <a:pt x="18448" y="19804"/>
                  </a:cubicBezTo>
                  <a:cubicBezTo>
                    <a:pt x="18527" y="19742"/>
                    <a:pt x="18603" y="19678"/>
                    <a:pt x="18677" y="19608"/>
                  </a:cubicBezTo>
                  <a:cubicBezTo>
                    <a:pt x="16834" y="17019"/>
                    <a:pt x="14687" y="14697"/>
                    <a:pt x="12261" y="12665"/>
                  </a:cubicBezTo>
                  <a:cubicBezTo>
                    <a:pt x="12155" y="12490"/>
                    <a:pt x="12041" y="12314"/>
                    <a:pt x="11927" y="12142"/>
                  </a:cubicBezTo>
                  <a:cubicBezTo>
                    <a:pt x="11941" y="12107"/>
                    <a:pt x="11957" y="12072"/>
                    <a:pt x="11971" y="12036"/>
                  </a:cubicBezTo>
                  <a:cubicBezTo>
                    <a:pt x="11984" y="12049"/>
                    <a:pt x="11997" y="12054"/>
                    <a:pt x="12011" y="12062"/>
                  </a:cubicBezTo>
                  <a:cubicBezTo>
                    <a:pt x="15217" y="13251"/>
                    <a:pt x="18047" y="15344"/>
                    <a:pt x="20133" y="18040"/>
                  </a:cubicBezTo>
                  <a:cubicBezTo>
                    <a:pt x="20196" y="17958"/>
                    <a:pt x="20261" y="17873"/>
                    <a:pt x="20324" y="17786"/>
                  </a:cubicBezTo>
                  <a:cubicBezTo>
                    <a:pt x="18204" y="15078"/>
                    <a:pt x="15346" y="12979"/>
                    <a:pt x="12113" y="11776"/>
                  </a:cubicBezTo>
                  <a:cubicBezTo>
                    <a:pt x="12104" y="11773"/>
                    <a:pt x="12091" y="11771"/>
                    <a:pt x="12083" y="11771"/>
                  </a:cubicBezTo>
                  <a:cubicBezTo>
                    <a:pt x="12140" y="11640"/>
                    <a:pt x="12198" y="11508"/>
                    <a:pt x="12253" y="11372"/>
                  </a:cubicBezTo>
                  <a:cubicBezTo>
                    <a:pt x="12284" y="11296"/>
                    <a:pt x="12248" y="11209"/>
                    <a:pt x="12170" y="11174"/>
                  </a:cubicBezTo>
                  <a:cubicBezTo>
                    <a:pt x="12151" y="11167"/>
                    <a:pt x="12132" y="11164"/>
                    <a:pt x="12113" y="11164"/>
                  </a:cubicBezTo>
                  <a:cubicBezTo>
                    <a:pt x="12053" y="11164"/>
                    <a:pt x="11996" y="11199"/>
                    <a:pt x="11970" y="11257"/>
                  </a:cubicBezTo>
                  <a:cubicBezTo>
                    <a:pt x="11888" y="11457"/>
                    <a:pt x="11806" y="11652"/>
                    <a:pt x="11725" y="11838"/>
                  </a:cubicBezTo>
                  <a:cubicBezTo>
                    <a:pt x="11640" y="11702"/>
                    <a:pt x="11548" y="11568"/>
                    <a:pt x="11457" y="11438"/>
                  </a:cubicBezTo>
                  <a:cubicBezTo>
                    <a:pt x="11457" y="11434"/>
                    <a:pt x="11457" y="11432"/>
                    <a:pt x="11452" y="11432"/>
                  </a:cubicBezTo>
                  <a:cubicBezTo>
                    <a:pt x="11404" y="11282"/>
                    <a:pt x="11350" y="11126"/>
                    <a:pt x="11289" y="10968"/>
                  </a:cubicBezTo>
                  <a:cubicBezTo>
                    <a:pt x="11289" y="10946"/>
                    <a:pt x="11286" y="10925"/>
                    <a:pt x="11277" y="10908"/>
                  </a:cubicBezTo>
                  <a:lnTo>
                    <a:pt x="11277" y="10908"/>
                  </a:lnTo>
                  <a:cubicBezTo>
                    <a:pt x="14982" y="11640"/>
                    <a:pt x="18554" y="13083"/>
                    <a:pt x="21736" y="15124"/>
                  </a:cubicBezTo>
                  <a:cubicBezTo>
                    <a:pt x="21772" y="15028"/>
                    <a:pt x="21806" y="14928"/>
                    <a:pt x="21837" y="14831"/>
                  </a:cubicBezTo>
                  <a:cubicBezTo>
                    <a:pt x="18835" y="12914"/>
                    <a:pt x="15493" y="11527"/>
                    <a:pt x="12017" y="10753"/>
                  </a:cubicBezTo>
                  <a:cubicBezTo>
                    <a:pt x="13190" y="10602"/>
                    <a:pt x="14357" y="10526"/>
                    <a:pt x="15509" y="10526"/>
                  </a:cubicBezTo>
                  <a:cubicBezTo>
                    <a:pt x="17912" y="10526"/>
                    <a:pt x="20250" y="10854"/>
                    <a:pt x="22445" y="11501"/>
                  </a:cubicBezTo>
                  <a:cubicBezTo>
                    <a:pt x="22445" y="11395"/>
                    <a:pt x="22449" y="11289"/>
                    <a:pt x="22449" y="11186"/>
                  </a:cubicBezTo>
                  <a:cubicBezTo>
                    <a:pt x="20244" y="10546"/>
                    <a:pt x="17903" y="10223"/>
                    <a:pt x="15502" y="10223"/>
                  </a:cubicBezTo>
                  <a:cubicBezTo>
                    <a:pt x="14219" y="10223"/>
                    <a:pt x="12919" y="10316"/>
                    <a:pt x="11613" y="10501"/>
                  </a:cubicBezTo>
                  <a:cubicBezTo>
                    <a:pt x="14421" y="9221"/>
                    <a:pt x="17491" y="8564"/>
                    <a:pt x="20566" y="8564"/>
                  </a:cubicBezTo>
                  <a:cubicBezTo>
                    <a:pt x="21090" y="8564"/>
                    <a:pt x="21615" y="8583"/>
                    <a:pt x="22138" y="8622"/>
                  </a:cubicBezTo>
                  <a:cubicBezTo>
                    <a:pt x="22114" y="8520"/>
                    <a:pt x="22091" y="8415"/>
                    <a:pt x="22060" y="8314"/>
                  </a:cubicBezTo>
                  <a:cubicBezTo>
                    <a:pt x="21562" y="8279"/>
                    <a:pt x="21064" y="8262"/>
                    <a:pt x="20567" y="8262"/>
                  </a:cubicBezTo>
                  <a:cubicBezTo>
                    <a:pt x="17532" y="8262"/>
                    <a:pt x="14503" y="8894"/>
                    <a:pt x="11720" y="10125"/>
                  </a:cubicBezTo>
                  <a:cubicBezTo>
                    <a:pt x="14112" y="7672"/>
                    <a:pt x="16868" y="5569"/>
                    <a:pt x="19774" y="3955"/>
                  </a:cubicBezTo>
                  <a:cubicBezTo>
                    <a:pt x="19711" y="3876"/>
                    <a:pt x="19643" y="3800"/>
                    <a:pt x="19572" y="3726"/>
                  </a:cubicBezTo>
                  <a:cubicBezTo>
                    <a:pt x="16438" y="5472"/>
                    <a:pt x="13480" y="7782"/>
                    <a:pt x="10965" y="10479"/>
                  </a:cubicBezTo>
                  <a:cubicBezTo>
                    <a:pt x="10939" y="10449"/>
                    <a:pt x="10916" y="10422"/>
                    <a:pt x="10899" y="10392"/>
                  </a:cubicBezTo>
                  <a:cubicBezTo>
                    <a:pt x="11661" y="7864"/>
                    <a:pt x="12491" y="5284"/>
                    <a:pt x="13760" y="2935"/>
                  </a:cubicBezTo>
                  <a:cubicBezTo>
                    <a:pt x="14175" y="2166"/>
                    <a:pt x="14637" y="1426"/>
                    <a:pt x="15143" y="710"/>
                  </a:cubicBezTo>
                  <a:cubicBezTo>
                    <a:pt x="15045" y="670"/>
                    <a:pt x="14945" y="637"/>
                    <a:pt x="14849" y="604"/>
                  </a:cubicBezTo>
                  <a:cubicBezTo>
                    <a:pt x="14353" y="1307"/>
                    <a:pt x="13902" y="2036"/>
                    <a:pt x="13493" y="2794"/>
                  </a:cubicBezTo>
                  <a:cubicBezTo>
                    <a:pt x="12242" y="5103"/>
                    <a:pt x="11425" y="7621"/>
                    <a:pt x="10671" y="10097"/>
                  </a:cubicBezTo>
                  <a:cubicBezTo>
                    <a:pt x="10637" y="10056"/>
                    <a:pt x="10605" y="10013"/>
                    <a:pt x="10574" y="9972"/>
                  </a:cubicBezTo>
                  <a:cubicBezTo>
                    <a:pt x="10384" y="8080"/>
                    <a:pt x="10247" y="5886"/>
                    <a:pt x="10459" y="3995"/>
                  </a:cubicBezTo>
                  <a:cubicBezTo>
                    <a:pt x="10587" y="2833"/>
                    <a:pt x="10856" y="1669"/>
                    <a:pt x="11118" y="541"/>
                  </a:cubicBezTo>
                  <a:cubicBezTo>
                    <a:pt x="11161" y="362"/>
                    <a:pt x="11203" y="181"/>
                    <a:pt x="11246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8" name="Google Shape;4898;p41"/>
            <p:cNvSpPr/>
            <p:nvPr/>
          </p:nvSpPr>
          <p:spPr>
            <a:xfrm>
              <a:off x="1143525" y="1925225"/>
              <a:ext cx="95050" cy="83700"/>
            </a:xfrm>
            <a:custGeom>
              <a:avLst/>
              <a:gdLst/>
              <a:ahLst/>
              <a:cxnLst/>
              <a:rect l="l" t="t" r="r" b="b"/>
              <a:pathLst>
                <a:path w="3802" h="3348" extrusionOk="0">
                  <a:moveTo>
                    <a:pt x="1901" y="1"/>
                  </a:moveTo>
                  <a:cubicBezTo>
                    <a:pt x="1249" y="1"/>
                    <a:pt x="630" y="384"/>
                    <a:pt x="360" y="1023"/>
                  </a:cubicBezTo>
                  <a:cubicBezTo>
                    <a:pt x="0" y="1872"/>
                    <a:pt x="397" y="2854"/>
                    <a:pt x="1249" y="3215"/>
                  </a:cubicBezTo>
                  <a:cubicBezTo>
                    <a:pt x="1462" y="3305"/>
                    <a:pt x="1682" y="3348"/>
                    <a:pt x="1900" y="3348"/>
                  </a:cubicBezTo>
                  <a:cubicBezTo>
                    <a:pt x="2552" y="3348"/>
                    <a:pt x="3172" y="2964"/>
                    <a:pt x="3442" y="2327"/>
                  </a:cubicBezTo>
                  <a:cubicBezTo>
                    <a:pt x="3801" y="1475"/>
                    <a:pt x="3404" y="494"/>
                    <a:pt x="2553" y="134"/>
                  </a:cubicBezTo>
                  <a:cubicBezTo>
                    <a:pt x="2340" y="43"/>
                    <a:pt x="2119" y="1"/>
                    <a:pt x="1901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99" name="Google Shape;4899;p41"/>
            <p:cNvSpPr/>
            <p:nvPr/>
          </p:nvSpPr>
          <p:spPr>
            <a:xfrm>
              <a:off x="1161800" y="1941325"/>
              <a:ext cx="58500" cy="51500"/>
            </a:xfrm>
            <a:custGeom>
              <a:avLst/>
              <a:gdLst/>
              <a:ahLst/>
              <a:cxnLst/>
              <a:rect l="l" t="t" r="r" b="b"/>
              <a:pathLst>
                <a:path w="2340" h="2060" extrusionOk="0">
                  <a:moveTo>
                    <a:pt x="1171" y="0"/>
                  </a:moveTo>
                  <a:cubicBezTo>
                    <a:pt x="770" y="0"/>
                    <a:pt x="389" y="237"/>
                    <a:pt x="223" y="628"/>
                  </a:cubicBezTo>
                  <a:cubicBezTo>
                    <a:pt x="0" y="1152"/>
                    <a:pt x="245" y="1756"/>
                    <a:pt x="769" y="1978"/>
                  </a:cubicBezTo>
                  <a:cubicBezTo>
                    <a:pt x="899" y="2033"/>
                    <a:pt x="1035" y="2059"/>
                    <a:pt x="1169" y="2059"/>
                  </a:cubicBezTo>
                  <a:cubicBezTo>
                    <a:pt x="1570" y="2059"/>
                    <a:pt x="1951" y="1824"/>
                    <a:pt x="2117" y="1432"/>
                  </a:cubicBezTo>
                  <a:cubicBezTo>
                    <a:pt x="2339" y="907"/>
                    <a:pt x="2094" y="304"/>
                    <a:pt x="1571" y="82"/>
                  </a:cubicBezTo>
                  <a:cubicBezTo>
                    <a:pt x="1440" y="26"/>
                    <a:pt x="1305" y="0"/>
                    <a:pt x="1171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0" name="Google Shape;4900;p41"/>
            <p:cNvSpPr/>
            <p:nvPr/>
          </p:nvSpPr>
          <p:spPr>
            <a:xfrm>
              <a:off x="872325" y="1743275"/>
              <a:ext cx="594300" cy="504400"/>
            </a:xfrm>
            <a:custGeom>
              <a:avLst/>
              <a:gdLst/>
              <a:ahLst/>
              <a:cxnLst/>
              <a:rect l="l" t="t" r="r" b="b"/>
              <a:pathLst>
                <a:path w="23772" h="20176" extrusionOk="0">
                  <a:moveTo>
                    <a:pt x="5984" y="1"/>
                  </a:moveTo>
                  <a:cubicBezTo>
                    <a:pt x="4463" y="1150"/>
                    <a:pt x="3211" y="2698"/>
                    <a:pt x="2415" y="4578"/>
                  </a:cubicBezTo>
                  <a:cubicBezTo>
                    <a:pt x="0" y="10287"/>
                    <a:pt x="2670" y="16870"/>
                    <a:pt x="8376" y="19285"/>
                  </a:cubicBezTo>
                  <a:cubicBezTo>
                    <a:pt x="9804" y="19889"/>
                    <a:pt x="11287" y="20176"/>
                    <a:pt x="12746" y="20176"/>
                  </a:cubicBezTo>
                  <a:cubicBezTo>
                    <a:pt x="17117" y="20176"/>
                    <a:pt x="21272" y="17605"/>
                    <a:pt x="23083" y="13325"/>
                  </a:cubicBezTo>
                  <a:cubicBezTo>
                    <a:pt x="23398" y="12579"/>
                    <a:pt x="23626" y="11819"/>
                    <a:pt x="23772" y="11054"/>
                  </a:cubicBezTo>
                  <a:cubicBezTo>
                    <a:pt x="22245" y="10468"/>
                    <a:pt x="20606" y="10168"/>
                    <a:pt x="18969" y="10168"/>
                  </a:cubicBezTo>
                  <a:cubicBezTo>
                    <a:pt x="17299" y="10168"/>
                    <a:pt x="15630" y="10480"/>
                    <a:pt x="14083" y="11117"/>
                  </a:cubicBezTo>
                  <a:cubicBezTo>
                    <a:pt x="13359" y="11414"/>
                    <a:pt x="12661" y="11779"/>
                    <a:pt x="11903" y="11978"/>
                  </a:cubicBezTo>
                  <a:cubicBezTo>
                    <a:pt x="11481" y="12090"/>
                    <a:pt x="11045" y="12144"/>
                    <a:pt x="10608" y="12144"/>
                  </a:cubicBezTo>
                  <a:cubicBezTo>
                    <a:pt x="9281" y="12144"/>
                    <a:pt x="7951" y="11643"/>
                    <a:pt x="6980" y="10734"/>
                  </a:cubicBezTo>
                  <a:cubicBezTo>
                    <a:pt x="5601" y="9443"/>
                    <a:pt x="5015" y="7492"/>
                    <a:pt x="4913" y="5603"/>
                  </a:cubicBezTo>
                  <a:cubicBezTo>
                    <a:pt x="4846" y="4394"/>
                    <a:pt x="4958" y="3174"/>
                    <a:pt x="5237" y="1996"/>
                  </a:cubicBezTo>
                  <a:cubicBezTo>
                    <a:pt x="5402" y="1305"/>
                    <a:pt x="5674" y="646"/>
                    <a:pt x="598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1" name="Google Shape;4901;p41"/>
            <p:cNvSpPr/>
            <p:nvPr/>
          </p:nvSpPr>
          <p:spPr>
            <a:xfrm>
              <a:off x="937575" y="1991225"/>
              <a:ext cx="611950" cy="611950"/>
            </a:xfrm>
            <a:custGeom>
              <a:avLst/>
              <a:gdLst/>
              <a:ahLst/>
              <a:cxnLst/>
              <a:rect l="l" t="t" r="r" b="b"/>
              <a:pathLst>
                <a:path w="24478" h="24478" extrusionOk="0">
                  <a:moveTo>
                    <a:pt x="12239" y="1"/>
                  </a:moveTo>
                  <a:cubicBezTo>
                    <a:pt x="8992" y="1"/>
                    <a:pt x="5881" y="1291"/>
                    <a:pt x="3585" y="3585"/>
                  </a:cubicBezTo>
                  <a:cubicBezTo>
                    <a:pt x="1290" y="5881"/>
                    <a:pt x="0" y="8994"/>
                    <a:pt x="0" y="12239"/>
                  </a:cubicBezTo>
                  <a:cubicBezTo>
                    <a:pt x="0" y="15485"/>
                    <a:pt x="1290" y="18598"/>
                    <a:pt x="3585" y="20893"/>
                  </a:cubicBezTo>
                  <a:cubicBezTo>
                    <a:pt x="5881" y="23188"/>
                    <a:pt x="8992" y="24477"/>
                    <a:pt x="12239" y="24477"/>
                  </a:cubicBezTo>
                  <a:cubicBezTo>
                    <a:pt x="15485" y="24477"/>
                    <a:pt x="18596" y="23188"/>
                    <a:pt x="20892" y="20893"/>
                  </a:cubicBezTo>
                  <a:cubicBezTo>
                    <a:pt x="23187" y="18598"/>
                    <a:pt x="24477" y="15485"/>
                    <a:pt x="24477" y="12239"/>
                  </a:cubicBezTo>
                  <a:cubicBezTo>
                    <a:pt x="24477" y="8994"/>
                    <a:pt x="23187" y="5881"/>
                    <a:pt x="20892" y="3585"/>
                  </a:cubicBezTo>
                  <a:cubicBezTo>
                    <a:pt x="18596" y="1291"/>
                    <a:pt x="15485" y="1"/>
                    <a:pt x="12239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2" name="Google Shape;4902;p41"/>
            <p:cNvSpPr/>
            <p:nvPr/>
          </p:nvSpPr>
          <p:spPr>
            <a:xfrm>
              <a:off x="1243875" y="1998925"/>
              <a:ext cx="75600" cy="273450"/>
            </a:xfrm>
            <a:custGeom>
              <a:avLst/>
              <a:gdLst/>
              <a:ahLst/>
              <a:cxnLst/>
              <a:rect l="l" t="t" r="r" b="b"/>
              <a:pathLst>
                <a:path w="3024" h="10938" extrusionOk="0">
                  <a:moveTo>
                    <a:pt x="2717" y="1"/>
                  </a:moveTo>
                  <a:cubicBezTo>
                    <a:pt x="901" y="3277"/>
                    <a:pt x="1" y="7041"/>
                    <a:pt x="171" y="10793"/>
                  </a:cubicBezTo>
                  <a:cubicBezTo>
                    <a:pt x="174" y="10876"/>
                    <a:pt x="243" y="10938"/>
                    <a:pt x="323" y="10938"/>
                  </a:cubicBezTo>
                  <a:lnTo>
                    <a:pt x="329" y="10938"/>
                  </a:lnTo>
                  <a:cubicBezTo>
                    <a:pt x="414" y="10934"/>
                    <a:pt x="478" y="10863"/>
                    <a:pt x="474" y="10780"/>
                  </a:cubicBezTo>
                  <a:cubicBezTo>
                    <a:pt x="308" y="7054"/>
                    <a:pt x="1203" y="3317"/>
                    <a:pt x="3024" y="71"/>
                  </a:cubicBezTo>
                  <a:cubicBezTo>
                    <a:pt x="2923" y="47"/>
                    <a:pt x="2822" y="24"/>
                    <a:pt x="2717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3" name="Google Shape;4903;p41"/>
            <p:cNvSpPr/>
            <p:nvPr/>
          </p:nvSpPr>
          <p:spPr>
            <a:xfrm>
              <a:off x="938000" y="1991550"/>
              <a:ext cx="436800" cy="611650"/>
            </a:xfrm>
            <a:custGeom>
              <a:avLst/>
              <a:gdLst/>
              <a:ahLst/>
              <a:cxnLst/>
              <a:rect l="l" t="t" r="r" b="b"/>
              <a:pathLst>
                <a:path w="17472" h="24466" extrusionOk="0">
                  <a:moveTo>
                    <a:pt x="11650" y="1"/>
                  </a:moveTo>
                  <a:lnTo>
                    <a:pt x="11650" y="1"/>
                  </a:lnTo>
                  <a:cubicBezTo>
                    <a:pt x="11548" y="6"/>
                    <a:pt x="11445" y="13"/>
                    <a:pt x="11342" y="22"/>
                  </a:cubicBezTo>
                  <a:cubicBezTo>
                    <a:pt x="10692" y="3876"/>
                    <a:pt x="10722" y="7855"/>
                    <a:pt x="11433" y="11693"/>
                  </a:cubicBezTo>
                  <a:cubicBezTo>
                    <a:pt x="9411" y="8247"/>
                    <a:pt x="8145" y="4540"/>
                    <a:pt x="7720" y="845"/>
                  </a:cubicBezTo>
                  <a:cubicBezTo>
                    <a:pt x="7622" y="881"/>
                    <a:pt x="7526" y="924"/>
                    <a:pt x="7429" y="964"/>
                  </a:cubicBezTo>
                  <a:cubicBezTo>
                    <a:pt x="7883" y="4805"/>
                    <a:pt x="9238" y="8653"/>
                    <a:pt x="11396" y="12212"/>
                  </a:cubicBezTo>
                  <a:cubicBezTo>
                    <a:pt x="8459" y="9543"/>
                    <a:pt x="6238" y="6130"/>
                    <a:pt x="4959" y="2377"/>
                  </a:cubicBezTo>
                  <a:cubicBezTo>
                    <a:pt x="4875" y="2440"/>
                    <a:pt x="4789" y="2504"/>
                    <a:pt x="4709" y="2566"/>
                  </a:cubicBezTo>
                  <a:cubicBezTo>
                    <a:pt x="5971" y="6235"/>
                    <a:pt x="8128" y="9579"/>
                    <a:pt x="10969" y="12233"/>
                  </a:cubicBezTo>
                  <a:cubicBezTo>
                    <a:pt x="7468" y="10872"/>
                    <a:pt x="4154" y="8985"/>
                    <a:pt x="1283" y="6740"/>
                  </a:cubicBezTo>
                  <a:cubicBezTo>
                    <a:pt x="1237" y="6830"/>
                    <a:pt x="1191" y="6923"/>
                    <a:pt x="1150" y="7015"/>
                  </a:cubicBezTo>
                  <a:cubicBezTo>
                    <a:pt x="4238" y="9424"/>
                    <a:pt x="7822" y="11413"/>
                    <a:pt x="11607" y="12798"/>
                  </a:cubicBezTo>
                  <a:cubicBezTo>
                    <a:pt x="11585" y="12841"/>
                    <a:pt x="11562" y="12882"/>
                    <a:pt x="11538" y="12925"/>
                  </a:cubicBezTo>
                  <a:cubicBezTo>
                    <a:pt x="9516" y="13139"/>
                    <a:pt x="7454" y="13334"/>
                    <a:pt x="5395" y="13334"/>
                  </a:cubicBezTo>
                  <a:cubicBezTo>
                    <a:pt x="4535" y="13334"/>
                    <a:pt x="3676" y="13300"/>
                    <a:pt x="2821" y="13219"/>
                  </a:cubicBezTo>
                  <a:cubicBezTo>
                    <a:pt x="1874" y="13128"/>
                    <a:pt x="933" y="12981"/>
                    <a:pt x="0" y="12775"/>
                  </a:cubicBezTo>
                  <a:lnTo>
                    <a:pt x="0" y="12775"/>
                  </a:lnTo>
                  <a:cubicBezTo>
                    <a:pt x="3" y="12880"/>
                    <a:pt x="9" y="12984"/>
                    <a:pt x="18" y="13086"/>
                  </a:cubicBezTo>
                  <a:cubicBezTo>
                    <a:pt x="935" y="13287"/>
                    <a:pt x="1861" y="13433"/>
                    <a:pt x="2795" y="13520"/>
                  </a:cubicBezTo>
                  <a:cubicBezTo>
                    <a:pt x="3662" y="13603"/>
                    <a:pt x="4531" y="13638"/>
                    <a:pt x="5401" y="13638"/>
                  </a:cubicBezTo>
                  <a:cubicBezTo>
                    <a:pt x="7397" y="13638"/>
                    <a:pt x="9392" y="13455"/>
                    <a:pt x="11353" y="13248"/>
                  </a:cubicBezTo>
                  <a:lnTo>
                    <a:pt x="11353" y="13248"/>
                  </a:lnTo>
                  <a:cubicBezTo>
                    <a:pt x="11323" y="13305"/>
                    <a:pt x="11290" y="13363"/>
                    <a:pt x="11256" y="13420"/>
                  </a:cubicBezTo>
                  <a:cubicBezTo>
                    <a:pt x="9434" y="14419"/>
                    <a:pt x="7281" y="15491"/>
                    <a:pt x="5296" y="16084"/>
                  </a:cubicBezTo>
                  <a:cubicBezTo>
                    <a:pt x="4072" y="16447"/>
                    <a:pt x="2785" y="16672"/>
                    <a:pt x="1543" y="16888"/>
                  </a:cubicBezTo>
                  <a:cubicBezTo>
                    <a:pt x="1345" y="16921"/>
                    <a:pt x="1151" y="16957"/>
                    <a:pt x="951" y="16990"/>
                  </a:cubicBezTo>
                  <a:cubicBezTo>
                    <a:pt x="986" y="17083"/>
                    <a:pt x="1029" y="17178"/>
                    <a:pt x="1075" y="17275"/>
                  </a:cubicBezTo>
                  <a:cubicBezTo>
                    <a:pt x="1247" y="17248"/>
                    <a:pt x="1421" y="17218"/>
                    <a:pt x="1593" y="17186"/>
                  </a:cubicBezTo>
                  <a:cubicBezTo>
                    <a:pt x="2847" y="16967"/>
                    <a:pt x="4142" y="16742"/>
                    <a:pt x="5379" y="16372"/>
                  </a:cubicBezTo>
                  <a:cubicBezTo>
                    <a:pt x="7235" y="15818"/>
                    <a:pt x="9225" y="14857"/>
                    <a:pt x="10959" y="13923"/>
                  </a:cubicBezTo>
                  <a:lnTo>
                    <a:pt x="10959" y="13923"/>
                  </a:lnTo>
                  <a:cubicBezTo>
                    <a:pt x="9421" y="16533"/>
                    <a:pt x="7685" y="19041"/>
                    <a:pt x="5792" y="21397"/>
                  </a:cubicBezTo>
                  <a:cubicBezTo>
                    <a:pt x="5571" y="21670"/>
                    <a:pt x="5348" y="21938"/>
                    <a:pt x="5113" y="22187"/>
                  </a:cubicBezTo>
                  <a:cubicBezTo>
                    <a:pt x="5197" y="22249"/>
                    <a:pt x="5279" y="22306"/>
                    <a:pt x="5364" y="22363"/>
                  </a:cubicBezTo>
                  <a:cubicBezTo>
                    <a:pt x="5597" y="22114"/>
                    <a:pt x="5815" y="21850"/>
                    <a:pt x="6027" y="21586"/>
                  </a:cubicBezTo>
                  <a:cubicBezTo>
                    <a:pt x="8034" y="19090"/>
                    <a:pt x="9862" y="16423"/>
                    <a:pt x="11469" y="13643"/>
                  </a:cubicBezTo>
                  <a:cubicBezTo>
                    <a:pt x="11514" y="13622"/>
                    <a:pt x="11557" y="13599"/>
                    <a:pt x="11602" y="13573"/>
                  </a:cubicBezTo>
                  <a:lnTo>
                    <a:pt x="11602" y="13573"/>
                  </a:lnTo>
                  <a:cubicBezTo>
                    <a:pt x="10830" y="17103"/>
                    <a:pt x="9627" y="20503"/>
                    <a:pt x="8008" y="23721"/>
                  </a:cubicBezTo>
                  <a:cubicBezTo>
                    <a:pt x="8101" y="23755"/>
                    <a:pt x="8201" y="23791"/>
                    <a:pt x="8299" y="23821"/>
                  </a:cubicBezTo>
                  <a:cubicBezTo>
                    <a:pt x="9930" y="20570"/>
                    <a:pt x="11141" y="17138"/>
                    <a:pt x="11911" y="13570"/>
                  </a:cubicBezTo>
                  <a:cubicBezTo>
                    <a:pt x="12831" y="17138"/>
                    <a:pt x="12480" y="20943"/>
                    <a:pt x="12001" y="24463"/>
                  </a:cubicBezTo>
                  <a:cubicBezTo>
                    <a:pt x="12075" y="24466"/>
                    <a:pt x="12150" y="24466"/>
                    <a:pt x="12222" y="24466"/>
                  </a:cubicBezTo>
                  <a:lnTo>
                    <a:pt x="12306" y="24466"/>
                  </a:lnTo>
                  <a:cubicBezTo>
                    <a:pt x="12771" y="21052"/>
                    <a:pt x="13109" y="17364"/>
                    <a:pt x="12293" y="13871"/>
                  </a:cubicBezTo>
                  <a:lnTo>
                    <a:pt x="12293" y="13871"/>
                  </a:lnTo>
                  <a:cubicBezTo>
                    <a:pt x="13986" y="17009"/>
                    <a:pt x="15626" y="20205"/>
                    <a:pt x="17195" y="23412"/>
                  </a:cubicBezTo>
                  <a:cubicBezTo>
                    <a:pt x="17287" y="23369"/>
                    <a:pt x="17380" y="23331"/>
                    <a:pt x="17472" y="23286"/>
                  </a:cubicBezTo>
                  <a:cubicBezTo>
                    <a:pt x="15812" y="19892"/>
                    <a:pt x="14070" y="16510"/>
                    <a:pt x="12273" y="13199"/>
                  </a:cubicBezTo>
                  <a:cubicBezTo>
                    <a:pt x="12320" y="13172"/>
                    <a:pt x="12365" y="13148"/>
                    <a:pt x="12409" y="13120"/>
                  </a:cubicBezTo>
                  <a:cubicBezTo>
                    <a:pt x="12472" y="13086"/>
                    <a:pt x="12503" y="13011"/>
                    <a:pt x="12480" y="12941"/>
                  </a:cubicBezTo>
                  <a:cubicBezTo>
                    <a:pt x="12460" y="12882"/>
                    <a:pt x="12405" y="12838"/>
                    <a:pt x="12343" y="12838"/>
                  </a:cubicBezTo>
                  <a:cubicBezTo>
                    <a:pt x="12336" y="12838"/>
                    <a:pt x="12329" y="12838"/>
                    <a:pt x="12322" y="12839"/>
                  </a:cubicBezTo>
                  <a:cubicBezTo>
                    <a:pt x="12243" y="12848"/>
                    <a:pt x="12169" y="12854"/>
                    <a:pt x="12090" y="12864"/>
                  </a:cubicBezTo>
                  <a:cubicBezTo>
                    <a:pt x="12080" y="12847"/>
                    <a:pt x="12075" y="12831"/>
                    <a:pt x="12064" y="12817"/>
                  </a:cubicBezTo>
                  <a:cubicBezTo>
                    <a:pt x="12090" y="12692"/>
                    <a:pt x="12113" y="12570"/>
                    <a:pt x="12137" y="12447"/>
                  </a:cubicBezTo>
                  <a:cubicBezTo>
                    <a:pt x="12151" y="12374"/>
                    <a:pt x="12111" y="12302"/>
                    <a:pt x="12041" y="12276"/>
                  </a:cubicBezTo>
                  <a:cubicBezTo>
                    <a:pt x="12024" y="12270"/>
                    <a:pt x="12006" y="12268"/>
                    <a:pt x="11989" y="12268"/>
                  </a:cubicBezTo>
                  <a:cubicBezTo>
                    <a:pt x="11942" y="12268"/>
                    <a:pt x="11897" y="12288"/>
                    <a:pt x="11869" y="12329"/>
                  </a:cubicBezTo>
                  <a:cubicBezTo>
                    <a:pt x="11025" y="8290"/>
                    <a:pt x="10955" y="4077"/>
                    <a:pt x="11650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4" name="Google Shape;4904;p41"/>
            <p:cNvSpPr/>
            <p:nvPr/>
          </p:nvSpPr>
          <p:spPr>
            <a:xfrm>
              <a:off x="1256175" y="2295525"/>
              <a:ext cx="184925" cy="240400"/>
            </a:xfrm>
            <a:custGeom>
              <a:avLst/>
              <a:gdLst/>
              <a:ahLst/>
              <a:cxnLst/>
              <a:rect l="l" t="t" r="r" b="b"/>
              <a:pathLst>
                <a:path w="7397" h="9616" extrusionOk="0">
                  <a:moveTo>
                    <a:pt x="167" y="1"/>
                  </a:moveTo>
                  <a:cubicBezTo>
                    <a:pt x="126" y="1"/>
                    <a:pt x="85" y="17"/>
                    <a:pt x="56" y="51"/>
                  </a:cubicBezTo>
                  <a:cubicBezTo>
                    <a:pt x="1" y="114"/>
                    <a:pt x="5" y="209"/>
                    <a:pt x="69" y="266"/>
                  </a:cubicBezTo>
                  <a:cubicBezTo>
                    <a:pt x="2985" y="2891"/>
                    <a:pt x="5410" y="6094"/>
                    <a:pt x="7157" y="9615"/>
                  </a:cubicBezTo>
                  <a:cubicBezTo>
                    <a:pt x="7240" y="9548"/>
                    <a:pt x="7319" y="9483"/>
                    <a:pt x="7396" y="9417"/>
                  </a:cubicBezTo>
                  <a:cubicBezTo>
                    <a:pt x="5636" y="5886"/>
                    <a:pt x="3197" y="2673"/>
                    <a:pt x="269" y="38"/>
                  </a:cubicBezTo>
                  <a:cubicBezTo>
                    <a:pt x="240" y="13"/>
                    <a:pt x="204" y="1"/>
                    <a:pt x="167" y="1"/>
                  </a:cubicBezTo>
                  <a:close/>
                </a:path>
              </a:pathLst>
            </a:custGeom>
            <a:solidFill>
              <a:srgbClr val="F9CD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5" name="Google Shape;4905;p41"/>
            <p:cNvSpPr/>
            <p:nvPr/>
          </p:nvSpPr>
          <p:spPr>
            <a:xfrm>
              <a:off x="951475" y="2016925"/>
              <a:ext cx="598050" cy="586275"/>
            </a:xfrm>
            <a:custGeom>
              <a:avLst/>
              <a:gdLst/>
              <a:ahLst/>
              <a:cxnLst/>
              <a:rect l="l" t="t" r="r" b="b"/>
              <a:pathLst>
                <a:path w="23922" h="23451" extrusionOk="0">
                  <a:moveTo>
                    <a:pt x="16590" y="0"/>
                  </a:moveTo>
                  <a:cubicBezTo>
                    <a:pt x="14047" y="1176"/>
                    <a:pt x="11776" y="2779"/>
                    <a:pt x="10439" y="5190"/>
                  </a:cubicBezTo>
                  <a:cubicBezTo>
                    <a:pt x="9557" y="6781"/>
                    <a:pt x="9163" y="8604"/>
                    <a:pt x="9047" y="10420"/>
                  </a:cubicBezTo>
                  <a:cubicBezTo>
                    <a:pt x="8937" y="12148"/>
                    <a:pt x="9174" y="14110"/>
                    <a:pt x="10536" y="15181"/>
                  </a:cubicBezTo>
                  <a:cubicBezTo>
                    <a:pt x="11129" y="15650"/>
                    <a:pt x="11875" y="15889"/>
                    <a:pt x="12478" y="16341"/>
                  </a:cubicBezTo>
                  <a:cubicBezTo>
                    <a:pt x="13081" y="16792"/>
                    <a:pt x="13546" y="17609"/>
                    <a:pt x="13223" y="18294"/>
                  </a:cubicBezTo>
                  <a:cubicBezTo>
                    <a:pt x="12971" y="18832"/>
                    <a:pt x="12342" y="19069"/>
                    <a:pt x="11760" y="19191"/>
                  </a:cubicBezTo>
                  <a:cubicBezTo>
                    <a:pt x="11193" y="19310"/>
                    <a:pt x="10624" y="19364"/>
                    <a:pt x="10055" y="19364"/>
                  </a:cubicBezTo>
                  <a:cubicBezTo>
                    <a:pt x="7508" y="19364"/>
                    <a:pt x="4974" y="18271"/>
                    <a:pt x="2766" y="16912"/>
                  </a:cubicBezTo>
                  <a:cubicBezTo>
                    <a:pt x="1799" y="16318"/>
                    <a:pt x="855" y="15647"/>
                    <a:pt x="0" y="14887"/>
                  </a:cubicBezTo>
                  <a:lnTo>
                    <a:pt x="0" y="14887"/>
                  </a:lnTo>
                  <a:cubicBezTo>
                    <a:pt x="1560" y="19852"/>
                    <a:pt x="6199" y="23451"/>
                    <a:pt x="11677" y="23451"/>
                  </a:cubicBezTo>
                  <a:cubicBezTo>
                    <a:pt x="18437" y="23451"/>
                    <a:pt x="23915" y="17972"/>
                    <a:pt x="23915" y="11214"/>
                  </a:cubicBezTo>
                  <a:cubicBezTo>
                    <a:pt x="23921" y="6199"/>
                    <a:pt x="20905" y="1892"/>
                    <a:pt x="1659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6" name="Google Shape;4906;p41"/>
            <p:cNvSpPr/>
            <p:nvPr/>
          </p:nvSpPr>
          <p:spPr>
            <a:xfrm>
              <a:off x="1197950" y="2251600"/>
              <a:ext cx="91225" cy="91225"/>
            </a:xfrm>
            <a:custGeom>
              <a:avLst/>
              <a:gdLst/>
              <a:ahLst/>
              <a:cxnLst/>
              <a:rect l="l" t="t" r="r" b="b"/>
              <a:pathLst>
                <a:path w="3649" h="3649" extrusionOk="0">
                  <a:moveTo>
                    <a:pt x="1824" y="1"/>
                  </a:moveTo>
                  <a:cubicBezTo>
                    <a:pt x="816" y="1"/>
                    <a:pt x="1" y="816"/>
                    <a:pt x="1" y="1824"/>
                  </a:cubicBezTo>
                  <a:cubicBezTo>
                    <a:pt x="1" y="2832"/>
                    <a:pt x="816" y="3649"/>
                    <a:pt x="1824" y="3649"/>
                  </a:cubicBezTo>
                  <a:cubicBezTo>
                    <a:pt x="2831" y="3649"/>
                    <a:pt x="3648" y="2832"/>
                    <a:pt x="3648" y="1824"/>
                  </a:cubicBezTo>
                  <a:cubicBezTo>
                    <a:pt x="3648" y="816"/>
                    <a:pt x="2831" y="1"/>
                    <a:pt x="1824" y="1"/>
                  </a:cubicBezTo>
                  <a:close/>
                </a:path>
              </a:pathLst>
            </a:custGeom>
            <a:solidFill>
              <a:srgbClr val="FFAE7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7" name="Google Shape;4907;p41"/>
            <p:cNvSpPr/>
            <p:nvPr/>
          </p:nvSpPr>
          <p:spPr>
            <a:xfrm>
              <a:off x="1215500" y="2269175"/>
              <a:ext cx="56100" cy="56100"/>
            </a:xfrm>
            <a:custGeom>
              <a:avLst/>
              <a:gdLst/>
              <a:ahLst/>
              <a:cxnLst/>
              <a:rect l="l" t="t" r="r" b="b"/>
              <a:pathLst>
                <a:path w="2244" h="2244" extrusionOk="0">
                  <a:moveTo>
                    <a:pt x="1122" y="0"/>
                  </a:moveTo>
                  <a:cubicBezTo>
                    <a:pt x="502" y="0"/>
                    <a:pt x="1" y="502"/>
                    <a:pt x="1" y="1121"/>
                  </a:cubicBezTo>
                  <a:cubicBezTo>
                    <a:pt x="1" y="1742"/>
                    <a:pt x="502" y="2243"/>
                    <a:pt x="1122" y="2243"/>
                  </a:cubicBezTo>
                  <a:cubicBezTo>
                    <a:pt x="1742" y="2243"/>
                    <a:pt x="2244" y="1742"/>
                    <a:pt x="2244" y="1121"/>
                  </a:cubicBezTo>
                  <a:cubicBezTo>
                    <a:pt x="2244" y="503"/>
                    <a:pt x="1742" y="0"/>
                    <a:pt x="1122" y="0"/>
                  </a:cubicBezTo>
                  <a:close/>
                </a:path>
              </a:pathLst>
            </a:custGeom>
            <a:solidFill>
              <a:srgbClr val="FFFFFF">
                <a:alpha val="5307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8" name="Google Shape;4908;p41"/>
            <p:cNvSpPr/>
            <p:nvPr/>
          </p:nvSpPr>
          <p:spPr>
            <a:xfrm>
              <a:off x="1238200" y="2058975"/>
              <a:ext cx="360425" cy="257875"/>
            </a:xfrm>
            <a:custGeom>
              <a:avLst/>
              <a:gdLst/>
              <a:ahLst/>
              <a:cxnLst/>
              <a:rect l="l" t="t" r="r" b="b"/>
              <a:pathLst>
                <a:path w="14417" h="10315" extrusionOk="0">
                  <a:moveTo>
                    <a:pt x="9508" y="0"/>
                  </a:moveTo>
                  <a:cubicBezTo>
                    <a:pt x="8895" y="0"/>
                    <a:pt x="8280" y="64"/>
                    <a:pt x="7678" y="180"/>
                  </a:cubicBezTo>
                  <a:cubicBezTo>
                    <a:pt x="6268" y="452"/>
                    <a:pt x="4902" y="1013"/>
                    <a:pt x="3772" y="1897"/>
                  </a:cubicBezTo>
                  <a:cubicBezTo>
                    <a:pt x="2537" y="2864"/>
                    <a:pt x="1615" y="4196"/>
                    <a:pt x="1010" y="5644"/>
                  </a:cubicBezTo>
                  <a:cubicBezTo>
                    <a:pt x="406" y="7091"/>
                    <a:pt x="110" y="8653"/>
                    <a:pt x="0" y="10217"/>
                  </a:cubicBezTo>
                  <a:cubicBezTo>
                    <a:pt x="577" y="10281"/>
                    <a:pt x="1178" y="10315"/>
                    <a:pt x="1788" y="10315"/>
                  </a:cubicBezTo>
                  <a:cubicBezTo>
                    <a:pt x="3465" y="10315"/>
                    <a:pt x="5208" y="10061"/>
                    <a:pt x="6700" y="9492"/>
                  </a:cubicBezTo>
                  <a:cubicBezTo>
                    <a:pt x="8481" y="8812"/>
                    <a:pt x="10030" y="7643"/>
                    <a:pt x="11447" y="6369"/>
                  </a:cubicBezTo>
                  <a:cubicBezTo>
                    <a:pt x="12132" y="5752"/>
                    <a:pt x="12796" y="5106"/>
                    <a:pt x="13332" y="4358"/>
                  </a:cubicBezTo>
                  <a:cubicBezTo>
                    <a:pt x="13865" y="3608"/>
                    <a:pt x="14301" y="2789"/>
                    <a:pt x="14417" y="1874"/>
                  </a:cubicBezTo>
                  <a:cubicBezTo>
                    <a:pt x="13566" y="1020"/>
                    <a:pt x="12446" y="455"/>
                    <a:pt x="11270" y="190"/>
                  </a:cubicBezTo>
                  <a:cubicBezTo>
                    <a:pt x="10692" y="60"/>
                    <a:pt x="10101" y="0"/>
                    <a:pt x="95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09" name="Google Shape;4909;p41"/>
            <p:cNvSpPr/>
            <p:nvPr/>
          </p:nvSpPr>
          <p:spPr>
            <a:xfrm>
              <a:off x="1272150" y="2151675"/>
              <a:ext cx="20625" cy="132250"/>
            </a:xfrm>
            <a:custGeom>
              <a:avLst/>
              <a:gdLst/>
              <a:ahLst/>
              <a:cxnLst/>
              <a:rect l="l" t="t" r="r" b="b"/>
              <a:pathLst>
                <a:path w="825" h="5290" extrusionOk="0">
                  <a:moveTo>
                    <a:pt x="715" y="1"/>
                  </a:moveTo>
                  <a:lnTo>
                    <a:pt x="715" y="1"/>
                  </a:lnTo>
                  <a:cubicBezTo>
                    <a:pt x="618" y="137"/>
                    <a:pt x="525" y="280"/>
                    <a:pt x="434" y="422"/>
                  </a:cubicBezTo>
                  <a:cubicBezTo>
                    <a:pt x="497" y="2036"/>
                    <a:pt x="352" y="3643"/>
                    <a:pt x="1" y="5226"/>
                  </a:cubicBezTo>
                  <a:lnTo>
                    <a:pt x="295" y="5289"/>
                  </a:lnTo>
                  <a:cubicBezTo>
                    <a:pt x="683" y="3548"/>
                    <a:pt x="825" y="1775"/>
                    <a:pt x="71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0" name="Google Shape;4910;p41"/>
            <p:cNvSpPr/>
            <p:nvPr/>
          </p:nvSpPr>
          <p:spPr>
            <a:xfrm>
              <a:off x="1294800" y="2122225"/>
              <a:ext cx="24175" cy="139450"/>
            </a:xfrm>
            <a:custGeom>
              <a:avLst/>
              <a:gdLst/>
              <a:ahLst/>
              <a:cxnLst/>
              <a:rect l="l" t="t" r="r" b="b"/>
              <a:pathLst>
                <a:path w="967" h="5578" extrusionOk="0">
                  <a:moveTo>
                    <a:pt x="792" y="1"/>
                  </a:moveTo>
                  <a:lnTo>
                    <a:pt x="792" y="1"/>
                  </a:lnTo>
                  <a:cubicBezTo>
                    <a:pt x="699" y="97"/>
                    <a:pt x="605" y="195"/>
                    <a:pt x="514" y="297"/>
                  </a:cubicBezTo>
                  <a:cubicBezTo>
                    <a:pt x="646" y="2039"/>
                    <a:pt x="474" y="3820"/>
                    <a:pt x="1" y="5493"/>
                  </a:cubicBezTo>
                  <a:lnTo>
                    <a:pt x="292" y="5577"/>
                  </a:lnTo>
                  <a:cubicBezTo>
                    <a:pt x="796" y="3780"/>
                    <a:pt x="967" y="1867"/>
                    <a:pt x="79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1" name="Google Shape;4911;p41"/>
            <p:cNvSpPr/>
            <p:nvPr/>
          </p:nvSpPr>
          <p:spPr>
            <a:xfrm>
              <a:off x="1318100" y="2099550"/>
              <a:ext cx="28475" cy="143200"/>
            </a:xfrm>
            <a:custGeom>
              <a:avLst/>
              <a:gdLst/>
              <a:ahLst/>
              <a:cxnLst/>
              <a:rect l="l" t="t" r="r" b="b"/>
              <a:pathLst>
                <a:path w="1139" h="5728" extrusionOk="0">
                  <a:moveTo>
                    <a:pt x="945" y="0"/>
                  </a:moveTo>
                  <a:lnTo>
                    <a:pt x="945" y="0"/>
                  </a:lnTo>
                  <a:cubicBezTo>
                    <a:pt x="849" y="69"/>
                    <a:pt x="753" y="136"/>
                    <a:pt x="659" y="210"/>
                  </a:cubicBezTo>
                  <a:cubicBezTo>
                    <a:pt x="816" y="2037"/>
                    <a:pt x="594" y="3893"/>
                    <a:pt x="0" y="5631"/>
                  </a:cubicBezTo>
                  <a:lnTo>
                    <a:pt x="285" y="5728"/>
                  </a:lnTo>
                  <a:cubicBezTo>
                    <a:pt x="912" y="3890"/>
                    <a:pt x="1138" y="1928"/>
                    <a:pt x="9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2" name="Google Shape;4912;p41"/>
            <p:cNvSpPr/>
            <p:nvPr/>
          </p:nvSpPr>
          <p:spPr>
            <a:xfrm>
              <a:off x="1352950" y="2077875"/>
              <a:ext cx="29375" cy="139925"/>
            </a:xfrm>
            <a:custGeom>
              <a:avLst/>
              <a:gdLst/>
              <a:ahLst/>
              <a:cxnLst/>
              <a:rect l="l" t="t" r="r" b="b"/>
              <a:pathLst>
                <a:path w="1175" h="5597" extrusionOk="0">
                  <a:moveTo>
                    <a:pt x="1143" y="0"/>
                  </a:moveTo>
                  <a:cubicBezTo>
                    <a:pt x="1041" y="43"/>
                    <a:pt x="941" y="88"/>
                    <a:pt x="839" y="129"/>
                  </a:cubicBezTo>
                  <a:cubicBezTo>
                    <a:pt x="856" y="1947"/>
                    <a:pt x="570" y="3784"/>
                    <a:pt x="1" y="5501"/>
                  </a:cubicBezTo>
                  <a:lnTo>
                    <a:pt x="289" y="5597"/>
                  </a:lnTo>
                  <a:cubicBezTo>
                    <a:pt x="884" y="3810"/>
                    <a:pt x="1175" y="1889"/>
                    <a:pt x="1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3" name="Google Shape;4913;p41"/>
            <p:cNvSpPr/>
            <p:nvPr/>
          </p:nvSpPr>
          <p:spPr>
            <a:xfrm>
              <a:off x="1392050" y="2066150"/>
              <a:ext cx="25775" cy="130875"/>
            </a:xfrm>
            <a:custGeom>
              <a:avLst/>
              <a:gdLst/>
              <a:ahLst/>
              <a:cxnLst/>
              <a:rect l="l" t="t" r="r" b="b"/>
              <a:pathLst>
                <a:path w="1031" h="5235" extrusionOk="0">
                  <a:moveTo>
                    <a:pt x="1031" y="1"/>
                  </a:moveTo>
                  <a:lnTo>
                    <a:pt x="1031" y="1"/>
                  </a:lnTo>
                  <a:cubicBezTo>
                    <a:pt x="926" y="25"/>
                    <a:pt x="826" y="51"/>
                    <a:pt x="724" y="77"/>
                  </a:cubicBezTo>
                  <a:cubicBezTo>
                    <a:pt x="688" y="1794"/>
                    <a:pt x="445" y="3493"/>
                    <a:pt x="0" y="5156"/>
                  </a:cubicBezTo>
                  <a:lnTo>
                    <a:pt x="294" y="5235"/>
                  </a:lnTo>
                  <a:cubicBezTo>
                    <a:pt x="753" y="3521"/>
                    <a:pt x="996" y="1768"/>
                    <a:pt x="103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4" name="Google Shape;4914;p41"/>
            <p:cNvSpPr/>
            <p:nvPr/>
          </p:nvSpPr>
          <p:spPr>
            <a:xfrm>
              <a:off x="1424250" y="2060525"/>
              <a:ext cx="24975" cy="116450"/>
            </a:xfrm>
            <a:custGeom>
              <a:avLst/>
              <a:gdLst/>
              <a:ahLst/>
              <a:cxnLst/>
              <a:rect l="l" t="t" r="r" b="b"/>
              <a:pathLst>
                <a:path w="999" h="4658" extrusionOk="0">
                  <a:moveTo>
                    <a:pt x="998" y="1"/>
                  </a:moveTo>
                  <a:lnTo>
                    <a:pt x="998" y="1"/>
                  </a:lnTo>
                  <a:cubicBezTo>
                    <a:pt x="895" y="12"/>
                    <a:pt x="796" y="26"/>
                    <a:pt x="697" y="41"/>
                  </a:cubicBezTo>
                  <a:cubicBezTo>
                    <a:pt x="642" y="1573"/>
                    <a:pt x="409" y="3099"/>
                    <a:pt x="1" y="4578"/>
                  </a:cubicBezTo>
                  <a:lnTo>
                    <a:pt x="290" y="4657"/>
                  </a:lnTo>
                  <a:cubicBezTo>
                    <a:pt x="709" y="3139"/>
                    <a:pt x="947" y="1576"/>
                    <a:pt x="9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5" name="Google Shape;4915;p41"/>
            <p:cNvSpPr/>
            <p:nvPr/>
          </p:nvSpPr>
          <p:spPr>
            <a:xfrm>
              <a:off x="1461700" y="2059200"/>
              <a:ext cx="31950" cy="109300"/>
            </a:xfrm>
            <a:custGeom>
              <a:avLst/>
              <a:gdLst/>
              <a:ahLst/>
              <a:cxnLst/>
              <a:rect l="l" t="t" r="r" b="b"/>
              <a:pathLst>
                <a:path w="1278" h="4372" extrusionOk="0">
                  <a:moveTo>
                    <a:pt x="975" y="0"/>
                  </a:moveTo>
                  <a:cubicBezTo>
                    <a:pt x="763" y="1449"/>
                    <a:pt x="439" y="2881"/>
                    <a:pt x="1" y="4280"/>
                  </a:cubicBezTo>
                  <a:lnTo>
                    <a:pt x="290" y="4372"/>
                  </a:lnTo>
                  <a:cubicBezTo>
                    <a:pt x="737" y="2949"/>
                    <a:pt x="1065" y="1492"/>
                    <a:pt x="1278" y="18"/>
                  </a:cubicBezTo>
                  <a:cubicBezTo>
                    <a:pt x="1177" y="13"/>
                    <a:pt x="1074" y="6"/>
                    <a:pt x="9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6" name="Google Shape;4916;p41"/>
            <p:cNvSpPr/>
            <p:nvPr/>
          </p:nvSpPr>
          <p:spPr>
            <a:xfrm>
              <a:off x="1503400" y="2063850"/>
              <a:ext cx="24750" cy="73375"/>
            </a:xfrm>
            <a:custGeom>
              <a:avLst/>
              <a:gdLst/>
              <a:ahLst/>
              <a:cxnLst/>
              <a:rect l="l" t="t" r="r" b="b"/>
              <a:pathLst>
                <a:path w="990" h="2935" extrusionOk="0">
                  <a:moveTo>
                    <a:pt x="697" y="1"/>
                  </a:moveTo>
                  <a:cubicBezTo>
                    <a:pt x="497" y="961"/>
                    <a:pt x="267" y="1914"/>
                    <a:pt x="1" y="2853"/>
                  </a:cubicBezTo>
                  <a:lnTo>
                    <a:pt x="290" y="2935"/>
                  </a:lnTo>
                  <a:cubicBezTo>
                    <a:pt x="556" y="1994"/>
                    <a:pt x="789" y="1040"/>
                    <a:pt x="990" y="78"/>
                  </a:cubicBezTo>
                  <a:cubicBezTo>
                    <a:pt x="892" y="47"/>
                    <a:pt x="792" y="24"/>
                    <a:pt x="6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7" name="Google Shape;4917;p41"/>
            <p:cNvSpPr/>
            <p:nvPr/>
          </p:nvSpPr>
          <p:spPr>
            <a:xfrm>
              <a:off x="1238250" y="2103950"/>
              <a:ext cx="360425" cy="212850"/>
            </a:xfrm>
            <a:custGeom>
              <a:avLst/>
              <a:gdLst/>
              <a:ahLst/>
              <a:cxnLst/>
              <a:rect l="l" t="t" r="r" b="b"/>
              <a:pathLst>
                <a:path w="14417" h="8514" extrusionOk="0">
                  <a:moveTo>
                    <a:pt x="14262" y="0"/>
                  </a:moveTo>
                  <a:cubicBezTo>
                    <a:pt x="12874" y="0"/>
                    <a:pt x="11483" y="311"/>
                    <a:pt x="10160" y="754"/>
                  </a:cubicBezTo>
                  <a:cubicBezTo>
                    <a:pt x="6066" y="2126"/>
                    <a:pt x="2413" y="4835"/>
                    <a:pt x="1" y="8408"/>
                  </a:cubicBezTo>
                  <a:lnTo>
                    <a:pt x="1" y="8417"/>
                  </a:lnTo>
                  <a:cubicBezTo>
                    <a:pt x="577" y="8480"/>
                    <a:pt x="1177" y="8514"/>
                    <a:pt x="1786" y="8514"/>
                  </a:cubicBezTo>
                  <a:cubicBezTo>
                    <a:pt x="3464" y="8514"/>
                    <a:pt x="5208" y="8260"/>
                    <a:pt x="6701" y="7690"/>
                  </a:cubicBezTo>
                  <a:cubicBezTo>
                    <a:pt x="8480" y="7011"/>
                    <a:pt x="10029" y="5838"/>
                    <a:pt x="11447" y="4567"/>
                  </a:cubicBezTo>
                  <a:cubicBezTo>
                    <a:pt x="12130" y="3952"/>
                    <a:pt x="12795" y="3304"/>
                    <a:pt x="13331" y="2555"/>
                  </a:cubicBezTo>
                  <a:cubicBezTo>
                    <a:pt x="13867" y="1805"/>
                    <a:pt x="14302" y="985"/>
                    <a:pt x="14416" y="71"/>
                  </a:cubicBezTo>
                  <a:cubicBezTo>
                    <a:pt x="14391" y="48"/>
                    <a:pt x="14363" y="25"/>
                    <a:pt x="14338" y="1"/>
                  </a:cubicBezTo>
                  <a:cubicBezTo>
                    <a:pt x="14313" y="0"/>
                    <a:pt x="14288" y="0"/>
                    <a:pt x="142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8" name="Google Shape;4918;p41"/>
            <p:cNvSpPr/>
            <p:nvPr/>
          </p:nvSpPr>
          <p:spPr>
            <a:xfrm>
              <a:off x="1277500" y="2258000"/>
              <a:ext cx="75525" cy="54150"/>
            </a:xfrm>
            <a:custGeom>
              <a:avLst/>
              <a:gdLst/>
              <a:ahLst/>
              <a:cxnLst/>
              <a:rect l="l" t="t" r="r" b="b"/>
              <a:pathLst>
                <a:path w="3021" h="2166" extrusionOk="0">
                  <a:moveTo>
                    <a:pt x="215" y="0"/>
                  </a:moveTo>
                  <a:cubicBezTo>
                    <a:pt x="139" y="76"/>
                    <a:pt x="69" y="155"/>
                    <a:pt x="0" y="234"/>
                  </a:cubicBezTo>
                  <a:cubicBezTo>
                    <a:pt x="1009" y="672"/>
                    <a:pt x="1935" y="1344"/>
                    <a:pt x="2672" y="2166"/>
                  </a:cubicBezTo>
                  <a:cubicBezTo>
                    <a:pt x="2787" y="2147"/>
                    <a:pt x="2905" y="2130"/>
                    <a:pt x="3020" y="2108"/>
                  </a:cubicBezTo>
                  <a:cubicBezTo>
                    <a:pt x="2258" y="1215"/>
                    <a:pt x="1286" y="483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19" name="Google Shape;4919;p41"/>
            <p:cNvSpPr/>
            <p:nvPr/>
          </p:nvSpPr>
          <p:spPr>
            <a:xfrm>
              <a:off x="1303550" y="2231325"/>
              <a:ext cx="80650" cy="74200"/>
            </a:xfrm>
            <a:custGeom>
              <a:avLst/>
              <a:gdLst/>
              <a:ahLst/>
              <a:cxnLst/>
              <a:rect l="l" t="t" r="r" b="b"/>
              <a:pathLst>
                <a:path w="3226" h="2968" extrusionOk="0">
                  <a:moveTo>
                    <a:pt x="234" y="1"/>
                  </a:moveTo>
                  <a:cubicBezTo>
                    <a:pt x="155" y="72"/>
                    <a:pt x="76" y="147"/>
                    <a:pt x="0" y="220"/>
                  </a:cubicBezTo>
                  <a:cubicBezTo>
                    <a:pt x="1244" y="799"/>
                    <a:pt x="2279" y="1774"/>
                    <a:pt x="2924" y="2968"/>
                  </a:cubicBezTo>
                  <a:lnTo>
                    <a:pt x="2928" y="2968"/>
                  </a:lnTo>
                  <a:cubicBezTo>
                    <a:pt x="3029" y="2939"/>
                    <a:pt x="3129" y="2912"/>
                    <a:pt x="3225" y="2884"/>
                  </a:cubicBezTo>
                  <a:cubicBezTo>
                    <a:pt x="2574" y="1643"/>
                    <a:pt x="1512" y="614"/>
                    <a:pt x="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0" name="Google Shape;4920;p41"/>
            <p:cNvSpPr/>
            <p:nvPr/>
          </p:nvSpPr>
          <p:spPr>
            <a:xfrm>
              <a:off x="1326150" y="2210800"/>
              <a:ext cx="98000" cy="80800"/>
            </a:xfrm>
            <a:custGeom>
              <a:avLst/>
              <a:gdLst/>
              <a:ahLst/>
              <a:cxnLst/>
              <a:rect l="l" t="t" r="r" b="b"/>
              <a:pathLst>
                <a:path w="3920" h="3232" extrusionOk="0">
                  <a:moveTo>
                    <a:pt x="273" y="1"/>
                  </a:moveTo>
                  <a:cubicBezTo>
                    <a:pt x="181" y="74"/>
                    <a:pt x="92" y="150"/>
                    <a:pt x="1" y="224"/>
                  </a:cubicBezTo>
                  <a:cubicBezTo>
                    <a:pt x="737" y="448"/>
                    <a:pt x="1463" y="893"/>
                    <a:pt x="2159" y="1550"/>
                  </a:cubicBezTo>
                  <a:cubicBezTo>
                    <a:pt x="2702" y="2059"/>
                    <a:pt x="3178" y="2646"/>
                    <a:pt x="3634" y="3231"/>
                  </a:cubicBezTo>
                  <a:cubicBezTo>
                    <a:pt x="3731" y="3191"/>
                    <a:pt x="3826" y="3148"/>
                    <a:pt x="3919" y="3103"/>
                  </a:cubicBezTo>
                  <a:cubicBezTo>
                    <a:pt x="3445" y="2491"/>
                    <a:pt x="2945" y="1875"/>
                    <a:pt x="2367" y="1329"/>
                  </a:cubicBezTo>
                  <a:cubicBezTo>
                    <a:pt x="1696" y="697"/>
                    <a:pt x="990" y="250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1" name="Google Shape;4921;p41"/>
            <p:cNvSpPr/>
            <p:nvPr/>
          </p:nvSpPr>
          <p:spPr>
            <a:xfrm>
              <a:off x="1361800" y="2184775"/>
              <a:ext cx="99425" cy="86825"/>
            </a:xfrm>
            <a:custGeom>
              <a:avLst/>
              <a:gdLst/>
              <a:ahLst/>
              <a:cxnLst/>
              <a:rect l="l" t="t" r="r" b="b"/>
              <a:pathLst>
                <a:path w="3977" h="3473" extrusionOk="0">
                  <a:moveTo>
                    <a:pt x="240" y="1"/>
                  </a:moveTo>
                  <a:cubicBezTo>
                    <a:pt x="170" y="45"/>
                    <a:pt x="104" y="94"/>
                    <a:pt x="37" y="143"/>
                  </a:cubicBezTo>
                  <a:lnTo>
                    <a:pt x="1" y="222"/>
                  </a:lnTo>
                  <a:cubicBezTo>
                    <a:pt x="1527" y="933"/>
                    <a:pt x="2827" y="2078"/>
                    <a:pt x="3723" y="3472"/>
                  </a:cubicBezTo>
                  <a:cubicBezTo>
                    <a:pt x="3806" y="3421"/>
                    <a:pt x="3892" y="3365"/>
                    <a:pt x="3977" y="3312"/>
                  </a:cubicBezTo>
                  <a:cubicBezTo>
                    <a:pt x="3072" y="1901"/>
                    <a:pt x="1774" y="739"/>
                    <a:pt x="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2" name="Google Shape;4922;p41"/>
            <p:cNvSpPr/>
            <p:nvPr/>
          </p:nvSpPr>
          <p:spPr>
            <a:xfrm>
              <a:off x="1398925" y="2160825"/>
              <a:ext cx="101675" cy="82525"/>
            </a:xfrm>
            <a:custGeom>
              <a:avLst/>
              <a:gdLst/>
              <a:ahLst/>
              <a:cxnLst/>
              <a:rect l="l" t="t" r="r" b="b"/>
              <a:pathLst>
                <a:path w="4067" h="3301" extrusionOk="0">
                  <a:moveTo>
                    <a:pt x="304" y="0"/>
                  </a:moveTo>
                  <a:lnTo>
                    <a:pt x="13" y="164"/>
                  </a:lnTo>
                  <a:lnTo>
                    <a:pt x="1" y="245"/>
                  </a:lnTo>
                  <a:cubicBezTo>
                    <a:pt x="577" y="328"/>
                    <a:pt x="1060" y="688"/>
                    <a:pt x="1590" y="1115"/>
                  </a:cubicBezTo>
                  <a:cubicBezTo>
                    <a:pt x="2411" y="1774"/>
                    <a:pt x="3231" y="2477"/>
                    <a:pt x="3827" y="3301"/>
                  </a:cubicBezTo>
                  <a:cubicBezTo>
                    <a:pt x="3909" y="3238"/>
                    <a:pt x="3988" y="3173"/>
                    <a:pt x="4067" y="3110"/>
                  </a:cubicBezTo>
                  <a:cubicBezTo>
                    <a:pt x="3452" y="2269"/>
                    <a:pt x="2613" y="1552"/>
                    <a:pt x="1782" y="879"/>
                  </a:cubicBezTo>
                  <a:cubicBezTo>
                    <a:pt x="1401" y="571"/>
                    <a:pt x="895" y="166"/>
                    <a:pt x="3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3" name="Google Shape;4923;p41"/>
            <p:cNvSpPr/>
            <p:nvPr/>
          </p:nvSpPr>
          <p:spPr>
            <a:xfrm>
              <a:off x="1433550" y="2142300"/>
              <a:ext cx="96875" cy="75475"/>
            </a:xfrm>
            <a:custGeom>
              <a:avLst/>
              <a:gdLst/>
              <a:ahLst/>
              <a:cxnLst/>
              <a:rect l="l" t="t" r="r" b="b"/>
              <a:pathLst>
                <a:path w="3875" h="3019" extrusionOk="0">
                  <a:moveTo>
                    <a:pt x="381" y="0"/>
                  </a:moveTo>
                  <a:cubicBezTo>
                    <a:pt x="254" y="57"/>
                    <a:pt x="126" y="118"/>
                    <a:pt x="0" y="179"/>
                  </a:cubicBezTo>
                  <a:cubicBezTo>
                    <a:pt x="1478" y="714"/>
                    <a:pt x="2769" y="1736"/>
                    <a:pt x="3648" y="3019"/>
                  </a:cubicBezTo>
                  <a:cubicBezTo>
                    <a:pt x="3722" y="2953"/>
                    <a:pt x="3798" y="2885"/>
                    <a:pt x="3874" y="2812"/>
                  </a:cubicBezTo>
                  <a:cubicBezTo>
                    <a:pt x="3018" y="1571"/>
                    <a:pt x="1786" y="573"/>
                    <a:pt x="3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4" name="Google Shape;4924;p41"/>
            <p:cNvSpPr/>
            <p:nvPr/>
          </p:nvSpPr>
          <p:spPr>
            <a:xfrm>
              <a:off x="1476175" y="2124975"/>
              <a:ext cx="85525" cy="61300"/>
            </a:xfrm>
            <a:custGeom>
              <a:avLst/>
              <a:gdLst/>
              <a:ahLst/>
              <a:cxnLst/>
              <a:rect l="l" t="t" r="r" b="b"/>
              <a:pathLst>
                <a:path w="3421" h="2452" extrusionOk="0">
                  <a:moveTo>
                    <a:pt x="399" y="1"/>
                  </a:moveTo>
                  <a:cubicBezTo>
                    <a:pt x="267" y="45"/>
                    <a:pt x="132" y="94"/>
                    <a:pt x="1" y="146"/>
                  </a:cubicBezTo>
                  <a:cubicBezTo>
                    <a:pt x="832" y="537"/>
                    <a:pt x="1616" y="1024"/>
                    <a:pt x="2327" y="1605"/>
                  </a:cubicBezTo>
                  <a:cubicBezTo>
                    <a:pt x="2675" y="1890"/>
                    <a:pt x="2970" y="2171"/>
                    <a:pt x="3220" y="2452"/>
                  </a:cubicBezTo>
                  <a:cubicBezTo>
                    <a:pt x="3290" y="2377"/>
                    <a:pt x="3357" y="2298"/>
                    <a:pt x="3420" y="2220"/>
                  </a:cubicBezTo>
                  <a:cubicBezTo>
                    <a:pt x="3165" y="1934"/>
                    <a:pt x="2867" y="1649"/>
                    <a:pt x="2519" y="1370"/>
                  </a:cubicBezTo>
                  <a:cubicBezTo>
                    <a:pt x="1865" y="839"/>
                    <a:pt x="1154" y="379"/>
                    <a:pt x="3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5" name="Google Shape;4925;p41"/>
            <p:cNvSpPr/>
            <p:nvPr/>
          </p:nvSpPr>
          <p:spPr>
            <a:xfrm>
              <a:off x="1515200" y="2113275"/>
              <a:ext cx="70500" cy="38425"/>
            </a:xfrm>
            <a:custGeom>
              <a:avLst/>
              <a:gdLst/>
              <a:ahLst/>
              <a:cxnLst/>
              <a:rect l="l" t="t" r="r" b="b"/>
              <a:pathLst>
                <a:path w="2820" h="1537" extrusionOk="0">
                  <a:moveTo>
                    <a:pt x="393" y="0"/>
                  </a:moveTo>
                  <a:cubicBezTo>
                    <a:pt x="273" y="30"/>
                    <a:pt x="149" y="62"/>
                    <a:pt x="28" y="96"/>
                  </a:cubicBezTo>
                  <a:lnTo>
                    <a:pt x="0" y="162"/>
                  </a:lnTo>
                  <a:cubicBezTo>
                    <a:pt x="929" y="535"/>
                    <a:pt x="1826" y="996"/>
                    <a:pt x="2671" y="1537"/>
                  </a:cubicBezTo>
                  <a:cubicBezTo>
                    <a:pt x="2726" y="1449"/>
                    <a:pt x="2775" y="1362"/>
                    <a:pt x="2820" y="1270"/>
                  </a:cubicBezTo>
                  <a:cubicBezTo>
                    <a:pt x="2048" y="781"/>
                    <a:pt x="1237" y="351"/>
                    <a:pt x="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6" name="Google Shape;4926;p41"/>
            <p:cNvSpPr/>
            <p:nvPr/>
          </p:nvSpPr>
          <p:spPr>
            <a:xfrm>
              <a:off x="1238200" y="2090150"/>
              <a:ext cx="357075" cy="226700"/>
            </a:xfrm>
            <a:custGeom>
              <a:avLst/>
              <a:gdLst/>
              <a:ahLst/>
              <a:cxnLst/>
              <a:rect l="l" t="t" r="r" b="b"/>
              <a:pathLst>
                <a:path w="14283" h="9068" extrusionOk="0">
                  <a:moveTo>
                    <a:pt x="4744" y="1"/>
                  </a:moveTo>
                  <a:lnTo>
                    <a:pt x="4744" y="1"/>
                  </a:lnTo>
                  <a:cubicBezTo>
                    <a:pt x="4406" y="194"/>
                    <a:pt x="4080" y="409"/>
                    <a:pt x="3771" y="650"/>
                  </a:cubicBezTo>
                  <a:cubicBezTo>
                    <a:pt x="2537" y="1617"/>
                    <a:pt x="1614" y="2949"/>
                    <a:pt x="1010" y="4397"/>
                  </a:cubicBezTo>
                  <a:cubicBezTo>
                    <a:pt x="407" y="5844"/>
                    <a:pt x="112" y="7406"/>
                    <a:pt x="0" y="8970"/>
                  </a:cubicBezTo>
                  <a:cubicBezTo>
                    <a:pt x="577" y="9034"/>
                    <a:pt x="1177" y="9068"/>
                    <a:pt x="1786" y="9068"/>
                  </a:cubicBezTo>
                  <a:cubicBezTo>
                    <a:pt x="3464" y="9068"/>
                    <a:pt x="5207" y="8813"/>
                    <a:pt x="6700" y="8243"/>
                  </a:cubicBezTo>
                  <a:cubicBezTo>
                    <a:pt x="8481" y="7564"/>
                    <a:pt x="10030" y="6393"/>
                    <a:pt x="11447" y="5120"/>
                  </a:cubicBezTo>
                  <a:cubicBezTo>
                    <a:pt x="12131" y="4505"/>
                    <a:pt x="12796" y="3858"/>
                    <a:pt x="13331" y="3108"/>
                  </a:cubicBezTo>
                  <a:cubicBezTo>
                    <a:pt x="13740" y="2538"/>
                    <a:pt x="14089" y="1923"/>
                    <a:pt x="14282" y="1259"/>
                  </a:cubicBezTo>
                  <a:lnTo>
                    <a:pt x="14282" y="1259"/>
                  </a:lnTo>
                  <a:cubicBezTo>
                    <a:pt x="11963" y="2932"/>
                    <a:pt x="9385" y="4252"/>
                    <a:pt x="6667" y="5148"/>
                  </a:cubicBezTo>
                  <a:cubicBezTo>
                    <a:pt x="5421" y="5557"/>
                    <a:pt x="4139" y="5881"/>
                    <a:pt x="2834" y="6006"/>
                  </a:cubicBezTo>
                  <a:cubicBezTo>
                    <a:pt x="2754" y="6014"/>
                    <a:pt x="2672" y="6019"/>
                    <a:pt x="2589" y="6019"/>
                  </a:cubicBezTo>
                  <a:cubicBezTo>
                    <a:pt x="2321" y="6019"/>
                    <a:pt x="2053" y="5964"/>
                    <a:pt x="1903" y="5755"/>
                  </a:cubicBezTo>
                  <a:cubicBezTo>
                    <a:pt x="1751" y="5543"/>
                    <a:pt x="1783" y="5254"/>
                    <a:pt x="1840" y="4998"/>
                  </a:cubicBezTo>
                  <a:cubicBezTo>
                    <a:pt x="1949" y="4518"/>
                    <a:pt x="2126" y="4054"/>
                    <a:pt x="2326" y="3605"/>
                  </a:cubicBezTo>
                  <a:cubicBezTo>
                    <a:pt x="2918" y="2277"/>
                    <a:pt x="3742" y="1056"/>
                    <a:pt x="4744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7" name="Google Shape;4927;p41"/>
            <p:cNvSpPr/>
            <p:nvPr/>
          </p:nvSpPr>
          <p:spPr>
            <a:xfrm>
              <a:off x="1238200" y="2285300"/>
              <a:ext cx="247575" cy="162200"/>
            </a:xfrm>
            <a:custGeom>
              <a:avLst/>
              <a:gdLst/>
              <a:ahLst/>
              <a:cxnLst/>
              <a:rect l="l" t="t" r="r" b="b"/>
              <a:pathLst>
                <a:path w="9903" h="6488" extrusionOk="0">
                  <a:moveTo>
                    <a:pt x="4066" y="0"/>
                  </a:moveTo>
                  <a:cubicBezTo>
                    <a:pt x="3674" y="0"/>
                    <a:pt x="3280" y="36"/>
                    <a:pt x="2894" y="103"/>
                  </a:cubicBezTo>
                  <a:cubicBezTo>
                    <a:pt x="1878" y="281"/>
                    <a:pt x="907" y="672"/>
                    <a:pt x="0" y="1164"/>
                  </a:cubicBezTo>
                  <a:cubicBezTo>
                    <a:pt x="635" y="2451"/>
                    <a:pt x="1624" y="3768"/>
                    <a:pt x="2773" y="4624"/>
                  </a:cubicBezTo>
                  <a:cubicBezTo>
                    <a:pt x="3781" y="5369"/>
                    <a:pt x="4979" y="5813"/>
                    <a:pt x="6186" y="6149"/>
                  </a:cubicBezTo>
                  <a:cubicBezTo>
                    <a:pt x="6771" y="6309"/>
                    <a:pt x="7364" y="6448"/>
                    <a:pt x="7969" y="6480"/>
                  </a:cubicBezTo>
                  <a:cubicBezTo>
                    <a:pt x="8071" y="6485"/>
                    <a:pt x="8174" y="6488"/>
                    <a:pt x="8276" y="6488"/>
                  </a:cubicBezTo>
                  <a:cubicBezTo>
                    <a:pt x="8779" y="6488"/>
                    <a:pt x="9275" y="6418"/>
                    <a:pt x="9730" y="6202"/>
                  </a:cubicBezTo>
                  <a:cubicBezTo>
                    <a:pt x="9902" y="5428"/>
                    <a:pt x="9821" y="4607"/>
                    <a:pt x="9550" y="3861"/>
                  </a:cubicBezTo>
                  <a:cubicBezTo>
                    <a:pt x="9279" y="3113"/>
                    <a:pt x="8829" y="2442"/>
                    <a:pt x="8283" y="1865"/>
                  </a:cubicBezTo>
                  <a:cubicBezTo>
                    <a:pt x="7635" y="1178"/>
                    <a:pt x="6839" y="622"/>
                    <a:pt x="5948" y="308"/>
                  </a:cubicBezTo>
                  <a:cubicBezTo>
                    <a:pt x="5346" y="96"/>
                    <a:pt x="4707" y="0"/>
                    <a:pt x="40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8" name="Google Shape;4928;p41"/>
            <p:cNvSpPr/>
            <p:nvPr/>
          </p:nvSpPr>
          <p:spPr>
            <a:xfrm>
              <a:off x="1267975" y="2285325"/>
              <a:ext cx="78775" cy="41200"/>
            </a:xfrm>
            <a:custGeom>
              <a:avLst/>
              <a:gdLst/>
              <a:ahLst/>
              <a:cxnLst/>
              <a:rect l="l" t="t" r="r" b="b"/>
              <a:pathLst>
                <a:path w="3151" h="1648" extrusionOk="0">
                  <a:moveTo>
                    <a:pt x="2816" y="1"/>
                  </a:moveTo>
                  <a:cubicBezTo>
                    <a:pt x="1945" y="608"/>
                    <a:pt x="1002" y="1097"/>
                    <a:pt x="0" y="1463"/>
                  </a:cubicBezTo>
                  <a:lnTo>
                    <a:pt x="69" y="1647"/>
                  </a:lnTo>
                  <a:cubicBezTo>
                    <a:pt x="1172" y="1246"/>
                    <a:pt x="2206" y="696"/>
                    <a:pt x="3150" y="8"/>
                  </a:cubicBezTo>
                  <a:cubicBezTo>
                    <a:pt x="3041" y="2"/>
                    <a:pt x="2928" y="1"/>
                    <a:pt x="28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29" name="Google Shape;4929;p41"/>
            <p:cNvSpPr/>
            <p:nvPr/>
          </p:nvSpPr>
          <p:spPr>
            <a:xfrm>
              <a:off x="1288650" y="2287400"/>
              <a:ext cx="83150" cy="43750"/>
            </a:xfrm>
            <a:custGeom>
              <a:avLst/>
              <a:gdLst/>
              <a:ahLst/>
              <a:cxnLst/>
              <a:rect l="l" t="t" r="r" b="b"/>
              <a:pathLst>
                <a:path w="3326" h="1750" extrusionOk="0">
                  <a:moveTo>
                    <a:pt x="3061" y="1"/>
                  </a:moveTo>
                  <a:cubicBezTo>
                    <a:pt x="2143" y="692"/>
                    <a:pt x="1095" y="1226"/>
                    <a:pt x="0" y="1557"/>
                  </a:cubicBezTo>
                  <a:lnTo>
                    <a:pt x="56" y="1749"/>
                  </a:lnTo>
                  <a:cubicBezTo>
                    <a:pt x="1233" y="1392"/>
                    <a:pt x="2352" y="811"/>
                    <a:pt x="3325" y="51"/>
                  </a:cubicBezTo>
                  <a:cubicBezTo>
                    <a:pt x="3238" y="32"/>
                    <a:pt x="3152" y="15"/>
                    <a:pt x="30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0" name="Google Shape;4930;p41"/>
            <p:cNvSpPr/>
            <p:nvPr/>
          </p:nvSpPr>
          <p:spPr>
            <a:xfrm>
              <a:off x="1307600" y="2293575"/>
              <a:ext cx="86400" cy="43700"/>
            </a:xfrm>
            <a:custGeom>
              <a:avLst/>
              <a:gdLst/>
              <a:ahLst/>
              <a:cxnLst/>
              <a:rect l="l" t="t" r="r" b="b"/>
              <a:pathLst>
                <a:path w="3456" h="1748" extrusionOk="0">
                  <a:moveTo>
                    <a:pt x="3239" y="0"/>
                  </a:moveTo>
                  <a:cubicBezTo>
                    <a:pt x="2281" y="736"/>
                    <a:pt x="1173" y="1269"/>
                    <a:pt x="0" y="1555"/>
                  </a:cubicBezTo>
                  <a:lnTo>
                    <a:pt x="46" y="1747"/>
                  </a:lnTo>
                  <a:cubicBezTo>
                    <a:pt x="1286" y="1444"/>
                    <a:pt x="2454" y="876"/>
                    <a:pt x="3456" y="85"/>
                  </a:cubicBezTo>
                  <a:cubicBezTo>
                    <a:pt x="3384" y="55"/>
                    <a:pt x="3312" y="28"/>
                    <a:pt x="32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1" name="Google Shape;4931;p41"/>
            <p:cNvSpPr/>
            <p:nvPr/>
          </p:nvSpPr>
          <p:spPr>
            <a:xfrm>
              <a:off x="1333675" y="2307050"/>
              <a:ext cx="86375" cy="40800"/>
            </a:xfrm>
            <a:custGeom>
              <a:avLst/>
              <a:gdLst/>
              <a:ahLst/>
              <a:cxnLst/>
              <a:rect l="l" t="t" r="r" b="b"/>
              <a:pathLst>
                <a:path w="3455" h="1632" extrusionOk="0">
                  <a:moveTo>
                    <a:pt x="3276" y="0"/>
                  </a:moveTo>
                  <a:cubicBezTo>
                    <a:pt x="2275" y="654"/>
                    <a:pt x="1154" y="1145"/>
                    <a:pt x="1" y="1438"/>
                  </a:cubicBezTo>
                  <a:lnTo>
                    <a:pt x="49" y="1631"/>
                  </a:lnTo>
                  <a:cubicBezTo>
                    <a:pt x="1252" y="1326"/>
                    <a:pt x="2418" y="809"/>
                    <a:pt x="3455" y="122"/>
                  </a:cubicBezTo>
                  <a:cubicBezTo>
                    <a:pt x="3396" y="82"/>
                    <a:pt x="3336" y="42"/>
                    <a:pt x="3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2" name="Google Shape;4932;p41"/>
            <p:cNvSpPr/>
            <p:nvPr/>
          </p:nvSpPr>
          <p:spPr>
            <a:xfrm>
              <a:off x="1358800" y="2322475"/>
              <a:ext cx="80600" cy="39725"/>
            </a:xfrm>
            <a:custGeom>
              <a:avLst/>
              <a:gdLst/>
              <a:ahLst/>
              <a:cxnLst/>
              <a:rect l="l" t="t" r="r" b="b"/>
              <a:pathLst>
                <a:path w="3224" h="1589" extrusionOk="0">
                  <a:moveTo>
                    <a:pt x="3073" y="1"/>
                  </a:moveTo>
                  <a:cubicBezTo>
                    <a:pt x="2110" y="590"/>
                    <a:pt x="1080" y="1057"/>
                    <a:pt x="0" y="1398"/>
                  </a:cubicBezTo>
                  <a:lnTo>
                    <a:pt x="62" y="1589"/>
                  </a:lnTo>
                  <a:cubicBezTo>
                    <a:pt x="1174" y="1236"/>
                    <a:pt x="2232" y="750"/>
                    <a:pt x="3224" y="143"/>
                  </a:cubicBezTo>
                  <a:cubicBezTo>
                    <a:pt x="3174" y="95"/>
                    <a:pt x="3126" y="48"/>
                    <a:pt x="307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3" name="Google Shape;4933;p41"/>
            <p:cNvSpPr/>
            <p:nvPr/>
          </p:nvSpPr>
          <p:spPr>
            <a:xfrm>
              <a:off x="1381300" y="2337600"/>
              <a:ext cx="72325" cy="35300"/>
            </a:xfrm>
            <a:custGeom>
              <a:avLst/>
              <a:gdLst/>
              <a:ahLst/>
              <a:cxnLst/>
              <a:rect l="l" t="t" r="r" b="b"/>
              <a:pathLst>
                <a:path w="2893" h="1412" extrusionOk="0">
                  <a:moveTo>
                    <a:pt x="2764" y="1"/>
                  </a:moveTo>
                  <a:cubicBezTo>
                    <a:pt x="1894" y="512"/>
                    <a:pt x="966" y="925"/>
                    <a:pt x="0" y="1222"/>
                  </a:cubicBezTo>
                  <a:lnTo>
                    <a:pt x="59" y="1411"/>
                  </a:lnTo>
                  <a:cubicBezTo>
                    <a:pt x="1048" y="1106"/>
                    <a:pt x="2001" y="683"/>
                    <a:pt x="2893" y="154"/>
                  </a:cubicBezTo>
                  <a:cubicBezTo>
                    <a:pt x="2851" y="101"/>
                    <a:pt x="2808" y="51"/>
                    <a:pt x="27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4" name="Google Shape;4934;p41"/>
            <p:cNvSpPr/>
            <p:nvPr/>
          </p:nvSpPr>
          <p:spPr>
            <a:xfrm>
              <a:off x="1399500" y="2361400"/>
              <a:ext cx="70350" cy="29250"/>
            </a:xfrm>
            <a:custGeom>
              <a:avLst/>
              <a:gdLst/>
              <a:ahLst/>
              <a:cxnLst/>
              <a:rect l="l" t="t" r="r" b="b"/>
              <a:pathLst>
                <a:path w="2814" h="1170" extrusionOk="0">
                  <a:moveTo>
                    <a:pt x="2718" y="0"/>
                  </a:moveTo>
                  <a:cubicBezTo>
                    <a:pt x="1839" y="397"/>
                    <a:pt x="932" y="723"/>
                    <a:pt x="0" y="976"/>
                  </a:cubicBezTo>
                  <a:lnTo>
                    <a:pt x="52" y="1170"/>
                  </a:lnTo>
                  <a:cubicBezTo>
                    <a:pt x="998" y="913"/>
                    <a:pt x="1922" y="581"/>
                    <a:pt x="2814" y="175"/>
                  </a:cubicBezTo>
                  <a:cubicBezTo>
                    <a:pt x="2782" y="118"/>
                    <a:pt x="2749" y="59"/>
                    <a:pt x="271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5" name="Google Shape;4935;p41"/>
            <p:cNvSpPr/>
            <p:nvPr/>
          </p:nvSpPr>
          <p:spPr>
            <a:xfrm>
              <a:off x="1431425" y="2382400"/>
              <a:ext cx="47275" cy="20325"/>
            </a:xfrm>
            <a:custGeom>
              <a:avLst/>
              <a:gdLst/>
              <a:ahLst/>
              <a:cxnLst/>
              <a:rect l="l" t="t" r="r" b="b"/>
              <a:pathLst>
                <a:path w="1891" h="813" extrusionOk="0">
                  <a:moveTo>
                    <a:pt x="1828" y="0"/>
                  </a:moveTo>
                  <a:cubicBezTo>
                    <a:pt x="1226" y="230"/>
                    <a:pt x="615" y="439"/>
                    <a:pt x="0" y="624"/>
                  </a:cubicBezTo>
                  <a:lnTo>
                    <a:pt x="58" y="813"/>
                  </a:lnTo>
                  <a:cubicBezTo>
                    <a:pt x="674" y="627"/>
                    <a:pt x="1286" y="417"/>
                    <a:pt x="1891" y="188"/>
                  </a:cubicBezTo>
                  <a:cubicBezTo>
                    <a:pt x="1872" y="124"/>
                    <a:pt x="1851" y="59"/>
                    <a:pt x="18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6" name="Google Shape;4936;p41"/>
            <p:cNvSpPr/>
            <p:nvPr/>
          </p:nvSpPr>
          <p:spPr>
            <a:xfrm>
              <a:off x="1238150" y="2314350"/>
              <a:ext cx="243650" cy="133125"/>
            </a:xfrm>
            <a:custGeom>
              <a:avLst/>
              <a:gdLst/>
              <a:ahLst/>
              <a:cxnLst/>
              <a:rect l="l" t="t" r="r" b="b"/>
              <a:pathLst>
                <a:path w="9746" h="5325" extrusionOk="0">
                  <a:moveTo>
                    <a:pt x="6" y="1"/>
                  </a:moveTo>
                  <a:cubicBezTo>
                    <a:pt x="5" y="2"/>
                    <a:pt x="2" y="2"/>
                    <a:pt x="1" y="2"/>
                  </a:cubicBezTo>
                  <a:cubicBezTo>
                    <a:pt x="634" y="1289"/>
                    <a:pt x="1623" y="2606"/>
                    <a:pt x="2775" y="3460"/>
                  </a:cubicBezTo>
                  <a:cubicBezTo>
                    <a:pt x="3783" y="4206"/>
                    <a:pt x="4981" y="4650"/>
                    <a:pt x="6188" y="4985"/>
                  </a:cubicBezTo>
                  <a:cubicBezTo>
                    <a:pt x="6773" y="5146"/>
                    <a:pt x="7366" y="5286"/>
                    <a:pt x="7971" y="5316"/>
                  </a:cubicBezTo>
                  <a:cubicBezTo>
                    <a:pt x="8074" y="5322"/>
                    <a:pt x="8177" y="5325"/>
                    <a:pt x="8280" y="5325"/>
                  </a:cubicBezTo>
                  <a:cubicBezTo>
                    <a:pt x="8782" y="5325"/>
                    <a:pt x="9277" y="5254"/>
                    <a:pt x="9732" y="5038"/>
                  </a:cubicBezTo>
                  <a:cubicBezTo>
                    <a:pt x="9738" y="5017"/>
                    <a:pt x="9741" y="4994"/>
                    <a:pt x="9745" y="4971"/>
                  </a:cubicBezTo>
                  <a:cubicBezTo>
                    <a:pt x="9251" y="4183"/>
                    <a:pt x="8574" y="3509"/>
                    <a:pt x="7848" y="2923"/>
                  </a:cubicBezTo>
                  <a:cubicBezTo>
                    <a:pt x="5636" y="1140"/>
                    <a:pt x="2841" y="74"/>
                    <a:pt x="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7" name="Google Shape;4937;p41"/>
            <p:cNvSpPr/>
            <p:nvPr/>
          </p:nvSpPr>
          <p:spPr>
            <a:xfrm>
              <a:off x="1277000" y="2318300"/>
              <a:ext cx="11050" cy="58450"/>
            </a:xfrm>
            <a:custGeom>
              <a:avLst/>
              <a:gdLst/>
              <a:ahLst/>
              <a:cxnLst/>
              <a:rect l="l" t="t" r="r" b="b"/>
              <a:pathLst>
                <a:path w="442" h="2338" extrusionOk="0">
                  <a:moveTo>
                    <a:pt x="124" y="0"/>
                  </a:moveTo>
                  <a:lnTo>
                    <a:pt x="124" y="0"/>
                  </a:lnTo>
                  <a:cubicBezTo>
                    <a:pt x="238" y="717"/>
                    <a:pt x="194" y="1465"/>
                    <a:pt x="0" y="2166"/>
                  </a:cubicBezTo>
                  <a:cubicBezTo>
                    <a:pt x="52" y="2223"/>
                    <a:pt x="103" y="2282"/>
                    <a:pt x="155" y="2338"/>
                  </a:cubicBezTo>
                  <a:cubicBezTo>
                    <a:pt x="380" y="1598"/>
                    <a:pt x="442" y="800"/>
                    <a:pt x="330" y="36"/>
                  </a:cubicBezTo>
                  <a:cubicBezTo>
                    <a:pt x="260" y="22"/>
                    <a:pt x="192" y="12"/>
                    <a:pt x="1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8" name="Google Shape;4938;p41"/>
            <p:cNvSpPr/>
            <p:nvPr/>
          </p:nvSpPr>
          <p:spPr>
            <a:xfrm>
              <a:off x="1292125" y="2323125"/>
              <a:ext cx="20125" cy="68325"/>
            </a:xfrm>
            <a:custGeom>
              <a:avLst/>
              <a:gdLst/>
              <a:ahLst/>
              <a:cxnLst/>
              <a:rect l="l" t="t" r="r" b="b"/>
              <a:pathLst>
                <a:path w="805" h="2733" extrusionOk="0">
                  <a:moveTo>
                    <a:pt x="487" y="1"/>
                  </a:moveTo>
                  <a:cubicBezTo>
                    <a:pt x="608" y="896"/>
                    <a:pt x="434" y="1815"/>
                    <a:pt x="0" y="2595"/>
                  </a:cubicBezTo>
                  <a:lnTo>
                    <a:pt x="3" y="2596"/>
                  </a:lnTo>
                  <a:cubicBezTo>
                    <a:pt x="53" y="2644"/>
                    <a:pt x="103" y="2688"/>
                    <a:pt x="153" y="2732"/>
                  </a:cubicBezTo>
                  <a:cubicBezTo>
                    <a:pt x="612" y="1933"/>
                    <a:pt x="804" y="978"/>
                    <a:pt x="692" y="51"/>
                  </a:cubicBezTo>
                  <a:cubicBezTo>
                    <a:pt x="624" y="32"/>
                    <a:pt x="553" y="16"/>
                    <a:pt x="4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39" name="Google Shape;4939;p41"/>
            <p:cNvSpPr/>
            <p:nvPr/>
          </p:nvSpPr>
          <p:spPr>
            <a:xfrm>
              <a:off x="1314150" y="2328500"/>
              <a:ext cx="18000" cy="79800"/>
            </a:xfrm>
            <a:custGeom>
              <a:avLst/>
              <a:gdLst/>
              <a:ahLst/>
              <a:cxnLst/>
              <a:rect l="l" t="t" r="r" b="b"/>
              <a:pathLst>
                <a:path w="720" h="3192" extrusionOk="0">
                  <a:moveTo>
                    <a:pt x="380" y="1"/>
                  </a:moveTo>
                  <a:lnTo>
                    <a:pt x="380" y="1"/>
                  </a:lnTo>
                  <a:cubicBezTo>
                    <a:pt x="516" y="488"/>
                    <a:pt x="528" y="1048"/>
                    <a:pt x="409" y="1666"/>
                  </a:cubicBezTo>
                  <a:cubicBezTo>
                    <a:pt x="320" y="2146"/>
                    <a:pt x="162" y="2618"/>
                    <a:pt x="1" y="3078"/>
                  </a:cubicBezTo>
                  <a:cubicBezTo>
                    <a:pt x="58" y="3118"/>
                    <a:pt x="114" y="3155"/>
                    <a:pt x="173" y="3191"/>
                  </a:cubicBezTo>
                  <a:cubicBezTo>
                    <a:pt x="343" y="2711"/>
                    <a:pt x="508" y="2215"/>
                    <a:pt x="607" y="1705"/>
                  </a:cubicBezTo>
                  <a:cubicBezTo>
                    <a:pt x="720" y="1107"/>
                    <a:pt x="717" y="558"/>
                    <a:pt x="601" y="72"/>
                  </a:cubicBezTo>
                  <a:cubicBezTo>
                    <a:pt x="529" y="47"/>
                    <a:pt x="455" y="24"/>
                    <a:pt x="3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0" name="Google Shape;4940;p41"/>
            <p:cNvSpPr/>
            <p:nvPr/>
          </p:nvSpPr>
          <p:spPr>
            <a:xfrm>
              <a:off x="1338650" y="2338825"/>
              <a:ext cx="20625" cy="82650"/>
            </a:xfrm>
            <a:custGeom>
              <a:avLst/>
              <a:gdLst/>
              <a:ahLst/>
              <a:cxnLst/>
              <a:rect l="l" t="t" r="r" b="b"/>
              <a:pathLst>
                <a:path w="825" h="3306" extrusionOk="0">
                  <a:moveTo>
                    <a:pt x="544" y="0"/>
                  </a:moveTo>
                  <a:lnTo>
                    <a:pt x="487" y="8"/>
                  </a:lnTo>
                  <a:cubicBezTo>
                    <a:pt x="631" y="1105"/>
                    <a:pt x="458" y="2231"/>
                    <a:pt x="1" y="3221"/>
                  </a:cubicBezTo>
                  <a:cubicBezTo>
                    <a:pt x="60" y="3250"/>
                    <a:pt x="118" y="3278"/>
                    <a:pt x="180" y="3305"/>
                  </a:cubicBezTo>
                  <a:cubicBezTo>
                    <a:pt x="640" y="2304"/>
                    <a:pt x="825" y="1171"/>
                    <a:pt x="695" y="62"/>
                  </a:cubicBezTo>
                  <a:cubicBezTo>
                    <a:pt x="644" y="39"/>
                    <a:pt x="594" y="19"/>
                    <a:pt x="5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1" name="Google Shape;4941;p41"/>
            <p:cNvSpPr/>
            <p:nvPr/>
          </p:nvSpPr>
          <p:spPr>
            <a:xfrm>
              <a:off x="1368400" y="2350750"/>
              <a:ext cx="17500" cy="82250"/>
            </a:xfrm>
            <a:custGeom>
              <a:avLst/>
              <a:gdLst/>
              <a:ahLst/>
              <a:cxnLst/>
              <a:rect l="l" t="t" r="r" b="b"/>
              <a:pathLst>
                <a:path w="700" h="3290" extrusionOk="0">
                  <a:moveTo>
                    <a:pt x="389" y="1"/>
                  </a:moveTo>
                  <a:lnTo>
                    <a:pt x="339" y="22"/>
                  </a:lnTo>
                  <a:cubicBezTo>
                    <a:pt x="496" y="372"/>
                    <a:pt x="468" y="767"/>
                    <a:pt x="420" y="1212"/>
                  </a:cubicBezTo>
                  <a:cubicBezTo>
                    <a:pt x="344" y="1900"/>
                    <a:pt x="246" y="2605"/>
                    <a:pt x="0" y="3225"/>
                  </a:cubicBezTo>
                  <a:cubicBezTo>
                    <a:pt x="65" y="3247"/>
                    <a:pt x="128" y="3268"/>
                    <a:pt x="190" y="3290"/>
                  </a:cubicBezTo>
                  <a:cubicBezTo>
                    <a:pt x="438" y="2651"/>
                    <a:pt x="539" y="1933"/>
                    <a:pt x="618" y="1236"/>
                  </a:cubicBezTo>
                  <a:cubicBezTo>
                    <a:pt x="657" y="915"/>
                    <a:pt x="700" y="492"/>
                    <a:pt x="582" y="105"/>
                  </a:cubicBezTo>
                  <a:lnTo>
                    <a:pt x="38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2" name="Google Shape;4942;p41"/>
            <p:cNvSpPr/>
            <p:nvPr/>
          </p:nvSpPr>
          <p:spPr>
            <a:xfrm>
              <a:off x="1393150" y="2363300"/>
              <a:ext cx="17525" cy="77050"/>
            </a:xfrm>
            <a:custGeom>
              <a:avLst/>
              <a:gdLst/>
              <a:ahLst/>
              <a:cxnLst/>
              <a:rect l="l" t="t" r="r" b="b"/>
              <a:pathLst>
                <a:path w="701" h="3082" extrusionOk="0">
                  <a:moveTo>
                    <a:pt x="285" y="0"/>
                  </a:moveTo>
                  <a:lnTo>
                    <a:pt x="285" y="0"/>
                  </a:lnTo>
                  <a:cubicBezTo>
                    <a:pt x="510" y="1009"/>
                    <a:pt x="402" y="2089"/>
                    <a:pt x="1" y="3029"/>
                  </a:cubicBezTo>
                  <a:cubicBezTo>
                    <a:pt x="65" y="3046"/>
                    <a:pt x="128" y="3066"/>
                    <a:pt x="197" y="3082"/>
                  </a:cubicBezTo>
                  <a:cubicBezTo>
                    <a:pt x="581" y="2166"/>
                    <a:pt x="700" y="1131"/>
                    <a:pt x="520" y="149"/>
                  </a:cubicBezTo>
                  <a:cubicBezTo>
                    <a:pt x="442" y="99"/>
                    <a:pt x="363" y="51"/>
                    <a:pt x="2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3" name="Google Shape;4943;p41"/>
            <p:cNvSpPr/>
            <p:nvPr/>
          </p:nvSpPr>
          <p:spPr>
            <a:xfrm>
              <a:off x="1421975" y="2380450"/>
              <a:ext cx="10450" cy="65825"/>
            </a:xfrm>
            <a:custGeom>
              <a:avLst/>
              <a:gdLst/>
              <a:ahLst/>
              <a:cxnLst/>
              <a:rect l="l" t="t" r="r" b="b"/>
              <a:pathLst>
                <a:path w="418" h="2633" extrusionOk="0">
                  <a:moveTo>
                    <a:pt x="138" y="1"/>
                  </a:moveTo>
                  <a:lnTo>
                    <a:pt x="138" y="1"/>
                  </a:lnTo>
                  <a:cubicBezTo>
                    <a:pt x="217" y="601"/>
                    <a:pt x="224" y="1209"/>
                    <a:pt x="155" y="1808"/>
                  </a:cubicBezTo>
                  <a:cubicBezTo>
                    <a:pt x="121" y="2102"/>
                    <a:pt x="69" y="2367"/>
                    <a:pt x="0" y="2604"/>
                  </a:cubicBezTo>
                  <a:cubicBezTo>
                    <a:pt x="69" y="2617"/>
                    <a:pt x="135" y="2625"/>
                    <a:pt x="201" y="2632"/>
                  </a:cubicBezTo>
                  <a:cubicBezTo>
                    <a:pt x="270" y="2391"/>
                    <a:pt x="320" y="2123"/>
                    <a:pt x="351" y="1830"/>
                  </a:cubicBezTo>
                  <a:cubicBezTo>
                    <a:pt x="414" y="1281"/>
                    <a:pt x="417" y="723"/>
                    <a:pt x="360" y="171"/>
                  </a:cubicBezTo>
                  <a:cubicBezTo>
                    <a:pt x="288" y="114"/>
                    <a:pt x="214" y="57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4" name="Google Shape;4944;p41"/>
            <p:cNvSpPr/>
            <p:nvPr/>
          </p:nvSpPr>
          <p:spPr>
            <a:xfrm>
              <a:off x="1445475" y="2397900"/>
              <a:ext cx="9650" cy="49450"/>
            </a:xfrm>
            <a:custGeom>
              <a:avLst/>
              <a:gdLst/>
              <a:ahLst/>
              <a:cxnLst/>
              <a:rect l="l" t="t" r="r" b="b"/>
              <a:pathLst>
                <a:path w="386" h="1978" extrusionOk="0">
                  <a:moveTo>
                    <a:pt x="48" y="1"/>
                  </a:moveTo>
                  <a:lnTo>
                    <a:pt x="0" y="11"/>
                  </a:lnTo>
                  <a:cubicBezTo>
                    <a:pt x="125" y="657"/>
                    <a:pt x="187" y="1318"/>
                    <a:pt x="185" y="1977"/>
                  </a:cubicBezTo>
                  <a:cubicBezTo>
                    <a:pt x="254" y="1976"/>
                    <a:pt x="320" y="1972"/>
                    <a:pt x="386" y="1964"/>
                  </a:cubicBezTo>
                  <a:cubicBezTo>
                    <a:pt x="386" y="1365"/>
                    <a:pt x="336" y="763"/>
                    <a:pt x="230" y="170"/>
                  </a:cubicBezTo>
                  <a:cubicBezTo>
                    <a:pt x="171" y="114"/>
                    <a:pt x="108" y="57"/>
                    <a:pt x="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45" name="Google Shape;4945;p41"/>
            <p:cNvSpPr/>
            <p:nvPr/>
          </p:nvSpPr>
          <p:spPr>
            <a:xfrm>
              <a:off x="1238250" y="2285350"/>
              <a:ext cx="233325" cy="162150"/>
            </a:xfrm>
            <a:custGeom>
              <a:avLst/>
              <a:gdLst/>
              <a:ahLst/>
              <a:cxnLst/>
              <a:rect l="l" t="t" r="r" b="b"/>
              <a:pathLst>
                <a:path w="9333" h="6486" extrusionOk="0">
                  <a:moveTo>
                    <a:pt x="4069" y="0"/>
                  </a:moveTo>
                  <a:cubicBezTo>
                    <a:pt x="3675" y="0"/>
                    <a:pt x="3281" y="37"/>
                    <a:pt x="2893" y="104"/>
                  </a:cubicBezTo>
                  <a:cubicBezTo>
                    <a:pt x="1878" y="281"/>
                    <a:pt x="907" y="672"/>
                    <a:pt x="1" y="1163"/>
                  </a:cubicBezTo>
                  <a:cubicBezTo>
                    <a:pt x="634" y="2450"/>
                    <a:pt x="1623" y="3768"/>
                    <a:pt x="2776" y="4622"/>
                  </a:cubicBezTo>
                  <a:cubicBezTo>
                    <a:pt x="3782" y="5367"/>
                    <a:pt x="4981" y="5811"/>
                    <a:pt x="6188" y="6147"/>
                  </a:cubicBezTo>
                  <a:cubicBezTo>
                    <a:pt x="6773" y="6307"/>
                    <a:pt x="7365" y="6448"/>
                    <a:pt x="7971" y="6478"/>
                  </a:cubicBezTo>
                  <a:cubicBezTo>
                    <a:pt x="8072" y="6483"/>
                    <a:pt x="8174" y="6486"/>
                    <a:pt x="8275" y="6486"/>
                  </a:cubicBezTo>
                  <a:cubicBezTo>
                    <a:pt x="8634" y="6486"/>
                    <a:pt x="8991" y="6450"/>
                    <a:pt x="9333" y="6350"/>
                  </a:cubicBezTo>
                  <a:cubicBezTo>
                    <a:pt x="7580" y="5655"/>
                    <a:pt x="5937" y="4693"/>
                    <a:pt x="4477" y="3504"/>
                  </a:cubicBezTo>
                  <a:cubicBezTo>
                    <a:pt x="3808" y="2958"/>
                    <a:pt x="3176" y="2363"/>
                    <a:pt x="2645" y="1682"/>
                  </a:cubicBezTo>
                  <a:cubicBezTo>
                    <a:pt x="2509" y="1506"/>
                    <a:pt x="2373" y="1284"/>
                    <a:pt x="2455" y="1079"/>
                  </a:cubicBezTo>
                  <a:cubicBezTo>
                    <a:pt x="2518" y="918"/>
                    <a:pt x="2690" y="835"/>
                    <a:pt x="2850" y="778"/>
                  </a:cubicBezTo>
                  <a:cubicBezTo>
                    <a:pt x="3155" y="668"/>
                    <a:pt x="3474" y="600"/>
                    <a:pt x="3796" y="553"/>
                  </a:cubicBezTo>
                  <a:cubicBezTo>
                    <a:pt x="4204" y="492"/>
                    <a:pt x="4616" y="462"/>
                    <a:pt x="5028" y="462"/>
                  </a:cubicBezTo>
                  <a:cubicBezTo>
                    <a:pt x="5573" y="462"/>
                    <a:pt x="6118" y="515"/>
                    <a:pt x="6653" y="617"/>
                  </a:cubicBezTo>
                  <a:cubicBezTo>
                    <a:pt x="6425" y="498"/>
                    <a:pt x="6190" y="394"/>
                    <a:pt x="5949" y="308"/>
                  </a:cubicBezTo>
                  <a:cubicBezTo>
                    <a:pt x="5347" y="96"/>
                    <a:pt x="4709" y="0"/>
                    <a:pt x="4069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6" name="文本框 2">
            <a:extLst>
              <a:ext uri="{FF2B5EF4-FFF2-40B4-BE49-F238E27FC236}">
                <a16:creationId xmlns:a16="http://schemas.microsoft.com/office/drawing/2014/main" id="{6ACD0D24-8A15-3A83-5C61-CDA1237E884F}"/>
              </a:ext>
            </a:extLst>
          </p:cNvPr>
          <p:cNvSpPr txBox="1"/>
          <p:nvPr/>
        </p:nvSpPr>
        <p:spPr>
          <a:xfrm>
            <a:off x="926009" y="538542"/>
            <a:ext cx="10204873" cy="2841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CN" altLang="en-US" sz="10666" kern="0" dirty="0">
                <a:solidFill>
                  <a:srgbClr val="CF6547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7200" b="1" kern="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  <a:sym typeface="Arial"/>
              </a:rPr>
              <a:t>CHỦ ĐỀ 5</a:t>
            </a:r>
          </a:p>
          <a:p>
            <a:pPr algn="ctr" defTabSz="1219170">
              <a:buClr>
                <a:srgbClr val="000000"/>
              </a:buClr>
            </a:pPr>
            <a:r>
              <a:rPr lang="en-US" altLang="zh-CN" sz="7200" b="1" kern="0" dirty="0">
                <a:ln w="10160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ea typeface="Sue Ellen Francisco"/>
                <a:cs typeface="Sue Ellen Francisco"/>
                <a:sym typeface="Arial"/>
              </a:rPr>
              <a:t>CHÀO XUÂN</a:t>
            </a:r>
          </a:p>
        </p:txBody>
      </p:sp>
      <p:pic>
        <p:nvPicPr>
          <p:cNvPr id="7" name="图片 1" descr="/private/var/folders/gk/tt6fb23x03g4m_lshmp292fc0000gp/T/com.kingsoft.wpsoffice.mac/picturecompress_20221208171213/output_1.pngoutput_1">
            <a:extLst>
              <a:ext uri="{FF2B5EF4-FFF2-40B4-BE49-F238E27FC236}">
                <a16:creationId xmlns:a16="http://schemas.microsoft.com/office/drawing/2014/main" id="{91EA9823-C91D-A650-87DD-0CD5240265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9031" y="3503737"/>
            <a:ext cx="4478775" cy="30036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EA2EC"/>
            </a:gs>
            <a:gs pos="83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80683FF-DF4A-47F2-A1ED-B91AD97BE8D8}"/>
              </a:ext>
            </a:extLst>
          </p:cNvPr>
          <p:cNvSpPr/>
          <p:nvPr/>
        </p:nvSpPr>
        <p:spPr>
          <a:xfrm>
            <a:off x="422703" y="319983"/>
            <a:ext cx="11346594" cy="6218034"/>
          </a:xfrm>
          <a:prstGeom prst="rect">
            <a:avLst/>
          </a:prstGeom>
          <a:solidFill>
            <a:schemeClr val="bg1">
              <a:alpha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99BDEE1-934A-4620-8521-F006D3E68E6C}"/>
              </a:ext>
            </a:extLst>
          </p:cNvPr>
          <p:cNvGrpSpPr/>
          <p:nvPr/>
        </p:nvGrpSpPr>
        <p:grpSpPr>
          <a:xfrm>
            <a:off x="2210074" y="740184"/>
            <a:ext cx="9143085" cy="2017486"/>
            <a:chOff x="2275388" y="663984"/>
            <a:chExt cx="9143085" cy="2017486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61FC1E-45D0-44EE-8E6E-FAF1E5314FA3}"/>
                </a:ext>
              </a:extLst>
            </p:cNvPr>
            <p:cNvSpPr/>
            <p:nvPr/>
          </p:nvSpPr>
          <p:spPr>
            <a:xfrm>
              <a:off x="2275388" y="663984"/>
              <a:ext cx="9143085" cy="2017486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7B73DD2-DA58-47B7-9EA1-FAFC5DD88A0B}"/>
                </a:ext>
              </a:extLst>
            </p:cNvPr>
            <p:cNvSpPr/>
            <p:nvPr/>
          </p:nvSpPr>
          <p:spPr>
            <a:xfrm>
              <a:off x="2434588" y="794613"/>
              <a:ext cx="8824686" cy="1756228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hát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này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cần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hiện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chất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</a:t>
              </a: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21" name="Picture 20">
            <a:hlinkClick r:id="rId2" action="ppaction://hlinksldjump"/>
            <a:extLst>
              <a:ext uri="{FF2B5EF4-FFF2-40B4-BE49-F238E27FC236}">
                <a16:creationId xmlns:a16="http://schemas.microsoft.com/office/drawing/2014/main" id="{7914B6D6-A318-41A6-BB3B-86A7A1B81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03" y="206830"/>
            <a:ext cx="2550840" cy="255084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DD0AE33-1DA1-4E0C-B2D0-351CF457D8A1}"/>
              </a:ext>
            </a:extLst>
          </p:cNvPr>
          <p:cNvGrpSpPr/>
          <p:nvPr/>
        </p:nvGrpSpPr>
        <p:grpSpPr>
          <a:xfrm>
            <a:off x="992260" y="3429000"/>
            <a:ext cx="2550839" cy="2688816"/>
            <a:chOff x="700467" y="3429000"/>
            <a:chExt cx="1995316" cy="201748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A5A6F241-EFDC-45BC-B15F-D96462A2A5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310D3BB-53C7-4199-89B6-3B8E57183A4D}"/>
                </a:ext>
              </a:extLst>
            </p:cNvPr>
            <p:cNvSpPr txBox="1"/>
            <p:nvPr/>
          </p:nvSpPr>
          <p:spPr>
            <a:xfrm>
              <a:off x="1015888" y="4336099"/>
              <a:ext cx="136447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514350" indent="-514350" algn="ctr">
                <a:buAutoNum type="alphaUcPeriod"/>
              </a:pP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Sâu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lắng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7D76F64-315F-4E39-B28D-48C1D333B14A}"/>
              </a:ext>
            </a:extLst>
          </p:cNvPr>
          <p:cNvGrpSpPr/>
          <p:nvPr/>
        </p:nvGrpSpPr>
        <p:grpSpPr>
          <a:xfrm>
            <a:off x="3543098" y="3644536"/>
            <a:ext cx="2890745" cy="2473279"/>
            <a:chOff x="700467" y="3429000"/>
            <a:chExt cx="1995316" cy="2017486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756F153-0CF8-4958-BBC9-E0324B1D3F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B211B4A-797D-42BD-8346-58BBD3C3C4CF}"/>
                </a:ext>
              </a:extLst>
            </p:cNvPr>
            <p:cNvSpPr txBox="1"/>
            <p:nvPr/>
          </p:nvSpPr>
          <p:spPr>
            <a:xfrm>
              <a:off x="1082211" y="4307907"/>
              <a:ext cx="1256818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Vui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</a:t>
              </a:r>
              <a:r>
                <a:rPr lang="vi-VN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ơ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9424FD8-352E-4A7A-A619-D03BADA2C7ED}"/>
              </a:ext>
            </a:extLst>
          </p:cNvPr>
          <p:cNvGrpSpPr/>
          <p:nvPr/>
        </p:nvGrpSpPr>
        <p:grpSpPr>
          <a:xfrm>
            <a:off x="6096000" y="3644537"/>
            <a:ext cx="2799623" cy="2473279"/>
            <a:chOff x="700467" y="3429000"/>
            <a:chExt cx="1995316" cy="2017486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0199D7E-93F2-43AE-9F8D-C77F24B5C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D1A5D7A-21FC-468A-BEE5-9ABC9DA7EA13}"/>
                </a:ext>
              </a:extLst>
            </p:cNvPr>
            <p:cNvSpPr txBox="1"/>
            <p:nvPr/>
          </p:nvSpPr>
          <p:spPr>
            <a:xfrm>
              <a:off x="826443" y="4239333"/>
              <a:ext cx="1743362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 Trang</a:t>
              </a: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nghiêm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8AB041A-3B33-4F9B-AC02-48BAC42D4297}"/>
              </a:ext>
            </a:extLst>
          </p:cNvPr>
          <p:cNvGrpSpPr/>
          <p:nvPr/>
        </p:nvGrpSpPr>
        <p:grpSpPr>
          <a:xfrm>
            <a:off x="8648902" y="3513908"/>
            <a:ext cx="3048406" cy="2603908"/>
            <a:chOff x="700467" y="3429000"/>
            <a:chExt cx="1995316" cy="2017486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18FDB75-F790-41B6-BCB8-A0D88C55EA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0467" y="3429000"/>
              <a:ext cx="1995316" cy="2017486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92E02B4-42AD-4A75-A715-FA99CF44E153}"/>
                </a:ext>
              </a:extLst>
            </p:cNvPr>
            <p:cNvSpPr txBox="1"/>
            <p:nvPr/>
          </p:nvSpPr>
          <p:spPr>
            <a:xfrm>
              <a:off x="1130006" y="4336099"/>
              <a:ext cx="1136239" cy="8346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 </a:t>
              </a:r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32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sáng</a:t>
              </a:r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294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2000">
              <a:srgbClr val="EEA2EC"/>
            </a:gs>
            <a:gs pos="85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Shape 7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6" name="Google Shape;7776;p60"/>
          <p:cNvSpPr/>
          <p:nvPr/>
        </p:nvSpPr>
        <p:spPr>
          <a:xfrm>
            <a:off x="1534159" y="1216826"/>
            <a:ext cx="9017000" cy="4876466"/>
          </a:xfrm>
          <a:custGeom>
            <a:avLst/>
            <a:gdLst/>
            <a:ahLst/>
            <a:cxnLst/>
            <a:rect l="l" t="t" r="r" b="b"/>
            <a:pathLst>
              <a:path w="32348" h="31771" fill="none" extrusionOk="0">
                <a:moveTo>
                  <a:pt x="0" y="8314"/>
                </a:moveTo>
                <a:lnTo>
                  <a:pt x="0" y="3530"/>
                </a:lnTo>
                <a:lnTo>
                  <a:pt x="2279" y="3530"/>
                </a:lnTo>
                <a:lnTo>
                  <a:pt x="2279" y="1"/>
                </a:lnTo>
                <a:lnTo>
                  <a:pt x="0" y="1"/>
                </a:lnTo>
                <a:lnTo>
                  <a:pt x="0" y="2391"/>
                </a:lnTo>
                <a:lnTo>
                  <a:pt x="3423" y="2391"/>
                </a:lnTo>
                <a:lnTo>
                  <a:pt x="3423" y="1"/>
                </a:lnTo>
                <a:lnTo>
                  <a:pt x="7622" y="1"/>
                </a:lnTo>
                <a:lnTo>
                  <a:pt x="24729" y="1"/>
                </a:lnTo>
                <a:lnTo>
                  <a:pt x="28922" y="1"/>
                </a:lnTo>
                <a:lnTo>
                  <a:pt x="28922" y="2391"/>
                </a:lnTo>
                <a:lnTo>
                  <a:pt x="32348" y="2391"/>
                </a:lnTo>
                <a:lnTo>
                  <a:pt x="32348" y="1"/>
                </a:lnTo>
                <a:lnTo>
                  <a:pt x="30066" y="1"/>
                </a:lnTo>
                <a:lnTo>
                  <a:pt x="30066" y="3530"/>
                </a:lnTo>
                <a:lnTo>
                  <a:pt x="32348" y="3530"/>
                </a:lnTo>
                <a:lnTo>
                  <a:pt x="32348" y="8314"/>
                </a:lnTo>
                <a:lnTo>
                  <a:pt x="32348" y="23457"/>
                </a:lnTo>
                <a:lnTo>
                  <a:pt x="32348" y="28242"/>
                </a:lnTo>
                <a:lnTo>
                  <a:pt x="30066" y="28242"/>
                </a:lnTo>
                <a:lnTo>
                  <a:pt x="30066" y="31771"/>
                </a:lnTo>
                <a:lnTo>
                  <a:pt x="32348" y="31771"/>
                </a:lnTo>
                <a:lnTo>
                  <a:pt x="32348" y="29383"/>
                </a:lnTo>
                <a:lnTo>
                  <a:pt x="28922" y="29383"/>
                </a:lnTo>
                <a:lnTo>
                  <a:pt x="28922" y="31771"/>
                </a:lnTo>
                <a:lnTo>
                  <a:pt x="24729" y="31771"/>
                </a:lnTo>
                <a:lnTo>
                  <a:pt x="7622" y="31771"/>
                </a:lnTo>
                <a:lnTo>
                  <a:pt x="3423" y="31771"/>
                </a:lnTo>
                <a:lnTo>
                  <a:pt x="3423" y="29383"/>
                </a:lnTo>
                <a:lnTo>
                  <a:pt x="0" y="29383"/>
                </a:lnTo>
                <a:lnTo>
                  <a:pt x="0" y="31771"/>
                </a:lnTo>
                <a:lnTo>
                  <a:pt x="2279" y="31771"/>
                </a:lnTo>
                <a:lnTo>
                  <a:pt x="2279" y="28242"/>
                </a:lnTo>
                <a:lnTo>
                  <a:pt x="0" y="28242"/>
                </a:lnTo>
                <a:lnTo>
                  <a:pt x="0" y="23457"/>
                </a:lnTo>
                <a:close/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文本框 1">
            <a:extLst>
              <a:ext uri="{FF2B5EF4-FFF2-40B4-BE49-F238E27FC236}">
                <a16:creationId xmlns:a16="http://schemas.microsoft.com/office/drawing/2014/main" id="{A3EDC195-F1C6-19CC-86FC-2B8FF400EAC6}"/>
              </a:ext>
            </a:extLst>
          </p:cNvPr>
          <p:cNvSpPr txBox="1"/>
          <p:nvPr/>
        </p:nvSpPr>
        <p:spPr>
          <a:xfrm>
            <a:off x="2514600" y="555089"/>
            <a:ext cx="705611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/>
            <a:r>
              <a:rPr lang="en-US" altLang="zh-CN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DÒ, CHUẨN BỊ BÀI MỚI</a:t>
            </a:r>
            <a:endParaRPr lang="zh-CN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67FDA4-615B-FFEA-17D9-17C136B57FE6}"/>
              </a:ext>
            </a:extLst>
          </p:cNvPr>
          <p:cNvSpPr txBox="1"/>
          <p:nvPr/>
        </p:nvSpPr>
        <p:spPr>
          <a:xfrm>
            <a:off x="2335213" y="1991970"/>
            <a:ext cx="7683500" cy="36492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nét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đời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tựu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Trần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Hoàn,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sĩ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GB" sz="23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Tết</a:t>
            </a:r>
            <a:r>
              <a:rPr lang="en-GB" sz="23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quê</a:t>
            </a:r>
            <a:r>
              <a:rPr lang="en-GB" sz="23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GB" sz="23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đệm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3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tấu</a:t>
            </a:r>
            <a:r>
              <a:rPr lang="en-GB" sz="23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3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dirty="0">
              <a:solidFill>
                <a:srgbClr val="DF6B4A"/>
              </a:solidFill>
              <a:latin typeface="Abril Fatface" panose="02000503000000020003" charset="0"/>
              <a:cs typeface="Abril Fatface" panose="02000503000000020003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336F11-CBD8-4A00-B222-B66BBAF6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352" y="3082160"/>
            <a:ext cx="7443127" cy="2209600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CHÚC MỪNG NĂM MỚI!</a:t>
            </a:r>
          </a:p>
        </p:txBody>
      </p:sp>
    </p:spTree>
    <p:extLst>
      <p:ext uri="{BB962C8B-B14F-4D97-AF65-F5344CB8AC3E}">
        <p14:creationId xmlns:p14="http://schemas.microsoft.com/office/powerpoint/2010/main" val="2900131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8DBD5-85E8-420A-876F-9396FAA3D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KHỞI ĐỘNG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B3550-14ED-44BB-B67B-490DFD31AF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4440" y="2487613"/>
            <a:ext cx="7828280" cy="1677987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TÊN CÁC PHONG TỤC TRUYỀN THỐNG TRONG TẾT CỔ TRUYỀN VIỆT NAM</a:t>
            </a:r>
          </a:p>
        </p:txBody>
      </p:sp>
    </p:spTree>
    <p:extLst>
      <p:ext uri="{BB962C8B-B14F-4D97-AF65-F5344CB8AC3E}">
        <p14:creationId xmlns:p14="http://schemas.microsoft.com/office/powerpoint/2010/main" val="274817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EEA2EC"/>
            </a:gs>
            <a:gs pos="83000">
              <a:srgbClr val="ECA4E7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Shape 4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">
            <a:extLst>
              <a:ext uri="{FF2B5EF4-FFF2-40B4-BE49-F238E27FC236}">
                <a16:creationId xmlns:a16="http://schemas.microsoft.com/office/drawing/2014/main" id="{7230E1BA-2082-ADA1-D252-85B7C5CA385A}"/>
              </a:ext>
            </a:extLst>
          </p:cNvPr>
          <p:cNvSpPr txBox="1"/>
          <p:nvPr/>
        </p:nvSpPr>
        <p:spPr>
          <a:xfrm>
            <a:off x="60084" y="3711473"/>
            <a:ext cx="7879080" cy="14465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19</a:t>
            </a:r>
          </a:p>
          <a:p>
            <a:pPr algn="ctr"/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HÁT: NGÀY TẾT QUÊ EM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Google Shape;5767;p51">
            <a:extLst>
              <a:ext uri="{FF2B5EF4-FFF2-40B4-BE49-F238E27FC236}">
                <a16:creationId xmlns:a16="http://schemas.microsoft.com/office/drawing/2014/main" id="{D4EC4950-E5A9-4DBF-815B-62E82CB1A831}"/>
              </a:ext>
            </a:extLst>
          </p:cNvPr>
          <p:cNvGrpSpPr/>
          <p:nvPr/>
        </p:nvGrpSpPr>
        <p:grpSpPr>
          <a:xfrm>
            <a:off x="1746950" y="1437259"/>
            <a:ext cx="2493742" cy="2665776"/>
            <a:chOff x="-681918" y="2232868"/>
            <a:chExt cx="3229923" cy="3470227"/>
          </a:xfrm>
        </p:grpSpPr>
        <p:sp>
          <p:nvSpPr>
            <p:cNvPr id="10" name="Google Shape;5768;p51">
              <a:extLst>
                <a:ext uri="{FF2B5EF4-FFF2-40B4-BE49-F238E27FC236}">
                  <a16:creationId xmlns:a16="http://schemas.microsoft.com/office/drawing/2014/main" id="{D9ABD2CA-9AB5-1E2C-1EDA-D17E2405CF7F}"/>
                </a:ext>
              </a:extLst>
            </p:cNvPr>
            <p:cNvSpPr/>
            <p:nvPr/>
          </p:nvSpPr>
          <p:spPr>
            <a:xfrm>
              <a:off x="-681918" y="2321961"/>
              <a:ext cx="3131681" cy="2442503"/>
            </a:xfrm>
            <a:custGeom>
              <a:avLst/>
              <a:gdLst/>
              <a:ahLst/>
              <a:cxnLst/>
              <a:rect l="l" t="t" r="r" b="b"/>
              <a:pathLst>
                <a:path w="29266" h="22825" extrusionOk="0">
                  <a:moveTo>
                    <a:pt x="12745" y="0"/>
                  </a:moveTo>
                  <a:cubicBezTo>
                    <a:pt x="11912" y="0"/>
                    <a:pt x="11103" y="560"/>
                    <a:pt x="10551" y="1149"/>
                  </a:cubicBezTo>
                  <a:cubicBezTo>
                    <a:pt x="9893" y="1854"/>
                    <a:pt x="9296" y="2705"/>
                    <a:pt x="8289" y="2996"/>
                  </a:cubicBezTo>
                  <a:cubicBezTo>
                    <a:pt x="8007" y="3076"/>
                    <a:pt x="7716" y="3106"/>
                    <a:pt x="7420" y="3106"/>
                  </a:cubicBezTo>
                  <a:cubicBezTo>
                    <a:pt x="6632" y="3106"/>
                    <a:pt x="5806" y="2898"/>
                    <a:pt x="5024" y="2898"/>
                  </a:cubicBezTo>
                  <a:cubicBezTo>
                    <a:pt x="4670" y="2898"/>
                    <a:pt x="4324" y="2941"/>
                    <a:pt x="3995" y="3065"/>
                  </a:cubicBezTo>
                  <a:cubicBezTo>
                    <a:pt x="2891" y="3484"/>
                    <a:pt x="2472" y="4672"/>
                    <a:pt x="2584" y="5699"/>
                  </a:cubicBezTo>
                  <a:cubicBezTo>
                    <a:pt x="2695" y="6728"/>
                    <a:pt x="3195" y="7696"/>
                    <a:pt x="3376" y="8715"/>
                  </a:cubicBezTo>
                  <a:cubicBezTo>
                    <a:pt x="3557" y="9733"/>
                    <a:pt x="3320" y="10927"/>
                    <a:pt x="2310" y="11499"/>
                  </a:cubicBezTo>
                  <a:cubicBezTo>
                    <a:pt x="1928" y="11716"/>
                    <a:pt x="1459" y="11825"/>
                    <a:pt x="1094" y="12071"/>
                  </a:cubicBezTo>
                  <a:cubicBezTo>
                    <a:pt x="0" y="12802"/>
                    <a:pt x="332" y="14269"/>
                    <a:pt x="857" y="15368"/>
                  </a:cubicBezTo>
                  <a:cubicBezTo>
                    <a:pt x="1646" y="17017"/>
                    <a:pt x="2642" y="18621"/>
                    <a:pt x="4076" y="19916"/>
                  </a:cubicBezTo>
                  <a:cubicBezTo>
                    <a:pt x="6246" y="21874"/>
                    <a:pt x="9538" y="22824"/>
                    <a:pt x="12725" y="22824"/>
                  </a:cubicBezTo>
                  <a:cubicBezTo>
                    <a:pt x="13577" y="22824"/>
                    <a:pt x="14422" y="22756"/>
                    <a:pt x="15235" y="22622"/>
                  </a:cubicBezTo>
                  <a:cubicBezTo>
                    <a:pt x="16647" y="22387"/>
                    <a:pt x="17983" y="21880"/>
                    <a:pt x="19267" y="21322"/>
                  </a:cubicBezTo>
                  <a:cubicBezTo>
                    <a:pt x="21928" y="20167"/>
                    <a:pt x="24458" y="18763"/>
                    <a:pt x="26595" y="16989"/>
                  </a:cubicBezTo>
                  <a:cubicBezTo>
                    <a:pt x="27982" y="15842"/>
                    <a:pt x="29265" y="14300"/>
                    <a:pt x="28894" y="12690"/>
                  </a:cubicBezTo>
                  <a:cubicBezTo>
                    <a:pt x="28810" y="12327"/>
                    <a:pt x="28621" y="11953"/>
                    <a:pt x="28239" y="11775"/>
                  </a:cubicBezTo>
                  <a:cubicBezTo>
                    <a:pt x="28052" y="11687"/>
                    <a:pt x="27847" y="11658"/>
                    <a:pt x="27634" y="11658"/>
                  </a:cubicBezTo>
                  <a:cubicBezTo>
                    <a:pt x="27203" y="11658"/>
                    <a:pt x="26737" y="11778"/>
                    <a:pt x="26312" y="11778"/>
                  </a:cubicBezTo>
                  <a:cubicBezTo>
                    <a:pt x="26077" y="11778"/>
                    <a:pt x="25855" y="11741"/>
                    <a:pt x="25658" y="11627"/>
                  </a:cubicBezTo>
                  <a:cubicBezTo>
                    <a:pt x="25061" y="11281"/>
                    <a:pt x="25181" y="10486"/>
                    <a:pt x="25555" y="9956"/>
                  </a:cubicBezTo>
                  <a:cubicBezTo>
                    <a:pt x="26090" y="9194"/>
                    <a:pt x="26975" y="8659"/>
                    <a:pt x="27555" y="7925"/>
                  </a:cubicBezTo>
                  <a:cubicBezTo>
                    <a:pt x="28138" y="7194"/>
                    <a:pt x="28306" y="6056"/>
                    <a:pt x="27477" y="5523"/>
                  </a:cubicBezTo>
                  <a:cubicBezTo>
                    <a:pt x="27203" y="5347"/>
                    <a:pt x="26870" y="5272"/>
                    <a:pt x="26527" y="5272"/>
                  </a:cubicBezTo>
                  <a:cubicBezTo>
                    <a:pt x="26164" y="5272"/>
                    <a:pt x="25789" y="5356"/>
                    <a:pt x="25460" y="5492"/>
                  </a:cubicBezTo>
                  <a:cubicBezTo>
                    <a:pt x="24821" y="5755"/>
                    <a:pt x="24299" y="6179"/>
                    <a:pt x="23716" y="6522"/>
                  </a:cubicBezTo>
                  <a:cubicBezTo>
                    <a:pt x="23513" y="6640"/>
                    <a:pt x="23274" y="6754"/>
                    <a:pt x="23034" y="6754"/>
                  </a:cubicBezTo>
                  <a:cubicBezTo>
                    <a:pt x="22979" y="6754"/>
                    <a:pt x="22923" y="6747"/>
                    <a:pt x="22868" y="6734"/>
                  </a:cubicBezTo>
                  <a:cubicBezTo>
                    <a:pt x="22539" y="6653"/>
                    <a:pt x="22372" y="6335"/>
                    <a:pt x="22321" y="6045"/>
                  </a:cubicBezTo>
                  <a:cubicBezTo>
                    <a:pt x="22190" y="5227"/>
                    <a:pt x="22656" y="4441"/>
                    <a:pt x="22916" y="3646"/>
                  </a:cubicBezTo>
                  <a:cubicBezTo>
                    <a:pt x="23175" y="2853"/>
                    <a:pt x="23130" y="1838"/>
                    <a:pt x="22307" y="1403"/>
                  </a:cubicBezTo>
                  <a:cubicBezTo>
                    <a:pt x="22065" y="1274"/>
                    <a:pt x="21808" y="1219"/>
                    <a:pt x="21544" y="1219"/>
                  </a:cubicBezTo>
                  <a:cubicBezTo>
                    <a:pt x="20743" y="1219"/>
                    <a:pt x="19890" y="1730"/>
                    <a:pt x="19267" y="2242"/>
                  </a:cubicBezTo>
                  <a:cubicBezTo>
                    <a:pt x="18569" y="2816"/>
                    <a:pt x="17704" y="3459"/>
                    <a:pt x="16802" y="3459"/>
                  </a:cubicBezTo>
                  <a:cubicBezTo>
                    <a:pt x="16629" y="3459"/>
                    <a:pt x="16456" y="3435"/>
                    <a:pt x="16282" y="3383"/>
                  </a:cubicBezTo>
                  <a:cubicBezTo>
                    <a:pt x="14680" y="2901"/>
                    <a:pt x="14856" y="552"/>
                    <a:pt x="13255" y="75"/>
                  </a:cubicBezTo>
                  <a:cubicBezTo>
                    <a:pt x="13085" y="24"/>
                    <a:pt x="12914" y="0"/>
                    <a:pt x="12745" y="0"/>
                  </a:cubicBezTo>
                  <a:close/>
                </a:path>
              </a:pathLst>
            </a:custGeom>
            <a:solidFill>
              <a:srgbClr val="EF9F9C">
                <a:alpha val="43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5769;p51">
              <a:extLst>
                <a:ext uri="{FF2B5EF4-FFF2-40B4-BE49-F238E27FC236}">
                  <a16:creationId xmlns:a16="http://schemas.microsoft.com/office/drawing/2014/main" id="{78B3F31B-676C-314E-A791-ABD06544CBFA}"/>
                </a:ext>
              </a:extLst>
            </p:cNvPr>
            <p:cNvSpPr/>
            <p:nvPr/>
          </p:nvSpPr>
          <p:spPr>
            <a:xfrm>
              <a:off x="433446" y="2736246"/>
              <a:ext cx="662590" cy="1453731"/>
            </a:xfrm>
            <a:custGeom>
              <a:avLst/>
              <a:gdLst/>
              <a:ahLst/>
              <a:cxnLst/>
              <a:rect l="l" t="t" r="r" b="b"/>
              <a:pathLst>
                <a:path w="6192" h="13585" extrusionOk="0">
                  <a:moveTo>
                    <a:pt x="3199" y="1"/>
                  </a:moveTo>
                  <a:cubicBezTo>
                    <a:pt x="2920" y="1"/>
                    <a:pt x="2644" y="21"/>
                    <a:pt x="2375" y="67"/>
                  </a:cubicBezTo>
                  <a:cubicBezTo>
                    <a:pt x="1965" y="137"/>
                    <a:pt x="1555" y="279"/>
                    <a:pt x="1147" y="296"/>
                  </a:cubicBezTo>
                  <a:cubicBezTo>
                    <a:pt x="1047" y="419"/>
                    <a:pt x="1058" y="592"/>
                    <a:pt x="1086" y="751"/>
                  </a:cubicBezTo>
                  <a:cubicBezTo>
                    <a:pt x="1220" y="1524"/>
                    <a:pt x="1513" y="2349"/>
                    <a:pt x="2023" y="2946"/>
                  </a:cubicBezTo>
                  <a:cubicBezTo>
                    <a:pt x="1627" y="3485"/>
                    <a:pt x="1373" y="4032"/>
                    <a:pt x="1139" y="4659"/>
                  </a:cubicBezTo>
                  <a:cubicBezTo>
                    <a:pt x="626" y="6037"/>
                    <a:pt x="193" y="7466"/>
                    <a:pt x="101" y="8936"/>
                  </a:cubicBezTo>
                  <a:cubicBezTo>
                    <a:pt x="1" y="10403"/>
                    <a:pt x="263" y="11929"/>
                    <a:pt x="1055" y="13171"/>
                  </a:cubicBezTo>
                  <a:cubicBezTo>
                    <a:pt x="1519" y="13400"/>
                    <a:pt x="2032" y="13478"/>
                    <a:pt x="2545" y="13531"/>
                  </a:cubicBezTo>
                  <a:cubicBezTo>
                    <a:pt x="2844" y="13561"/>
                    <a:pt x="3144" y="13584"/>
                    <a:pt x="3444" y="13584"/>
                  </a:cubicBezTo>
                  <a:cubicBezTo>
                    <a:pt x="3668" y="13584"/>
                    <a:pt x="3891" y="13571"/>
                    <a:pt x="4113" y="13539"/>
                  </a:cubicBezTo>
                  <a:cubicBezTo>
                    <a:pt x="4635" y="13461"/>
                    <a:pt x="5145" y="13263"/>
                    <a:pt x="5533" y="12911"/>
                  </a:cubicBezTo>
                  <a:cubicBezTo>
                    <a:pt x="5533" y="12911"/>
                    <a:pt x="6191" y="10836"/>
                    <a:pt x="6191" y="9695"/>
                  </a:cubicBezTo>
                  <a:cubicBezTo>
                    <a:pt x="6191" y="6037"/>
                    <a:pt x="4540" y="2988"/>
                    <a:pt x="4540" y="2988"/>
                  </a:cubicBezTo>
                  <a:cubicBezTo>
                    <a:pt x="4880" y="2634"/>
                    <a:pt x="5154" y="2204"/>
                    <a:pt x="5363" y="1758"/>
                  </a:cubicBezTo>
                  <a:cubicBezTo>
                    <a:pt x="5569" y="1314"/>
                    <a:pt x="5656" y="795"/>
                    <a:pt x="5516" y="321"/>
                  </a:cubicBezTo>
                  <a:cubicBezTo>
                    <a:pt x="4772" y="155"/>
                    <a:pt x="3974" y="1"/>
                    <a:pt x="3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770;p51">
              <a:extLst>
                <a:ext uri="{FF2B5EF4-FFF2-40B4-BE49-F238E27FC236}">
                  <a16:creationId xmlns:a16="http://schemas.microsoft.com/office/drawing/2014/main" id="{5C633E56-4454-B6C3-3846-159823FDEC25}"/>
                </a:ext>
              </a:extLst>
            </p:cNvPr>
            <p:cNvSpPr/>
            <p:nvPr/>
          </p:nvSpPr>
          <p:spPr>
            <a:xfrm>
              <a:off x="517662" y="3215975"/>
              <a:ext cx="549698" cy="933662"/>
            </a:xfrm>
            <a:custGeom>
              <a:avLst/>
              <a:gdLst/>
              <a:ahLst/>
              <a:cxnLst/>
              <a:rect l="l" t="t" r="r" b="b"/>
              <a:pathLst>
                <a:path w="5137" h="8725" extrusionOk="0">
                  <a:moveTo>
                    <a:pt x="4107" y="3011"/>
                  </a:moveTo>
                  <a:cubicBezTo>
                    <a:pt x="4105" y="3011"/>
                    <a:pt x="4105" y="3012"/>
                    <a:pt x="4104" y="3013"/>
                  </a:cubicBezTo>
                  <a:lnTo>
                    <a:pt x="4104" y="3013"/>
                  </a:lnTo>
                  <a:cubicBezTo>
                    <a:pt x="4105" y="3012"/>
                    <a:pt x="4106" y="3011"/>
                    <a:pt x="4107" y="3011"/>
                  </a:cubicBezTo>
                  <a:lnTo>
                    <a:pt x="4107" y="3011"/>
                  </a:lnTo>
                  <a:cubicBezTo>
                    <a:pt x="4107" y="3011"/>
                    <a:pt x="4107" y="3011"/>
                    <a:pt x="4107" y="3011"/>
                  </a:cubicBezTo>
                  <a:close/>
                  <a:moveTo>
                    <a:pt x="5137" y="3463"/>
                  </a:moveTo>
                  <a:cubicBezTo>
                    <a:pt x="5137" y="3463"/>
                    <a:pt x="5137" y="3463"/>
                    <a:pt x="5137" y="3463"/>
                  </a:cubicBezTo>
                  <a:lnTo>
                    <a:pt x="5137" y="3463"/>
                  </a:lnTo>
                  <a:cubicBezTo>
                    <a:pt x="5135" y="3464"/>
                    <a:pt x="5133" y="3465"/>
                    <a:pt x="5132" y="3466"/>
                  </a:cubicBezTo>
                  <a:lnTo>
                    <a:pt x="5132" y="3466"/>
                  </a:lnTo>
                  <a:cubicBezTo>
                    <a:pt x="5130" y="3466"/>
                    <a:pt x="5129" y="3467"/>
                    <a:pt x="5128" y="3468"/>
                  </a:cubicBezTo>
                  <a:lnTo>
                    <a:pt x="5128" y="3468"/>
                  </a:lnTo>
                  <a:cubicBezTo>
                    <a:pt x="5129" y="3467"/>
                    <a:pt x="5130" y="3466"/>
                    <a:pt x="5132" y="3466"/>
                  </a:cubicBezTo>
                  <a:lnTo>
                    <a:pt x="5132" y="3466"/>
                  </a:lnTo>
                  <a:cubicBezTo>
                    <a:pt x="5133" y="3465"/>
                    <a:pt x="5135" y="3463"/>
                    <a:pt x="5137" y="3463"/>
                  </a:cubicBezTo>
                  <a:lnTo>
                    <a:pt x="5137" y="3463"/>
                  </a:lnTo>
                  <a:cubicBezTo>
                    <a:pt x="5131" y="3465"/>
                    <a:pt x="5125" y="3468"/>
                    <a:pt x="5120" y="3471"/>
                  </a:cubicBezTo>
                  <a:lnTo>
                    <a:pt x="5120" y="3471"/>
                  </a:lnTo>
                  <a:cubicBezTo>
                    <a:pt x="5123" y="3470"/>
                    <a:pt x="5125" y="3469"/>
                    <a:pt x="5128" y="3468"/>
                  </a:cubicBezTo>
                  <a:lnTo>
                    <a:pt x="5128" y="3468"/>
                  </a:lnTo>
                  <a:cubicBezTo>
                    <a:pt x="5127" y="3468"/>
                    <a:pt x="5126" y="3469"/>
                    <a:pt x="5125" y="3470"/>
                  </a:cubicBezTo>
                  <a:lnTo>
                    <a:pt x="5125" y="3470"/>
                  </a:lnTo>
                  <a:cubicBezTo>
                    <a:pt x="5129" y="3468"/>
                    <a:pt x="5133" y="3466"/>
                    <a:pt x="5137" y="3463"/>
                  </a:cubicBezTo>
                  <a:close/>
                  <a:moveTo>
                    <a:pt x="5119" y="3471"/>
                  </a:moveTo>
                  <a:cubicBezTo>
                    <a:pt x="5118" y="3471"/>
                    <a:pt x="5118" y="3471"/>
                    <a:pt x="5117" y="3471"/>
                  </a:cubicBezTo>
                  <a:cubicBezTo>
                    <a:pt x="5118" y="3471"/>
                    <a:pt x="5118" y="3471"/>
                    <a:pt x="5119" y="3471"/>
                  </a:cubicBezTo>
                  <a:close/>
                  <a:moveTo>
                    <a:pt x="2899" y="1"/>
                  </a:moveTo>
                  <a:lnTo>
                    <a:pt x="2899" y="6"/>
                  </a:lnTo>
                  <a:lnTo>
                    <a:pt x="2894" y="6"/>
                  </a:lnTo>
                  <a:cubicBezTo>
                    <a:pt x="2835" y="363"/>
                    <a:pt x="2721" y="712"/>
                    <a:pt x="2556" y="1038"/>
                  </a:cubicBezTo>
                  <a:cubicBezTo>
                    <a:pt x="2486" y="1172"/>
                    <a:pt x="2405" y="1303"/>
                    <a:pt x="2294" y="1404"/>
                  </a:cubicBezTo>
                  <a:cubicBezTo>
                    <a:pt x="2277" y="1418"/>
                    <a:pt x="2260" y="1432"/>
                    <a:pt x="2235" y="1437"/>
                  </a:cubicBezTo>
                  <a:cubicBezTo>
                    <a:pt x="2229" y="1438"/>
                    <a:pt x="2224" y="1439"/>
                    <a:pt x="2218" y="1439"/>
                  </a:cubicBezTo>
                  <a:cubicBezTo>
                    <a:pt x="2157" y="1439"/>
                    <a:pt x="2113" y="1373"/>
                    <a:pt x="2085" y="1312"/>
                  </a:cubicBezTo>
                  <a:cubicBezTo>
                    <a:pt x="1987" y="1102"/>
                    <a:pt x="1892" y="890"/>
                    <a:pt x="1800" y="681"/>
                  </a:cubicBezTo>
                  <a:cubicBezTo>
                    <a:pt x="1780" y="639"/>
                    <a:pt x="1743" y="584"/>
                    <a:pt x="1697" y="584"/>
                  </a:cubicBezTo>
                  <a:cubicBezTo>
                    <a:pt x="1692" y="584"/>
                    <a:pt x="1686" y="585"/>
                    <a:pt x="1680" y="586"/>
                  </a:cubicBezTo>
                  <a:lnTo>
                    <a:pt x="1677" y="586"/>
                  </a:lnTo>
                  <a:cubicBezTo>
                    <a:pt x="1677" y="592"/>
                    <a:pt x="1677" y="595"/>
                    <a:pt x="1674" y="598"/>
                  </a:cubicBezTo>
                  <a:lnTo>
                    <a:pt x="1674" y="600"/>
                  </a:lnTo>
                  <a:cubicBezTo>
                    <a:pt x="1638" y="712"/>
                    <a:pt x="1677" y="835"/>
                    <a:pt x="1719" y="946"/>
                  </a:cubicBezTo>
                  <a:cubicBezTo>
                    <a:pt x="1831" y="1253"/>
                    <a:pt x="1967" y="1549"/>
                    <a:pt x="2124" y="1833"/>
                  </a:cubicBezTo>
                  <a:cubicBezTo>
                    <a:pt x="2241" y="2045"/>
                    <a:pt x="2372" y="2255"/>
                    <a:pt x="2436" y="2489"/>
                  </a:cubicBezTo>
                  <a:cubicBezTo>
                    <a:pt x="2472" y="2609"/>
                    <a:pt x="2486" y="2740"/>
                    <a:pt x="2497" y="2866"/>
                  </a:cubicBezTo>
                  <a:cubicBezTo>
                    <a:pt x="2503" y="2986"/>
                    <a:pt x="2520" y="3119"/>
                    <a:pt x="2503" y="3237"/>
                  </a:cubicBezTo>
                  <a:cubicBezTo>
                    <a:pt x="2492" y="3326"/>
                    <a:pt x="2461" y="3404"/>
                    <a:pt x="2447" y="3493"/>
                  </a:cubicBezTo>
                  <a:cubicBezTo>
                    <a:pt x="2433" y="3591"/>
                    <a:pt x="2431" y="3689"/>
                    <a:pt x="2436" y="3786"/>
                  </a:cubicBezTo>
                  <a:lnTo>
                    <a:pt x="2386" y="3828"/>
                  </a:lnTo>
                  <a:cubicBezTo>
                    <a:pt x="2082" y="3619"/>
                    <a:pt x="1803" y="3376"/>
                    <a:pt x="1552" y="3108"/>
                  </a:cubicBezTo>
                  <a:cubicBezTo>
                    <a:pt x="1485" y="3036"/>
                    <a:pt x="1409" y="2958"/>
                    <a:pt x="1312" y="2949"/>
                  </a:cubicBezTo>
                  <a:lnTo>
                    <a:pt x="1312" y="2949"/>
                  </a:lnTo>
                  <a:cubicBezTo>
                    <a:pt x="1289" y="3013"/>
                    <a:pt x="1329" y="3083"/>
                    <a:pt x="1370" y="3139"/>
                  </a:cubicBezTo>
                  <a:cubicBezTo>
                    <a:pt x="1560" y="3396"/>
                    <a:pt x="1803" y="3613"/>
                    <a:pt x="2082" y="3772"/>
                  </a:cubicBezTo>
                  <a:cubicBezTo>
                    <a:pt x="2135" y="3803"/>
                    <a:pt x="2218" y="3859"/>
                    <a:pt x="2299" y="3901"/>
                  </a:cubicBezTo>
                  <a:cubicBezTo>
                    <a:pt x="2177" y="3998"/>
                    <a:pt x="2057" y="4093"/>
                    <a:pt x="1937" y="4191"/>
                  </a:cubicBezTo>
                  <a:cubicBezTo>
                    <a:pt x="1895" y="4224"/>
                    <a:pt x="1847" y="4261"/>
                    <a:pt x="1806" y="4294"/>
                  </a:cubicBezTo>
                  <a:cubicBezTo>
                    <a:pt x="1747" y="4344"/>
                    <a:pt x="1688" y="4392"/>
                    <a:pt x="1644" y="4450"/>
                  </a:cubicBezTo>
                  <a:cubicBezTo>
                    <a:pt x="1633" y="4464"/>
                    <a:pt x="1621" y="4484"/>
                    <a:pt x="1610" y="4500"/>
                  </a:cubicBezTo>
                  <a:cubicBezTo>
                    <a:pt x="1532" y="4651"/>
                    <a:pt x="1568" y="4832"/>
                    <a:pt x="1541" y="5000"/>
                  </a:cubicBezTo>
                  <a:cubicBezTo>
                    <a:pt x="1524" y="5100"/>
                    <a:pt x="1482" y="5195"/>
                    <a:pt x="1423" y="5279"/>
                  </a:cubicBezTo>
                  <a:cubicBezTo>
                    <a:pt x="1412" y="5293"/>
                    <a:pt x="1401" y="5301"/>
                    <a:pt x="1393" y="5315"/>
                  </a:cubicBezTo>
                  <a:cubicBezTo>
                    <a:pt x="1379" y="5335"/>
                    <a:pt x="1365" y="5349"/>
                    <a:pt x="1351" y="5362"/>
                  </a:cubicBezTo>
                  <a:cubicBezTo>
                    <a:pt x="1298" y="5410"/>
                    <a:pt x="1242" y="5455"/>
                    <a:pt x="1192" y="5508"/>
                  </a:cubicBezTo>
                  <a:cubicBezTo>
                    <a:pt x="1128" y="5577"/>
                    <a:pt x="1072" y="5655"/>
                    <a:pt x="1022" y="5739"/>
                  </a:cubicBezTo>
                  <a:cubicBezTo>
                    <a:pt x="1019" y="5742"/>
                    <a:pt x="1019" y="5745"/>
                    <a:pt x="1016" y="5747"/>
                  </a:cubicBezTo>
                  <a:cubicBezTo>
                    <a:pt x="997" y="5775"/>
                    <a:pt x="983" y="5809"/>
                    <a:pt x="969" y="5837"/>
                  </a:cubicBezTo>
                  <a:cubicBezTo>
                    <a:pt x="751" y="6278"/>
                    <a:pt x="684" y="6805"/>
                    <a:pt x="771" y="7290"/>
                  </a:cubicBezTo>
                  <a:cubicBezTo>
                    <a:pt x="519" y="7600"/>
                    <a:pt x="260" y="7904"/>
                    <a:pt x="1" y="8208"/>
                  </a:cubicBezTo>
                  <a:cubicBezTo>
                    <a:pt x="84" y="8375"/>
                    <a:pt x="174" y="8534"/>
                    <a:pt x="274" y="8691"/>
                  </a:cubicBezTo>
                  <a:lnTo>
                    <a:pt x="338" y="8724"/>
                  </a:lnTo>
                  <a:cubicBezTo>
                    <a:pt x="469" y="8454"/>
                    <a:pt x="645" y="8208"/>
                    <a:pt x="854" y="7993"/>
                  </a:cubicBezTo>
                  <a:cubicBezTo>
                    <a:pt x="969" y="7876"/>
                    <a:pt x="1108" y="7764"/>
                    <a:pt x="1273" y="7756"/>
                  </a:cubicBezTo>
                  <a:cubicBezTo>
                    <a:pt x="1277" y="7756"/>
                    <a:pt x="1281" y="7756"/>
                    <a:pt x="1286" y="7756"/>
                  </a:cubicBezTo>
                  <a:cubicBezTo>
                    <a:pt x="1533" y="7756"/>
                    <a:pt x="1723" y="7989"/>
                    <a:pt x="1959" y="8069"/>
                  </a:cubicBezTo>
                  <a:cubicBezTo>
                    <a:pt x="2026" y="8091"/>
                    <a:pt x="2096" y="8099"/>
                    <a:pt x="2165" y="8099"/>
                  </a:cubicBezTo>
                  <a:cubicBezTo>
                    <a:pt x="2375" y="8099"/>
                    <a:pt x="2587" y="8007"/>
                    <a:pt x="2779" y="7921"/>
                  </a:cubicBezTo>
                  <a:cubicBezTo>
                    <a:pt x="3111" y="7776"/>
                    <a:pt x="3440" y="7631"/>
                    <a:pt x="3772" y="7486"/>
                  </a:cubicBezTo>
                  <a:cubicBezTo>
                    <a:pt x="3786" y="7477"/>
                    <a:pt x="3800" y="7472"/>
                    <a:pt x="3817" y="7469"/>
                  </a:cubicBezTo>
                  <a:cubicBezTo>
                    <a:pt x="3878" y="7444"/>
                    <a:pt x="3937" y="7416"/>
                    <a:pt x="3996" y="7391"/>
                  </a:cubicBezTo>
                  <a:cubicBezTo>
                    <a:pt x="4051" y="7366"/>
                    <a:pt x="4107" y="7343"/>
                    <a:pt x="4160" y="7318"/>
                  </a:cubicBezTo>
                  <a:cubicBezTo>
                    <a:pt x="4166" y="7315"/>
                    <a:pt x="4177" y="7310"/>
                    <a:pt x="4185" y="7307"/>
                  </a:cubicBezTo>
                  <a:lnTo>
                    <a:pt x="4185" y="7307"/>
                  </a:lnTo>
                  <a:cubicBezTo>
                    <a:pt x="3689" y="7324"/>
                    <a:pt x="3237" y="7572"/>
                    <a:pt x="2779" y="7767"/>
                  </a:cubicBezTo>
                  <a:cubicBezTo>
                    <a:pt x="2679" y="7812"/>
                    <a:pt x="2573" y="7854"/>
                    <a:pt x="2467" y="7868"/>
                  </a:cubicBezTo>
                  <a:cubicBezTo>
                    <a:pt x="2431" y="7873"/>
                    <a:pt x="2396" y="7876"/>
                    <a:pt x="2360" y="7876"/>
                  </a:cubicBezTo>
                  <a:cubicBezTo>
                    <a:pt x="2205" y="7876"/>
                    <a:pt x="2053" y="7827"/>
                    <a:pt x="1928" y="7734"/>
                  </a:cubicBezTo>
                  <a:cubicBezTo>
                    <a:pt x="1831" y="7658"/>
                    <a:pt x="1758" y="7566"/>
                    <a:pt x="1672" y="7483"/>
                  </a:cubicBezTo>
                  <a:cubicBezTo>
                    <a:pt x="1513" y="7326"/>
                    <a:pt x="1321" y="7162"/>
                    <a:pt x="1102" y="7162"/>
                  </a:cubicBezTo>
                  <a:cubicBezTo>
                    <a:pt x="1099" y="7162"/>
                    <a:pt x="1095" y="7162"/>
                    <a:pt x="1091" y="7162"/>
                  </a:cubicBezTo>
                  <a:cubicBezTo>
                    <a:pt x="1072" y="7162"/>
                    <a:pt x="1061" y="7134"/>
                    <a:pt x="1061" y="7112"/>
                  </a:cubicBezTo>
                  <a:cubicBezTo>
                    <a:pt x="1038" y="6649"/>
                    <a:pt x="1197" y="6202"/>
                    <a:pt x="1476" y="5828"/>
                  </a:cubicBezTo>
                  <a:lnTo>
                    <a:pt x="1485" y="5828"/>
                  </a:lnTo>
                  <a:cubicBezTo>
                    <a:pt x="1482" y="5828"/>
                    <a:pt x="1479" y="5831"/>
                    <a:pt x="1479" y="5831"/>
                  </a:cubicBezTo>
                  <a:cubicBezTo>
                    <a:pt x="1505" y="5827"/>
                    <a:pt x="1530" y="5826"/>
                    <a:pt x="1556" y="5826"/>
                  </a:cubicBezTo>
                  <a:cubicBezTo>
                    <a:pt x="1751" y="5826"/>
                    <a:pt x="1940" y="5928"/>
                    <a:pt x="2138" y="5968"/>
                  </a:cubicBezTo>
                  <a:cubicBezTo>
                    <a:pt x="2193" y="5979"/>
                    <a:pt x="2249" y="5984"/>
                    <a:pt x="2306" y="5984"/>
                  </a:cubicBezTo>
                  <a:cubicBezTo>
                    <a:pt x="2616" y="5984"/>
                    <a:pt x="2925" y="5827"/>
                    <a:pt x="3131" y="5591"/>
                  </a:cubicBezTo>
                  <a:cubicBezTo>
                    <a:pt x="3145" y="5577"/>
                    <a:pt x="3159" y="5561"/>
                    <a:pt x="3167" y="5544"/>
                  </a:cubicBezTo>
                  <a:cubicBezTo>
                    <a:pt x="3228" y="5491"/>
                    <a:pt x="3298" y="5446"/>
                    <a:pt x="3371" y="5410"/>
                  </a:cubicBezTo>
                  <a:cubicBezTo>
                    <a:pt x="3379" y="5418"/>
                    <a:pt x="3390" y="5421"/>
                    <a:pt x="3404" y="5424"/>
                  </a:cubicBezTo>
                  <a:cubicBezTo>
                    <a:pt x="3413" y="5426"/>
                    <a:pt x="3422" y="5427"/>
                    <a:pt x="3431" y="5427"/>
                  </a:cubicBezTo>
                  <a:cubicBezTo>
                    <a:pt x="3464" y="5427"/>
                    <a:pt x="3496" y="5413"/>
                    <a:pt x="3524" y="5393"/>
                  </a:cubicBezTo>
                  <a:cubicBezTo>
                    <a:pt x="3591" y="5354"/>
                    <a:pt x="3650" y="5301"/>
                    <a:pt x="3705" y="5251"/>
                  </a:cubicBezTo>
                  <a:cubicBezTo>
                    <a:pt x="4174" y="4813"/>
                    <a:pt x="4453" y="4213"/>
                    <a:pt x="4863" y="3722"/>
                  </a:cubicBezTo>
                  <a:cubicBezTo>
                    <a:pt x="4936" y="3625"/>
                    <a:pt x="5022" y="3533"/>
                    <a:pt x="5125" y="3470"/>
                  </a:cubicBezTo>
                  <a:lnTo>
                    <a:pt x="5125" y="3470"/>
                  </a:lnTo>
                  <a:cubicBezTo>
                    <a:pt x="5123" y="3470"/>
                    <a:pt x="5121" y="3471"/>
                    <a:pt x="5120" y="3471"/>
                  </a:cubicBezTo>
                  <a:lnTo>
                    <a:pt x="5120" y="3471"/>
                  </a:lnTo>
                  <a:cubicBezTo>
                    <a:pt x="5120" y="3471"/>
                    <a:pt x="5120" y="3471"/>
                    <a:pt x="5120" y="3471"/>
                  </a:cubicBezTo>
                  <a:lnTo>
                    <a:pt x="5120" y="3471"/>
                  </a:lnTo>
                  <a:cubicBezTo>
                    <a:pt x="5119" y="3471"/>
                    <a:pt x="5119" y="3471"/>
                    <a:pt x="5119" y="3471"/>
                  </a:cubicBezTo>
                  <a:lnTo>
                    <a:pt x="5119" y="3471"/>
                  </a:lnTo>
                  <a:cubicBezTo>
                    <a:pt x="5119" y="3471"/>
                    <a:pt x="5119" y="3471"/>
                    <a:pt x="5120" y="3471"/>
                  </a:cubicBezTo>
                  <a:lnTo>
                    <a:pt x="5120" y="3471"/>
                  </a:lnTo>
                  <a:cubicBezTo>
                    <a:pt x="4735" y="3660"/>
                    <a:pt x="4449" y="4003"/>
                    <a:pt x="4196" y="4347"/>
                  </a:cubicBezTo>
                  <a:cubicBezTo>
                    <a:pt x="4051" y="4542"/>
                    <a:pt x="3909" y="4743"/>
                    <a:pt x="3756" y="4930"/>
                  </a:cubicBezTo>
                  <a:cubicBezTo>
                    <a:pt x="3675" y="5022"/>
                    <a:pt x="3597" y="5114"/>
                    <a:pt x="3505" y="5198"/>
                  </a:cubicBezTo>
                  <a:cubicBezTo>
                    <a:pt x="3488" y="5215"/>
                    <a:pt x="3426" y="5256"/>
                    <a:pt x="3390" y="5298"/>
                  </a:cubicBezTo>
                  <a:cubicBezTo>
                    <a:pt x="3323" y="5309"/>
                    <a:pt x="3253" y="5337"/>
                    <a:pt x="3200" y="5382"/>
                  </a:cubicBezTo>
                  <a:cubicBezTo>
                    <a:pt x="3184" y="5396"/>
                    <a:pt x="3164" y="5413"/>
                    <a:pt x="3145" y="5432"/>
                  </a:cubicBezTo>
                  <a:cubicBezTo>
                    <a:pt x="3145" y="5432"/>
                    <a:pt x="3142" y="5432"/>
                    <a:pt x="3142" y="5427"/>
                  </a:cubicBezTo>
                  <a:cubicBezTo>
                    <a:pt x="3137" y="5424"/>
                    <a:pt x="3132" y="5423"/>
                    <a:pt x="3127" y="5423"/>
                  </a:cubicBezTo>
                  <a:cubicBezTo>
                    <a:pt x="3099" y="5423"/>
                    <a:pt x="3066" y="5451"/>
                    <a:pt x="3075" y="5477"/>
                  </a:cubicBezTo>
                  <a:cubicBezTo>
                    <a:pt x="2961" y="5594"/>
                    <a:pt x="2824" y="5692"/>
                    <a:pt x="2679" y="5761"/>
                  </a:cubicBezTo>
                  <a:cubicBezTo>
                    <a:pt x="2568" y="5815"/>
                    <a:pt x="2446" y="5852"/>
                    <a:pt x="2326" y="5852"/>
                  </a:cubicBezTo>
                  <a:cubicBezTo>
                    <a:pt x="2270" y="5852"/>
                    <a:pt x="2214" y="5844"/>
                    <a:pt x="2160" y="5826"/>
                  </a:cubicBezTo>
                  <a:cubicBezTo>
                    <a:pt x="2043" y="5787"/>
                    <a:pt x="1951" y="5703"/>
                    <a:pt x="1842" y="5655"/>
                  </a:cubicBezTo>
                  <a:cubicBezTo>
                    <a:pt x="1764" y="5621"/>
                    <a:pt x="1681" y="5604"/>
                    <a:pt x="1597" y="5604"/>
                  </a:cubicBezTo>
                  <a:cubicBezTo>
                    <a:pt x="1552" y="5604"/>
                    <a:pt x="1507" y="5609"/>
                    <a:pt x="1462" y="5619"/>
                  </a:cubicBezTo>
                  <a:cubicBezTo>
                    <a:pt x="1465" y="5491"/>
                    <a:pt x="1560" y="5385"/>
                    <a:pt x="1610" y="5273"/>
                  </a:cubicBezTo>
                  <a:cubicBezTo>
                    <a:pt x="1708" y="5070"/>
                    <a:pt x="1694" y="4818"/>
                    <a:pt x="1803" y="4615"/>
                  </a:cubicBezTo>
                  <a:cubicBezTo>
                    <a:pt x="1900" y="4442"/>
                    <a:pt x="2079" y="4325"/>
                    <a:pt x="2252" y="4227"/>
                  </a:cubicBezTo>
                  <a:cubicBezTo>
                    <a:pt x="2576" y="4046"/>
                    <a:pt x="2919" y="3892"/>
                    <a:pt x="3242" y="3708"/>
                  </a:cubicBezTo>
                  <a:cubicBezTo>
                    <a:pt x="3566" y="3524"/>
                    <a:pt x="3876" y="3304"/>
                    <a:pt x="4107" y="3011"/>
                  </a:cubicBezTo>
                  <a:lnTo>
                    <a:pt x="4107" y="3011"/>
                  </a:lnTo>
                  <a:lnTo>
                    <a:pt x="4104" y="3013"/>
                  </a:lnTo>
                  <a:cubicBezTo>
                    <a:pt x="4104" y="3013"/>
                    <a:pt x="4104" y="3013"/>
                    <a:pt x="4104" y="3013"/>
                  </a:cubicBezTo>
                  <a:lnTo>
                    <a:pt x="4104" y="3013"/>
                  </a:lnTo>
                  <a:cubicBezTo>
                    <a:pt x="3687" y="3327"/>
                    <a:pt x="3208" y="3569"/>
                    <a:pt x="2701" y="3703"/>
                  </a:cubicBezTo>
                  <a:cubicBezTo>
                    <a:pt x="2698" y="3703"/>
                    <a:pt x="2693" y="3705"/>
                    <a:pt x="2690" y="3705"/>
                  </a:cubicBezTo>
                  <a:cubicBezTo>
                    <a:pt x="2643" y="3566"/>
                    <a:pt x="2637" y="3424"/>
                    <a:pt x="2640" y="3276"/>
                  </a:cubicBezTo>
                  <a:cubicBezTo>
                    <a:pt x="2643" y="3173"/>
                    <a:pt x="2668" y="3066"/>
                    <a:pt x="2668" y="2963"/>
                  </a:cubicBezTo>
                  <a:cubicBezTo>
                    <a:pt x="2665" y="2829"/>
                    <a:pt x="2643" y="2670"/>
                    <a:pt x="2595" y="2545"/>
                  </a:cubicBezTo>
                  <a:cubicBezTo>
                    <a:pt x="2553" y="2433"/>
                    <a:pt x="2489" y="2330"/>
                    <a:pt x="2433" y="2227"/>
                  </a:cubicBezTo>
                  <a:cubicBezTo>
                    <a:pt x="2338" y="2057"/>
                    <a:pt x="2255" y="1861"/>
                    <a:pt x="2302" y="1672"/>
                  </a:cubicBezTo>
                  <a:cubicBezTo>
                    <a:pt x="2344" y="1501"/>
                    <a:pt x="2475" y="1376"/>
                    <a:pt x="2581" y="1236"/>
                  </a:cubicBezTo>
                  <a:cubicBezTo>
                    <a:pt x="2799" y="935"/>
                    <a:pt x="2877" y="558"/>
                    <a:pt x="2949" y="196"/>
                  </a:cubicBezTo>
                  <a:cubicBezTo>
                    <a:pt x="2963" y="123"/>
                    <a:pt x="2969" y="26"/>
                    <a:pt x="2899" y="1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771;p51">
              <a:extLst>
                <a:ext uri="{FF2B5EF4-FFF2-40B4-BE49-F238E27FC236}">
                  <a16:creationId xmlns:a16="http://schemas.microsoft.com/office/drawing/2014/main" id="{9BB8481D-77E8-E63D-4940-4B0B363F44E9}"/>
                </a:ext>
              </a:extLst>
            </p:cNvPr>
            <p:cNvSpPr/>
            <p:nvPr/>
          </p:nvSpPr>
          <p:spPr>
            <a:xfrm>
              <a:off x="633232" y="3046363"/>
              <a:ext cx="296197" cy="61317"/>
            </a:xfrm>
            <a:custGeom>
              <a:avLst/>
              <a:gdLst/>
              <a:ahLst/>
              <a:cxnLst/>
              <a:rect l="l" t="t" r="r" b="b"/>
              <a:pathLst>
                <a:path w="2768" h="573" extrusionOk="0">
                  <a:moveTo>
                    <a:pt x="2754" y="1"/>
                  </a:moveTo>
                  <a:cubicBezTo>
                    <a:pt x="2466" y="168"/>
                    <a:pt x="1973" y="280"/>
                    <a:pt x="1404" y="280"/>
                  </a:cubicBezTo>
                  <a:cubicBezTo>
                    <a:pt x="893" y="280"/>
                    <a:pt x="441" y="188"/>
                    <a:pt x="148" y="54"/>
                  </a:cubicBezTo>
                  <a:cubicBezTo>
                    <a:pt x="95" y="124"/>
                    <a:pt x="48" y="193"/>
                    <a:pt x="0" y="263"/>
                  </a:cubicBezTo>
                  <a:cubicBezTo>
                    <a:pt x="276" y="447"/>
                    <a:pt x="798" y="573"/>
                    <a:pt x="1404" y="573"/>
                  </a:cubicBezTo>
                  <a:cubicBezTo>
                    <a:pt x="1978" y="573"/>
                    <a:pt x="2483" y="456"/>
                    <a:pt x="2768" y="285"/>
                  </a:cubicBezTo>
                  <a:cubicBezTo>
                    <a:pt x="2706" y="160"/>
                    <a:pt x="2670" y="96"/>
                    <a:pt x="2670" y="96"/>
                  </a:cubicBezTo>
                  <a:cubicBezTo>
                    <a:pt x="2701" y="62"/>
                    <a:pt x="2726" y="32"/>
                    <a:pt x="27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772;p51">
              <a:extLst>
                <a:ext uri="{FF2B5EF4-FFF2-40B4-BE49-F238E27FC236}">
                  <a16:creationId xmlns:a16="http://schemas.microsoft.com/office/drawing/2014/main" id="{E3FBE191-5F57-CCA3-A688-7D23F7C377FD}"/>
                </a:ext>
              </a:extLst>
            </p:cNvPr>
            <p:cNvSpPr/>
            <p:nvPr/>
          </p:nvSpPr>
          <p:spPr>
            <a:xfrm>
              <a:off x="620391" y="3082854"/>
              <a:ext cx="325517" cy="50830"/>
            </a:xfrm>
            <a:custGeom>
              <a:avLst/>
              <a:gdLst/>
              <a:ahLst/>
              <a:cxnLst/>
              <a:rect l="l" t="t" r="r" b="b"/>
              <a:pathLst>
                <a:path w="3042" h="475" extrusionOk="0">
                  <a:moveTo>
                    <a:pt x="70" y="0"/>
                  </a:moveTo>
                  <a:cubicBezTo>
                    <a:pt x="45" y="39"/>
                    <a:pt x="23" y="78"/>
                    <a:pt x="0" y="112"/>
                  </a:cubicBezTo>
                  <a:cubicBezTo>
                    <a:pt x="536" y="352"/>
                    <a:pt x="1122" y="475"/>
                    <a:pt x="1708" y="475"/>
                  </a:cubicBezTo>
                  <a:cubicBezTo>
                    <a:pt x="2157" y="475"/>
                    <a:pt x="2612" y="405"/>
                    <a:pt x="3041" y="260"/>
                  </a:cubicBezTo>
                  <a:cubicBezTo>
                    <a:pt x="3019" y="218"/>
                    <a:pt x="3002" y="176"/>
                    <a:pt x="2985" y="140"/>
                  </a:cubicBezTo>
                  <a:cubicBezTo>
                    <a:pt x="2574" y="277"/>
                    <a:pt x="2142" y="345"/>
                    <a:pt x="1711" y="345"/>
                  </a:cubicBezTo>
                  <a:cubicBezTo>
                    <a:pt x="1149" y="345"/>
                    <a:pt x="588" y="229"/>
                    <a:pt x="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773;p51">
              <a:extLst>
                <a:ext uri="{FF2B5EF4-FFF2-40B4-BE49-F238E27FC236}">
                  <a16:creationId xmlns:a16="http://schemas.microsoft.com/office/drawing/2014/main" id="{8530E8BD-4D6F-F908-ABE9-6FC5540A3F98}"/>
                </a:ext>
              </a:extLst>
            </p:cNvPr>
            <p:cNvSpPr/>
            <p:nvPr/>
          </p:nvSpPr>
          <p:spPr>
            <a:xfrm>
              <a:off x="615041" y="3003131"/>
              <a:ext cx="347560" cy="52649"/>
            </a:xfrm>
            <a:custGeom>
              <a:avLst/>
              <a:gdLst/>
              <a:ahLst/>
              <a:cxnLst/>
              <a:rect l="l" t="t" r="r" b="b"/>
              <a:pathLst>
                <a:path w="3248" h="492" extrusionOk="0">
                  <a:moveTo>
                    <a:pt x="0" y="0"/>
                  </a:moveTo>
                  <a:lnTo>
                    <a:pt x="0" y="0"/>
                  </a:lnTo>
                  <a:cubicBezTo>
                    <a:pt x="42" y="70"/>
                    <a:pt x="84" y="134"/>
                    <a:pt x="134" y="201"/>
                  </a:cubicBezTo>
                  <a:cubicBezTo>
                    <a:pt x="603" y="394"/>
                    <a:pt x="1116" y="491"/>
                    <a:pt x="1629" y="491"/>
                  </a:cubicBezTo>
                  <a:cubicBezTo>
                    <a:pt x="2129" y="491"/>
                    <a:pt x="2631" y="399"/>
                    <a:pt x="3091" y="215"/>
                  </a:cubicBezTo>
                  <a:cubicBezTo>
                    <a:pt x="3147" y="145"/>
                    <a:pt x="3197" y="76"/>
                    <a:pt x="3247" y="6"/>
                  </a:cubicBezTo>
                  <a:lnTo>
                    <a:pt x="3247" y="6"/>
                  </a:lnTo>
                  <a:cubicBezTo>
                    <a:pt x="2745" y="241"/>
                    <a:pt x="2184" y="360"/>
                    <a:pt x="1624" y="360"/>
                  </a:cubicBezTo>
                  <a:cubicBezTo>
                    <a:pt x="1063" y="360"/>
                    <a:pt x="502" y="24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774;p51">
              <a:extLst>
                <a:ext uri="{FF2B5EF4-FFF2-40B4-BE49-F238E27FC236}">
                  <a16:creationId xmlns:a16="http://schemas.microsoft.com/office/drawing/2014/main" id="{5E0C7685-F706-44EE-A0DF-59773D67BCF3}"/>
                </a:ext>
              </a:extLst>
            </p:cNvPr>
            <p:cNvSpPr/>
            <p:nvPr/>
          </p:nvSpPr>
          <p:spPr>
            <a:xfrm>
              <a:off x="547839" y="2803449"/>
              <a:ext cx="483460" cy="92029"/>
            </a:xfrm>
            <a:custGeom>
              <a:avLst/>
              <a:gdLst/>
              <a:ahLst/>
              <a:cxnLst/>
              <a:rect l="l" t="t" r="r" b="b"/>
              <a:pathLst>
                <a:path w="4518" h="860" extrusionOk="0">
                  <a:moveTo>
                    <a:pt x="0" y="0"/>
                  </a:moveTo>
                  <a:cubicBezTo>
                    <a:pt x="3" y="42"/>
                    <a:pt x="12" y="84"/>
                    <a:pt x="17" y="123"/>
                  </a:cubicBezTo>
                  <a:cubicBezTo>
                    <a:pt x="17" y="153"/>
                    <a:pt x="25" y="184"/>
                    <a:pt x="28" y="218"/>
                  </a:cubicBezTo>
                  <a:cubicBezTo>
                    <a:pt x="179" y="352"/>
                    <a:pt x="360" y="469"/>
                    <a:pt x="558" y="558"/>
                  </a:cubicBezTo>
                  <a:cubicBezTo>
                    <a:pt x="943" y="728"/>
                    <a:pt x="1353" y="790"/>
                    <a:pt x="1671" y="820"/>
                  </a:cubicBezTo>
                  <a:cubicBezTo>
                    <a:pt x="1909" y="845"/>
                    <a:pt x="2135" y="859"/>
                    <a:pt x="2352" y="859"/>
                  </a:cubicBezTo>
                  <a:cubicBezTo>
                    <a:pt x="2759" y="859"/>
                    <a:pt x="3128" y="812"/>
                    <a:pt x="3471" y="720"/>
                  </a:cubicBezTo>
                  <a:cubicBezTo>
                    <a:pt x="3864" y="611"/>
                    <a:pt x="4224" y="435"/>
                    <a:pt x="4517" y="209"/>
                  </a:cubicBezTo>
                  <a:cubicBezTo>
                    <a:pt x="4517" y="153"/>
                    <a:pt x="4517" y="100"/>
                    <a:pt x="4514" y="45"/>
                  </a:cubicBezTo>
                  <a:cubicBezTo>
                    <a:pt x="4221" y="293"/>
                    <a:pt x="3850" y="483"/>
                    <a:pt x="3440" y="594"/>
                  </a:cubicBezTo>
                  <a:cubicBezTo>
                    <a:pt x="3110" y="683"/>
                    <a:pt x="2749" y="727"/>
                    <a:pt x="2345" y="727"/>
                  </a:cubicBezTo>
                  <a:cubicBezTo>
                    <a:pt x="2138" y="727"/>
                    <a:pt x="1919" y="716"/>
                    <a:pt x="1688" y="692"/>
                  </a:cubicBezTo>
                  <a:cubicBezTo>
                    <a:pt x="1381" y="658"/>
                    <a:pt x="985" y="600"/>
                    <a:pt x="617" y="441"/>
                  </a:cubicBezTo>
                  <a:cubicBezTo>
                    <a:pt x="371" y="332"/>
                    <a:pt x="157" y="179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775;p51">
              <a:extLst>
                <a:ext uri="{FF2B5EF4-FFF2-40B4-BE49-F238E27FC236}">
                  <a16:creationId xmlns:a16="http://schemas.microsoft.com/office/drawing/2014/main" id="{6D34817F-2F72-A2B5-50FF-C5313BA5CEEF}"/>
                </a:ext>
              </a:extLst>
            </p:cNvPr>
            <p:cNvSpPr/>
            <p:nvPr/>
          </p:nvSpPr>
          <p:spPr>
            <a:xfrm>
              <a:off x="527186" y="3633959"/>
              <a:ext cx="218937" cy="189301"/>
            </a:xfrm>
            <a:custGeom>
              <a:avLst/>
              <a:gdLst/>
              <a:ahLst/>
              <a:cxnLst/>
              <a:rect l="l" t="t" r="r" b="b"/>
              <a:pathLst>
                <a:path w="2046" h="1769" extrusionOk="0">
                  <a:moveTo>
                    <a:pt x="1020" y="1"/>
                  </a:moveTo>
                  <a:cubicBezTo>
                    <a:pt x="880" y="1"/>
                    <a:pt x="740" y="74"/>
                    <a:pt x="670" y="221"/>
                  </a:cubicBezTo>
                  <a:lnTo>
                    <a:pt x="606" y="357"/>
                  </a:lnTo>
                  <a:lnTo>
                    <a:pt x="456" y="380"/>
                  </a:lnTo>
                  <a:cubicBezTo>
                    <a:pt x="132" y="424"/>
                    <a:pt x="1" y="820"/>
                    <a:pt x="235" y="1052"/>
                  </a:cubicBezTo>
                  <a:lnTo>
                    <a:pt x="344" y="1155"/>
                  </a:lnTo>
                  <a:lnTo>
                    <a:pt x="319" y="1306"/>
                  </a:lnTo>
                  <a:cubicBezTo>
                    <a:pt x="275" y="1560"/>
                    <a:pt x="477" y="1768"/>
                    <a:pt x="707" y="1768"/>
                  </a:cubicBezTo>
                  <a:cubicBezTo>
                    <a:pt x="768" y="1768"/>
                    <a:pt x="830" y="1754"/>
                    <a:pt x="891" y="1722"/>
                  </a:cubicBezTo>
                  <a:lnTo>
                    <a:pt x="1025" y="1652"/>
                  </a:lnTo>
                  <a:lnTo>
                    <a:pt x="1156" y="1722"/>
                  </a:lnTo>
                  <a:cubicBezTo>
                    <a:pt x="1217" y="1754"/>
                    <a:pt x="1280" y="1768"/>
                    <a:pt x="1341" y="1768"/>
                  </a:cubicBezTo>
                  <a:cubicBezTo>
                    <a:pt x="1570" y="1768"/>
                    <a:pt x="1772" y="1561"/>
                    <a:pt x="1728" y="1306"/>
                  </a:cubicBezTo>
                  <a:lnTo>
                    <a:pt x="1703" y="1155"/>
                  </a:lnTo>
                  <a:lnTo>
                    <a:pt x="1811" y="1052"/>
                  </a:lnTo>
                  <a:cubicBezTo>
                    <a:pt x="2046" y="826"/>
                    <a:pt x="1915" y="424"/>
                    <a:pt x="1591" y="380"/>
                  </a:cubicBezTo>
                  <a:lnTo>
                    <a:pt x="1443" y="357"/>
                  </a:lnTo>
                  <a:lnTo>
                    <a:pt x="1376" y="221"/>
                  </a:lnTo>
                  <a:cubicBezTo>
                    <a:pt x="1302" y="74"/>
                    <a:pt x="1161" y="1"/>
                    <a:pt x="1020" y="1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776;p51">
              <a:extLst>
                <a:ext uri="{FF2B5EF4-FFF2-40B4-BE49-F238E27FC236}">
                  <a16:creationId xmlns:a16="http://schemas.microsoft.com/office/drawing/2014/main" id="{1DB32DC5-3039-CB3F-305D-C96E433E1043}"/>
                </a:ext>
              </a:extLst>
            </p:cNvPr>
            <p:cNvSpPr/>
            <p:nvPr/>
          </p:nvSpPr>
          <p:spPr>
            <a:xfrm>
              <a:off x="544200" y="3648405"/>
              <a:ext cx="185872" cy="161264"/>
            </a:xfrm>
            <a:custGeom>
              <a:avLst/>
              <a:gdLst/>
              <a:ahLst/>
              <a:cxnLst/>
              <a:rect l="l" t="t" r="r" b="b"/>
              <a:pathLst>
                <a:path w="1737" h="1507" extrusionOk="0">
                  <a:moveTo>
                    <a:pt x="864" y="1"/>
                  </a:moveTo>
                  <a:cubicBezTo>
                    <a:pt x="746" y="1"/>
                    <a:pt x="629" y="63"/>
                    <a:pt x="573" y="189"/>
                  </a:cubicBezTo>
                  <a:lnTo>
                    <a:pt x="517" y="303"/>
                  </a:lnTo>
                  <a:lnTo>
                    <a:pt x="386" y="320"/>
                  </a:lnTo>
                  <a:cubicBezTo>
                    <a:pt x="107" y="362"/>
                    <a:pt x="1" y="699"/>
                    <a:pt x="199" y="895"/>
                  </a:cubicBezTo>
                  <a:lnTo>
                    <a:pt x="288" y="987"/>
                  </a:lnTo>
                  <a:lnTo>
                    <a:pt x="269" y="1112"/>
                  </a:lnTo>
                  <a:cubicBezTo>
                    <a:pt x="233" y="1330"/>
                    <a:pt x="403" y="1507"/>
                    <a:pt x="599" y="1507"/>
                  </a:cubicBezTo>
                  <a:cubicBezTo>
                    <a:pt x="651" y="1507"/>
                    <a:pt x="705" y="1494"/>
                    <a:pt x="757" y="1467"/>
                  </a:cubicBezTo>
                  <a:lnTo>
                    <a:pt x="869" y="1408"/>
                  </a:lnTo>
                  <a:lnTo>
                    <a:pt x="980" y="1467"/>
                  </a:lnTo>
                  <a:cubicBezTo>
                    <a:pt x="1032" y="1494"/>
                    <a:pt x="1086" y="1507"/>
                    <a:pt x="1138" y="1507"/>
                  </a:cubicBezTo>
                  <a:cubicBezTo>
                    <a:pt x="1334" y="1507"/>
                    <a:pt x="1504" y="1330"/>
                    <a:pt x="1468" y="1112"/>
                  </a:cubicBezTo>
                  <a:lnTo>
                    <a:pt x="1446" y="987"/>
                  </a:lnTo>
                  <a:lnTo>
                    <a:pt x="1538" y="895"/>
                  </a:lnTo>
                  <a:cubicBezTo>
                    <a:pt x="1736" y="699"/>
                    <a:pt x="1625" y="359"/>
                    <a:pt x="1348" y="320"/>
                  </a:cubicBezTo>
                  <a:lnTo>
                    <a:pt x="1220" y="303"/>
                  </a:lnTo>
                  <a:lnTo>
                    <a:pt x="1164" y="189"/>
                  </a:lnTo>
                  <a:cubicBezTo>
                    <a:pt x="1103" y="63"/>
                    <a:pt x="983" y="1"/>
                    <a:pt x="86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777;p51">
              <a:extLst>
                <a:ext uri="{FF2B5EF4-FFF2-40B4-BE49-F238E27FC236}">
                  <a16:creationId xmlns:a16="http://schemas.microsoft.com/office/drawing/2014/main" id="{8E235691-6615-49F3-EFC6-16BCD5361F23}"/>
                </a:ext>
              </a:extLst>
            </p:cNvPr>
            <p:cNvSpPr/>
            <p:nvPr/>
          </p:nvSpPr>
          <p:spPr>
            <a:xfrm>
              <a:off x="543665" y="3661354"/>
              <a:ext cx="171105" cy="154736"/>
            </a:xfrm>
            <a:custGeom>
              <a:avLst/>
              <a:gdLst/>
              <a:ahLst/>
              <a:cxnLst/>
              <a:rect l="l" t="t" r="r" b="b"/>
              <a:pathLst>
                <a:path w="1599" h="1446" extrusionOk="0">
                  <a:moveTo>
                    <a:pt x="778" y="800"/>
                  </a:moveTo>
                  <a:cubicBezTo>
                    <a:pt x="734" y="812"/>
                    <a:pt x="688" y="830"/>
                    <a:pt x="641" y="850"/>
                  </a:cubicBezTo>
                  <a:lnTo>
                    <a:pt x="641" y="850"/>
                  </a:lnTo>
                  <a:cubicBezTo>
                    <a:pt x="641" y="860"/>
                    <a:pt x="644" y="866"/>
                    <a:pt x="653" y="866"/>
                  </a:cubicBezTo>
                  <a:cubicBezTo>
                    <a:pt x="654" y="866"/>
                    <a:pt x="655" y="866"/>
                    <a:pt x="656" y="866"/>
                  </a:cubicBezTo>
                  <a:cubicBezTo>
                    <a:pt x="703" y="857"/>
                    <a:pt x="747" y="838"/>
                    <a:pt x="778" y="800"/>
                  </a:cubicBezTo>
                  <a:close/>
                  <a:moveTo>
                    <a:pt x="0" y="679"/>
                  </a:moveTo>
                  <a:lnTo>
                    <a:pt x="0" y="679"/>
                  </a:lnTo>
                  <a:cubicBezTo>
                    <a:pt x="23" y="721"/>
                    <a:pt x="48" y="762"/>
                    <a:pt x="84" y="799"/>
                  </a:cubicBezTo>
                  <a:lnTo>
                    <a:pt x="193" y="902"/>
                  </a:lnTo>
                  <a:lnTo>
                    <a:pt x="168" y="1053"/>
                  </a:lnTo>
                  <a:cubicBezTo>
                    <a:pt x="168" y="1064"/>
                    <a:pt x="165" y="1075"/>
                    <a:pt x="165" y="1083"/>
                  </a:cubicBezTo>
                  <a:cubicBezTo>
                    <a:pt x="311" y="1028"/>
                    <a:pt x="481" y="921"/>
                    <a:pt x="641" y="850"/>
                  </a:cubicBezTo>
                  <a:lnTo>
                    <a:pt x="641" y="850"/>
                  </a:lnTo>
                  <a:cubicBezTo>
                    <a:pt x="641" y="822"/>
                    <a:pt x="668" y="767"/>
                    <a:pt x="646" y="767"/>
                  </a:cubicBezTo>
                  <a:cubicBezTo>
                    <a:pt x="644" y="767"/>
                    <a:pt x="642" y="767"/>
                    <a:pt x="639" y="768"/>
                  </a:cubicBezTo>
                  <a:cubicBezTo>
                    <a:pt x="513" y="809"/>
                    <a:pt x="437" y="838"/>
                    <a:pt x="361" y="838"/>
                  </a:cubicBezTo>
                  <a:cubicBezTo>
                    <a:pt x="270" y="838"/>
                    <a:pt x="178" y="796"/>
                    <a:pt x="0" y="679"/>
                  </a:cubicBezTo>
                  <a:close/>
                  <a:moveTo>
                    <a:pt x="1236" y="1"/>
                  </a:moveTo>
                  <a:cubicBezTo>
                    <a:pt x="1200" y="179"/>
                    <a:pt x="1150" y="352"/>
                    <a:pt x="1074" y="520"/>
                  </a:cubicBezTo>
                  <a:cubicBezTo>
                    <a:pt x="1055" y="564"/>
                    <a:pt x="1030" y="615"/>
                    <a:pt x="982" y="629"/>
                  </a:cubicBezTo>
                  <a:cubicBezTo>
                    <a:pt x="973" y="631"/>
                    <a:pt x="964" y="632"/>
                    <a:pt x="955" y="632"/>
                  </a:cubicBezTo>
                  <a:cubicBezTo>
                    <a:pt x="925" y="632"/>
                    <a:pt x="897" y="620"/>
                    <a:pt x="874" y="601"/>
                  </a:cubicBezTo>
                  <a:cubicBezTo>
                    <a:pt x="843" y="576"/>
                    <a:pt x="821" y="545"/>
                    <a:pt x="804" y="509"/>
                  </a:cubicBezTo>
                  <a:lnTo>
                    <a:pt x="489" y="18"/>
                  </a:lnTo>
                  <a:lnTo>
                    <a:pt x="447" y="101"/>
                  </a:lnTo>
                  <a:lnTo>
                    <a:pt x="366" y="112"/>
                  </a:lnTo>
                  <a:cubicBezTo>
                    <a:pt x="539" y="221"/>
                    <a:pt x="684" y="361"/>
                    <a:pt x="773" y="542"/>
                  </a:cubicBezTo>
                  <a:cubicBezTo>
                    <a:pt x="809" y="626"/>
                    <a:pt x="832" y="729"/>
                    <a:pt x="779" y="799"/>
                  </a:cubicBezTo>
                  <a:cubicBezTo>
                    <a:pt x="778" y="799"/>
                    <a:pt x="778" y="799"/>
                    <a:pt x="778" y="800"/>
                  </a:cubicBezTo>
                  <a:lnTo>
                    <a:pt x="778" y="800"/>
                  </a:lnTo>
                  <a:cubicBezTo>
                    <a:pt x="779" y="799"/>
                    <a:pt x="780" y="799"/>
                    <a:pt x="781" y="799"/>
                  </a:cubicBezTo>
                  <a:cubicBezTo>
                    <a:pt x="782" y="798"/>
                    <a:pt x="783" y="798"/>
                    <a:pt x="784" y="798"/>
                  </a:cubicBezTo>
                  <a:cubicBezTo>
                    <a:pt x="803" y="798"/>
                    <a:pt x="793" y="886"/>
                    <a:pt x="809" y="899"/>
                  </a:cubicBezTo>
                  <a:cubicBezTo>
                    <a:pt x="823" y="910"/>
                    <a:pt x="829" y="927"/>
                    <a:pt x="832" y="944"/>
                  </a:cubicBezTo>
                  <a:cubicBezTo>
                    <a:pt x="846" y="1022"/>
                    <a:pt x="837" y="1103"/>
                    <a:pt x="829" y="1181"/>
                  </a:cubicBezTo>
                  <a:cubicBezTo>
                    <a:pt x="818" y="1273"/>
                    <a:pt x="801" y="1359"/>
                    <a:pt x="781" y="1446"/>
                  </a:cubicBezTo>
                  <a:lnTo>
                    <a:pt x="874" y="1399"/>
                  </a:lnTo>
                  <a:lnTo>
                    <a:pt x="940" y="1432"/>
                  </a:lnTo>
                  <a:cubicBezTo>
                    <a:pt x="929" y="1359"/>
                    <a:pt x="921" y="1284"/>
                    <a:pt x="918" y="1212"/>
                  </a:cubicBezTo>
                  <a:cubicBezTo>
                    <a:pt x="913" y="1089"/>
                    <a:pt x="918" y="961"/>
                    <a:pt x="985" y="857"/>
                  </a:cubicBezTo>
                  <a:cubicBezTo>
                    <a:pt x="988" y="852"/>
                    <a:pt x="993" y="843"/>
                    <a:pt x="1002" y="841"/>
                  </a:cubicBezTo>
                  <a:cubicBezTo>
                    <a:pt x="1013" y="835"/>
                    <a:pt x="1024" y="835"/>
                    <a:pt x="1033" y="835"/>
                  </a:cubicBezTo>
                  <a:cubicBezTo>
                    <a:pt x="1211" y="835"/>
                    <a:pt x="1381" y="899"/>
                    <a:pt x="1557" y="944"/>
                  </a:cubicBezTo>
                  <a:lnTo>
                    <a:pt x="1549" y="905"/>
                  </a:lnTo>
                  <a:lnTo>
                    <a:pt x="1599" y="855"/>
                  </a:lnTo>
                  <a:cubicBezTo>
                    <a:pt x="1535" y="852"/>
                    <a:pt x="1476" y="849"/>
                    <a:pt x="1415" y="841"/>
                  </a:cubicBezTo>
                  <a:cubicBezTo>
                    <a:pt x="1351" y="835"/>
                    <a:pt x="1289" y="821"/>
                    <a:pt x="1228" y="799"/>
                  </a:cubicBezTo>
                  <a:cubicBezTo>
                    <a:pt x="1192" y="785"/>
                    <a:pt x="1150" y="771"/>
                    <a:pt x="1116" y="746"/>
                  </a:cubicBezTo>
                  <a:cubicBezTo>
                    <a:pt x="1086" y="723"/>
                    <a:pt x="1060" y="682"/>
                    <a:pt x="1060" y="643"/>
                  </a:cubicBezTo>
                  <a:cubicBezTo>
                    <a:pt x="1060" y="601"/>
                    <a:pt x="1086" y="562"/>
                    <a:pt x="1108" y="528"/>
                  </a:cubicBezTo>
                  <a:cubicBezTo>
                    <a:pt x="1197" y="391"/>
                    <a:pt x="1284" y="255"/>
                    <a:pt x="1376" y="118"/>
                  </a:cubicBezTo>
                  <a:lnTo>
                    <a:pt x="1289" y="104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778;p51">
              <a:extLst>
                <a:ext uri="{FF2B5EF4-FFF2-40B4-BE49-F238E27FC236}">
                  <a16:creationId xmlns:a16="http://schemas.microsoft.com/office/drawing/2014/main" id="{4753E467-7CC0-E753-2659-5BDFD1416F54}"/>
                </a:ext>
              </a:extLst>
            </p:cNvPr>
            <p:cNvSpPr/>
            <p:nvPr/>
          </p:nvSpPr>
          <p:spPr>
            <a:xfrm>
              <a:off x="600915" y="3693350"/>
              <a:ext cx="70946" cy="71162"/>
            </a:xfrm>
            <a:custGeom>
              <a:avLst/>
              <a:gdLst/>
              <a:ahLst/>
              <a:cxnLst/>
              <a:rect l="l" t="t" r="r" b="b"/>
              <a:pathLst>
                <a:path w="663" h="665" extrusionOk="0">
                  <a:moveTo>
                    <a:pt x="330" y="0"/>
                  </a:moveTo>
                  <a:cubicBezTo>
                    <a:pt x="149" y="0"/>
                    <a:pt x="1" y="151"/>
                    <a:pt x="1" y="332"/>
                  </a:cubicBezTo>
                  <a:cubicBezTo>
                    <a:pt x="1" y="514"/>
                    <a:pt x="149" y="664"/>
                    <a:pt x="330" y="664"/>
                  </a:cubicBezTo>
                  <a:cubicBezTo>
                    <a:pt x="511" y="664"/>
                    <a:pt x="662" y="514"/>
                    <a:pt x="662" y="332"/>
                  </a:cubicBezTo>
                  <a:cubicBezTo>
                    <a:pt x="662" y="148"/>
                    <a:pt x="517" y="0"/>
                    <a:pt x="330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779;p51">
              <a:extLst>
                <a:ext uri="{FF2B5EF4-FFF2-40B4-BE49-F238E27FC236}">
                  <a16:creationId xmlns:a16="http://schemas.microsoft.com/office/drawing/2014/main" id="{7813CBC1-D72E-9A80-FBC1-2A01C965B191}"/>
                </a:ext>
              </a:extLst>
            </p:cNvPr>
            <p:cNvSpPr/>
            <p:nvPr/>
          </p:nvSpPr>
          <p:spPr>
            <a:xfrm>
              <a:off x="608406" y="3704372"/>
              <a:ext cx="55965" cy="49332"/>
            </a:xfrm>
            <a:custGeom>
              <a:avLst/>
              <a:gdLst/>
              <a:ahLst/>
              <a:cxnLst/>
              <a:rect l="l" t="t" r="r" b="b"/>
              <a:pathLst>
                <a:path w="523" h="461" extrusionOk="0">
                  <a:moveTo>
                    <a:pt x="263" y="1"/>
                  </a:moveTo>
                  <a:cubicBezTo>
                    <a:pt x="227" y="1"/>
                    <a:pt x="190" y="20"/>
                    <a:pt x="171" y="59"/>
                  </a:cubicBezTo>
                  <a:lnTo>
                    <a:pt x="154" y="93"/>
                  </a:lnTo>
                  <a:lnTo>
                    <a:pt x="115" y="101"/>
                  </a:lnTo>
                  <a:cubicBezTo>
                    <a:pt x="31" y="115"/>
                    <a:pt x="1" y="215"/>
                    <a:pt x="59" y="274"/>
                  </a:cubicBezTo>
                  <a:lnTo>
                    <a:pt x="87" y="302"/>
                  </a:lnTo>
                  <a:lnTo>
                    <a:pt x="79" y="341"/>
                  </a:lnTo>
                  <a:cubicBezTo>
                    <a:pt x="68" y="406"/>
                    <a:pt x="122" y="458"/>
                    <a:pt x="182" y="458"/>
                  </a:cubicBezTo>
                  <a:cubicBezTo>
                    <a:pt x="197" y="458"/>
                    <a:pt x="212" y="454"/>
                    <a:pt x="227" y="447"/>
                  </a:cubicBezTo>
                  <a:lnTo>
                    <a:pt x="260" y="427"/>
                  </a:lnTo>
                  <a:lnTo>
                    <a:pt x="296" y="447"/>
                  </a:lnTo>
                  <a:cubicBezTo>
                    <a:pt x="312" y="456"/>
                    <a:pt x="328" y="460"/>
                    <a:pt x="344" y="460"/>
                  </a:cubicBezTo>
                  <a:cubicBezTo>
                    <a:pt x="402" y="460"/>
                    <a:pt x="452" y="407"/>
                    <a:pt x="441" y="341"/>
                  </a:cubicBezTo>
                  <a:lnTo>
                    <a:pt x="436" y="302"/>
                  </a:lnTo>
                  <a:lnTo>
                    <a:pt x="464" y="274"/>
                  </a:lnTo>
                  <a:cubicBezTo>
                    <a:pt x="522" y="215"/>
                    <a:pt x="492" y="115"/>
                    <a:pt x="408" y="101"/>
                  </a:cubicBezTo>
                  <a:lnTo>
                    <a:pt x="369" y="93"/>
                  </a:lnTo>
                  <a:lnTo>
                    <a:pt x="352" y="59"/>
                  </a:lnTo>
                  <a:cubicBezTo>
                    <a:pt x="334" y="20"/>
                    <a:pt x="299" y="1"/>
                    <a:pt x="26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780;p51">
              <a:extLst>
                <a:ext uri="{FF2B5EF4-FFF2-40B4-BE49-F238E27FC236}">
                  <a16:creationId xmlns:a16="http://schemas.microsoft.com/office/drawing/2014/main" id="{428B9D9A-F04F-CB58-36F2-EDBD42B7BB00}"/>
                </a:ext>
              </a:extLst>
            </p:cNvPr>
            <p:cNvSpPr/>
            <p:nvPr/>
          </p:nvSpPr>
          <p:spPr>
            <a:xfrm>
              <a:off x="617930" y="3710686"/>
              <a:ext cx="36918" cy="36490"/>
            </a:xfrm>
            <a:custGeom>
              <a:avLst/>
              <a:gdLst/>
              <a:ahLst/>
              <a:cxnLst/>
              <a:rect l="l" t="t" r="r" b="b"/>
              <a:pathLst>
                <a:path w="345" h="341" extrusionOk="0">
                  <a:moveTo>
                    <a:pt x="171" y="0"/>
                  </a:moveTo>
                  <a:cubicBezTo>
                    <a:pt x="79" y="0"/>
                    <a:pt x="1" y="76"/>
                    <a:pt x="1" y="170"/>
                  </a:cubicBezTo>
                  <a:cubicBezTo>
                    <a:pt x="1" y="265"/>
                    <a:pt x="79" y="341"/>
                    <a:pt x="171" y="341"/>
                  </a:cubicBezTo>
                  <a:cubicBezTo>
                    <a:pt x="266" y="341"/>
                    <a:pt x="344" y="265"/>
                    <a:pt x="344" y="170"/>
                  </a:cubicBezTo>
                  <a:cubicBezTo>
                    <a:pt x="344" y="76"/>
                    <a:pt x="266" y="0"/>
                    <a:pt x="17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781;p51">
              <a:extLst>
                <a:ext uri="{FF2B5EF4-FFF2-40B4-BE49-F238E27FC236}">
                  <a16:creationId xmlns:a16="http://schemas.microsoft.com/office/drawing/2014/main" id="{0B6A5274-C9BD-AFFC-45B6-575FA72C48E0}"/>
                </a:ext>
              </a:extLst>
            </p:cNvPr>
            <p:cNvSpPr/>
            <p:nvPr/>
          </p:nvSpPr>
          <p:spPr>
            <a:xfrm>
              <a:off x="632911" y="3674837"/>
              <a:ext cx="7277" cy="109364"/>
            </a:xfrm>
            <a:custGeom>
              <a:avLst/>
              <a:gdLst/>
              <a:ahLst/>
              <a:cxnLst/>
              <a:rect l="l" t="t" r="r" b="b"/>
              <a:pathLst>
                <a:path w="68" h="1022" extrusionOk="0">
                  <a:moveTo>
                    <a:pt x="0" y="0"/>
                  </a:moveTo>
                  <a:lnTo>
                    <a:pt x="0" y="1021"/>
                  </a:lnTo>
                  <a:lnTo>
                    <a:pt x="67" y="1021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782;p51">
              <a:extLst>
                <a:ext uri="{FF2B5EF4-FFF2-40B4-BE49-F238E27FC236}">
                  <a16:creationId xmlns:a16="http://schemas.microsoft.com/office/drawing/2014/main" id="{82F5AC42-FF5B-9104-6A88-902AC3D09972}"/>
                </a:ext>
              </a:extLst>
            </p:cNvPr>
            <p:cNvSpPr/>
            <p:nvPr/>
          </p:nvSpPr>
          <p:spPr>
            <a:xfrm>
              <a:off x="630771" y="3664992"/>
              <a:ext cx="11236" cy="11450"/>
            </a:xfrm>
            <a:custGeom>
              <a:avLst/>
              <a:gdLst/>
              <a:ahLst/>
              <a:cxnLst/>
              <a:rect l="l" t="t" r="r" b="b"/>
              <a:pathLst>
                <a:path w="105" h="107" extrusionOk="0">
                  <a:moveTo>
                    <a:pt x="51" y="0"/>
                  </a:moveTo>
                  <a:cubicBezTo>
                    <a:pt x="20" y="0"/>
                    <a:pt x="1" y="23"/>
                    <a:pt x="1" y="53"/>
                  </a:cubicBezTo>
                  <a:cubicBezTo>
                    <a:pt x="1" y="84"/>
                    <a:pt x="23" y="106"/>
                    <a:pt x="51" y="106"/>
                  </a:cubicBezTo>
                  <a:cubicBezTo>
                    <a:pt x="85" y="106"/>
                    <a:pt x="104" y="81"/>
                    <a:pt x="104" y="53"/>
                  </a:cubicBezTo>
                  <a:cubicBezTo>
                    <a:pt x="104" y="25"/>
                    <a:pt x="85" y="0"/>
                    <a:pt x="5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783;p51">
              <a:extLst>
                <a:ext uri="{FF2B5EF4-FFF2-40B4-BE49-F238E27FC236}">
                  <a16:creationId xmlns:a16="http://schemas.microsoft.com/office/drawing/2014/main" id="{1026C89C-1C6D-7CC6-613D-781027AA9E4E}"/>
                </a:ext>
              </a:extLst>
            </p:cNvPr>
            <p:cNvSpPr/>
            <p:nvPr/>
          </p:nvSpPr>
          <p:spPr>
            <a:xfrm>
              <a:off x="634409" y="3668309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3" y="0"/>
                  </a:moveTo>
                  <a:cubicBezTo>
                    <a:pt x="9" y="0"/>
                    <a:pt x="0" y="11"/>
                    <a:pt x="0" y="22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784;p51">
              <a:extLst>
                <a:ext uri="{FF2B5EF4-FFF2-40B4-BE49-F238E27FC236}">
                  <a16:creationId xmlns:a16="http://schemas.microsoft.com/office/drawing/2014/main" id="{0F3D526D-505C-55F6-8A77-4C1F9DDF33D0}"/>
                </a:ext>
              </a:extLst>
            </p:cNvPr>
            <p:cNvSpPr/>
            <p:nvPr/>
          </p:nvSpPr>
          <p:spPr>
            <a:xfrm>
              <a:off x="630771" y="3782276"/>
              <a:ext cx="11236" cy="11129"/>
            </a:xfrm>
            <a:custGeom>
              <a:avLst/>
              <a:gdLst/>
              <a:ahLst/>
              <a:cxnLst/>
              <a:rect l="l" t="t" r="r" b="b"/>
              <a:pathLst>
                <a:path w="105" h="104" extrusionOk="0">
                  <a:moveTo>
                    <a:pt x="51" y="1"/>
                  </a:moveTo>
                  <a:cubicBezTo>
                    <a:pt x="20" y="1"/>
                    <a:pt x="1" y="23"/>
                    <a:pt x="1" y="54"/>
                  </a:cubicBezTo>
                  <a:cubicBezTo>
                    <a:pt x="1" y="84"/>
                    <a:pt x="23" y="104"/>
                    <a:pt x="51" y="104"/>
                  </a:cubicBezTo>
                  <a:cubicBezTo>
                    <a:pt x="85" y="104"/>
                    <a:pt x="104" y="82"/>
                    <a:pt x="104" y="54"/>
                  </a:cubicBezTo>
                  <a:cubicBezTo>
                    <a:pt x="104" y="23"/>
                    <a:pt x="85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785;p51">
              <a:extLst>
                <a:ext uri="{FF2B5EF4-FFF2-40B4-BE49-F238E27FC236}">
                  <a16:creationId xmlns:a16="http://schemas.microsoft.com/office/drawing/2014/main" id="{DB9B8287-4B4B-21B7-5157-2B804486C5E5}"/>
                </a:ext>
              </a:extLst>
            </p:cNvPr>
            <p:cNvSpPr/>
            <p:nvPr/>
          </p:nvSpPr>
          <p:spPr>
            <a:xfrm>
              <a:off x="634409" y="378559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9" y="0"/>
                    <a:pt x="0" y="9"/>
                    <a:pt x="0" y="23"/>
                  </a:cubicBezTo>
                  <a:cubicBezTo>
                    <a:pt x="0" y="34"/>
                    <a:pt x="9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786;p51">
              <a:extLst>
                <a:ext uri="{FF2B5EF4-FFF2-40B4-BE49-F238E27FC236}">
                  <a16:creationId xmlns:a16="http://schemas.microsoft.com/office/drawing/2014/main" id="{3B41CDA8-1434-FEB4-A776-427C1D9DFD6D}"/>
                </a:ext>
              </a:extLst>
            </p:cNvPr>
            <p:cNvSpPr/>
            <p:nvPr/>
          </p:nvSpPr>
          <p:spPr>
            <a:xfrm>
              <a:off x="581868" y="3725560"/>
              <a:ext cx="109362" cy="6956"/>
            </a:xfrm>
            <a:custGeom>
              <a:avLst/>
              <a:gdLst/>
              <a:ahLst/>
              <a:cxnLst/>
              <a:rect l="l" t="t" r="r" b="b"/>
              <a:pathLst>
                <a:path w="1022" h="65" extrusionOk="0">
                  <a:moveTo>
                    <a:pt x="0" y="1"/>
                  </a:moveTo>
                  <a:lnTo>
                    <a:pt x="0" y="65"/>
                  </a:lnTo>
                  <a:lnTo>
                    <a:pt x="1021" y="65"/>
                  </a:lnTo>
                  <a:lnTo>
                    <a:pt x="1021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787;p51">
              <a:extLst>
                <a:ext uri="{FF2B5EF4-FFF2-40B4-BE49-F238E27FC236}">
                  <a16:creationId xmlns:a16="http://schemas.microsoft.com/office/drawing/2014/main" id="{4F735945-D4C1-5A0D-946B-DC7F103246F4}"/>
                </a:ext>
              </a:extLst>
            </p:cNvPr>
            <p:cNvSpPr/>
            <p:nvPr/>
          </p:nvSpPr>
          <p:spPr>
            <a:xfrm>
              <a:off x="689626" y="3723741"/>
              <a:ext cx="11450" cy="11236"/>
            </a:xfrm>
            <a:custGeom>
              <a:avLst/>
              <a:gdLst/>
              <a:ahLst/>
              <a:cxnLst/>
              <a:rect l="l" t="t" r="r" b="b"/>
              <a:pathLst>
                <a:path w="107" h="105" extrusionOk="0">
                  <a:moveTo>
                    <a:pt x="54" y="1"/>
                  </a:moveTo>
                  <a:cubicBezTo>
                    <a:pt x="23" y="1"/>
                    <a:pt x="1" y="23"/>
                    <a:pt x="1" y="51"/>
                  </a:cubicBezTo>
                  <a:cubicBezTo>
                    <a:pt x="1" y="82"/>
                    <a:pt x="23" y="104"/>
                    <a:pt x="54" y="104"/>
                  </a:cubicBezTo>
                  <a:cubicBezTo>
                    <a:pt x="81" y="104"/>
                    <a:pt x="107" y="82"/>
                    <a:pt x="107" y="51"/>
                  </a:cubicBezTo>
                  <a:cubicBezTo>
                    <a:pt x="107" y="23"/>
                    <a:pt x="81" y="1"/>
                    <a:pt x="5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788;p51">
              <a:extLst>
                <a:ext uri="{FF2B5EF4-FFF2-40B4-BE49-F238E27FC236}">
                  <a16:creationId xmlns:a16="http://schemas.microsoft.com/office/drawing/2014/main" id="{7B7830C7-ECCD-E5D7-A4F8-26C9239DE6BD}"/>
                </a:ext>
              </a:extLst>
            </p:cNvPr>
            <p:cNvSpPr/>
            <p:nvPr/>
          </p:nvSpPr>
          <p:spPr>
            <a:xfrm>
              <a:off x="692943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1" y="1"/>
                    <a:pt x="0" y="9"/>
                    <a:pt x="0" y="20"/>
                  </a:cubicBezTo>
                  <a:cubicBezTo>
                    <a:pt x="0" y="31"/>
                    <a:pt x="11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789;p51">
              <a:extLst>
                <a:ext uri="{FF2B5EF4-FFF2-40B4-BE49-F238E27FC236}">
                  <a16:creationId xmlns:a16="http://schemas.microsoft.com/office/drawing/2014/main" id="{63213BC4-AA06-AA1D-7176-FA5399DBE7FA}"/>
                </a:ext>
              </a:extLst>
            </p:cNvPr>
            <p:cNvSpPr/>
            <p:nvPr/>
          </p:nvSpPr>
          <p:spPr>
            <a:xfrm>
              <a:off x="572558" y="3723741"/>
              <a:ext cx="11236" cy="11236"/>
            </a:xfrm>
            <a:custGeom>
              <a:avLst/>
              <a:gdLst/>
              <a:ahLst/>
              <a:cxnLst/>
              <a:rect l="l" t="t" r="r" b="b"/>
              <a:pathLst>
                <a:path w="105" h="105" extrusionOk="0">
                  <a:moveTo>
                    <a:pt x="51" y="1"/>
                  </a:moveTo>
                  <a:cubicBezTo>
                    <a:pt x="20" y="1"/>
                    <a:pt x="1" y="20"/>
                    <a:pt x="1" y="51"/>
                  </a:cubicBezTo>
                  <a:cubicBezTo>
                    <a:pt x="1" y="82"/>
                    <a:pt x="23" y="104"/>
                    <a:pt x="51" y="104"/>
                  </a:cubicBezTo>
                  <a:cubicBezTo>
                    <a:pt x="79" y="104"/>
                    <a:pt x="104" y="82"/>
                    <a:pt x="104" y="51"/>
                  </a:cubicBezTo>
                  <a:cubicBezTo>
                    <a:pt x="104" y="20"/>
                    <a:pt x="79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790;p51">
              <a:extLst>
                <a:ext uri="{FF2B5EF4-FFF2-40B4-BE49-F238E27FC236}">
                  <a16:creationId xmlns:a16="http://schemas.microsoft.com/office/drawing/2014/main" id="{52BC9D95-FDA2-DDC6-88A8-E66D75DD24AF}"/>
                </a:ext>
              </a:extLst>
            </p:cNvPr>
            <p:cNvSpPr/>
            <p:nvPr/>
          </p:nvSpPr>
          <p:spPr>
            <a:xfrm>
              <a:off x="575875" y="372705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791;p51">
              <a:extLst>
                <a:ext uri="{FF2B5EF4-FFF2-40B4-BE49-F238E27FC236}">
                  <a16:creationId xmlns:a16="http://schemas.microsoft.com/office/drawing/2014/main" id="{3C21FDEF-095F-4E11-CA3D-57D4EC464FCB}"/>
                </a:ext>
              </a:extLst>
            </p:cNvPr>
            <p:cNvSpPr/>
            <p:nvPr/>
          </p:nvSpPr>
          <p:spPr>
            <a:xfrm>
              <a:off x="604233" y="3696881"/>
              <a:ext cx="63990" cy="64313"/>
            </a:xfrm>
            <a:custGeom>
              <a:avLst/>
              <a:gdLst/>
              <a:ahLst/>
              <a:cxnLst/>
              <a:rect l="l" t="t" r="r" b="b"/>
              <a:pathLst>
                <a:path w="598" h="601" extrusionOk="0">
                  <a:moveTo>
                    <a:pt x="553" y="1"/>
                  </a:moveTo>
                  <a:lnTo>
                    <a:pt x="1" y="553"/>
                  </a:lnTo>
                  <a:lnTo>
                    <a:pt x="45" y="601"/>
                  </a:lnTo>
                  <a:lnTo>
                    <a:pt x="598" y="48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792;p51">
              <a:extLst>
                <a:ext uri="{FF2B5EF4-FFF2-40B4-BE49-F238E27FC236}">
                  <a16:creationId xmlns:a16="http://schemas.microsoft.com/office/drawing/2014/main" id="{53814775-DA6F-7738-9BBC-29DC59E356DB}"/>
                </a:ext>
              </a:extLst>
            </p:cNvPr>
            <p:cNvSpPr/>
            <p:nvPr/>
          </p:nvSpPr>
          <p:spPr>
            <a:xfrm>
              <a:off x="663944" y="3693457"/>
              <a:ext cx="9096" cy="8240"/>
            </a:xfrm>
            <a:custGeom>
              <a:avLst/>
              <a:gdLst/>
              <a:ahLst/>
              <a:cxnLst/>
              <a:rect l="l" t="t" r="r" b="b"/>
              <a:pathLst>
                <a:path w="85" h="77" extrusionOk="0">
                  <a:moveTo>
                    <a:pt x="42" y="0"/>
                  </a:moveTo>
                  <a:cubicBezTo>
                    <a:pt x="32" y="0"/>
                    <a:pt x="22" y="4"/>
                    <a:pt x="15" y="11"/>
                  </a:cubicBezTo>
                  <a:cubicBezTo>
                    <a:pt x="1" y="24"/>
                    <a:pt x="1" y="52"/>
                    <a:pt x="15" y="66"/>
                  </a:cubicBezTo>
                  <a:cubicBezTo>
                    <a:pt x="22" y="73"/>
                    <a:pt x="32" y="77"/>
                    <a:pt x="42" y="77"/>
                  </a:cubicBezTo>
                  <a:cubicBezTo>
                    <a:pt x="53" y="77"/>
                    <a:pt x="63" y="73"/>
                    <a:pt x="70" y="66"/>
                  </a:cubicBezTo>
                  <a:cubicBezTo>
                    <a:pt x="84" y="52"/>
                    <a:pt x="84" y="27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793;p51">
              <a:extLst>
                <a:ext uri="{FF2B5EF4-FFF2-40B4-BE49-F238E27FC236}">
                  <a16:creationId xmlns:a16="http://schemas.microsoft.com/office/drawing/2014/main" id="{73EBF4A8-0F67-1485-8E0A-CAD66D2CBA8E}"/>
                </a:ext>
              </a:extLst>
            </p:cNvPr>
            <p:cNvSpPr/>
            <p:nvPr/>
          </p:nvSpPr>
          <p:spPr>
            <a:xfrm>
              <a:off x="666940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794;p51">
              <a:extLst>
                <a:ext uri="{FF2B5EF4-FFF2-40B4-BE49-F238E27FC236}">
                  <a16:creationId xmlns:a16="http://schemas.microsoft.com/office/drawing/2014/main" id="{946DA334-B07F-BFD4-C72D-65CCDB769A57}"/>
                </a:ext>
              </a:extLst>
            </p:cNvPr>
            <p:cNvSpPr/>
            <p:nvPr/>
          </p:nvSpPr>
          <p:spPr>
            <a:xfrm>
              <a:off x="600380" y="3756914"/>
              <a:ext cx="9631" cy="8454"/>
            </a:xfrm>
            <a:custGeom>
              <a:avLst/>
              <a:gdLst/>
              <a:ahLst/>
              <a:cxnLst/>
              <a:rect l="l" t="t" r="r" b="b"/>
              <a:pathLst>
                <a:path w="90" h="79" extrusionOk="0">
                  <a:moveTo>
                    <a:pt x="41" y="0"/>
                  </a:moveTo>
                  <a:cubicBezTo>
                    <a:pt x="31" y="0"/>
                    <a:pt x="21" y="4"/>
                    <a:pt x="14" y="12"/>
                  </a:cubicBezTo>
                  <a:cubicBezTo>
                    <a:pt x="0" y="26"/>
                    <a:pt x="0" y="54"/>
                    <a:pt x="14" y="68"/>
                  </a:cubicBezTo>
                  <a:cubicBezTo>
                    <a:pt x="21" y="75"/>
                    <a:pt x="32" y="78"/>
                    <a:pt x="42" y="78"/>
                  </a:cubicBezTo>
                  <a:cubicBezTo>
                    <a:pt x="53" y="78"/>
                    <a:pt x="63" y="75"/>
                    <a:pt x="70" y="68"/>
                  </a:cubicBezTo>
                  <a:cubicBezTo>
                    <a:pt x="90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795;p51">
              <a:extLst>
                <a:ext uri="{FF2B5EF4-FFF2-40B4-BE49-F238E27FC236}">
                  <a16:creationId xmlns:a16="http://schemas.microsoft.com/office/drawing/2014/main" id="{A9C59E06-5D3D-DF7E-1AA2-44A5F4788F0E}"/>
                </a:ext>
              </a:extLst>
            </p:cNvPr>
            <p:cNvSpPr/>
            <p:nvPr/>
          </p:nvSpPr>
          <p:spPr>
            <a:xfrm>
              <a:off x="603377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796;p51">
              <a:extLst>
                <a:ext uri="{FF2B5EF4-FFF2-40B4-BE49-F238E27FC236}">
                  <a16:creationId xmlns:a16="http://schemas.microsoft.com/office/drawing/2014/main" id="{04564EBA-83F4-05E3-CDB3-60B8CFDCFC65}"/>
                </a:ext>
              </a:extLst>
            </p:cNvPr>
            <p:cNvSpPr/>
            <p:nvPr/>
          </p:nvSpPr>
          <p:spPr>
            <a:xfrm>
              <a:off x="603912" y="3697844"/>
              <a:ext cx="64312" cy="64313"/>
            </a:xfrm>
            <a:custGeom>
              <a:avLst/>
              <a:gdLst/>
              <a:ahLst/>
              <a:cxnLst/>
              <a:rect l="l" t="t" r="r" b="b"/>
              <a:pathLst>
                <a:path w="601" h="601" extrusionOk="0">
                  <a:moveTo>
                    <a:pt x="48" y="0"/>
                  </a:moveTo>
                  <a:lnTo>
                    <a:pt x="1" y="48"/>
                  </a:lnTo>
                  <a:lnTo>
                    <a:pt x="553" y="600"/>
                  </a:lnTo>
                  <a:lnTo>
                    <a:pt x="601" y="553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797;p51">
              <a:extLst>
                <a:ext uri="{FF2B5EF4-FFF2-40B4-BE49-F238E27FC236}">
                  <a16:creationId xmlns:a16="http://schemas.microsoft.com/office/drawing/2014/main" id="{78A49CA6-B3D7-362A-F90C-B753D51A31C4}"/>
                </a:ext>
              </a:extLst>
            </p:cNvPr>
            <p:cNvSpPr/>
            <p:nvPr/>
          </p:nvSpPr>
          <p:spPr>
            <a:xfrm>
              <a:off x="663944" y="3756914"/>
              <a:ext cx="9096" cy="8668"/>
            </a:xfrm>
            <a:custGeom>
              <a:avLst/>
              <a:gdLst/>
              <a:ahLst/>
              <a:cxnLst/>
              <a:rect l="l" t="t" r="r" b="b"/>
              <a:pathLst>
                <a:path w="85" h="81" extrusionOk="0">
                  <a:moveTo>
                    <a:pt x="41" y="0"/>
                  </a:moveTo>
                  <a:cubicBezTo>
                    <a:pt x="31" y="0"/>
                    <a:pt x="21" y="4"/>
                    <a:pt x="15" y="12"/>
                  </a:cubicBezTo>
                  <a:cubicBezTo>
                    <a:pt x="1" y="26"/>
                    <a:pt x="1" y="54"/>
                    <a:pt x="15" y="68"/>
                  </a:cubicBezTo>
                  <a:cubicBezTo>
                    <a:pt x="22" y="76"/>
                    <a:pt x="31" y="80"/>
                    <a:pt x="41" y="80"/>
                  </a:cubicBezTo>
                  <a:cubicBezTo>
                    <a:pt x="52" y="80"/>
                    <a:pt x="62" y="76"/>
                    <a:pt x="70" y="68"/>
                  </a:cubicBezTo>
                  <a:cubicBezTo>
                    <a:pt x="84" y="51"/>
                    <a:pt x="84" y="23"/>
                    <a:pt x="70" y="12"/>
                  </a:cubicBezTo>
                  <a:cubicBezTo>
                    <a:pt x="63" y="4"/>
                    <a:pt x="52" y="0"/>
                    <a:pt x="4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798;p51">
              <a:extLst>
                <a:ext uri="{FF2B5EF4-FFF2-40B4-BE49-F238E27FC236}">
                  <a16:creationId xmlns:a16="http://schemas.microsoft.com/office/drawing/2014/main" id="{748799BC-96E7-548C-127A-5D66A40BF1CD}"/>
                </a:ext>
              </a:extLst>
            </p:cNvPr>
            <p:cNvSpPr/>
            <p:nvPr/>
          </p:nvSpPr>
          <p:spPr>
            <a:xfrm>
              <a:off x="666940" y="3759268"/>
              <a:ext cx="3103" cy="3424"/>
            </a:xfrm>
            <a:custGeom>
              <a:avLst/>
              <a:gdLst/>
              <a:ahLst/>
              <a:cxnLst/>
              <a:rect l="l" t="t" r="r" b="b"/>
              <a:pathLst>
                <a:path w="29" h="32" extrusionOk="0">
                  <a:moveTo>
                    <a:pt x="14" y="1"/>
                  </a:moveTo>
                  <a:cubicBezTo>
                    <a:pt x="6" y="1"/>
                    <a:pt x="0" y="9"/>
                    <a:pt x="0" y="18"/>
                  </a:cubicBezTo>
                  <a:cubicBezTo>
                    <a:pt x="0" y="23"/>
                    <a:pt x="6" y="32"/>
                    <a:pt x="14" y="32"/>
                  </a:cubicBezTo>
                  <a:cubicBezTo>
                    <a:pt x="23" y="32"/>
                    <a:pt x="28" y="23"/>
                    <a:pt x="28" y="18"/>
                  </a:cubicBezTo>
                  <a:cubicBezTo>
                    <a:pt x="28" y="9"/>
                    <a:pt x="23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799;p51">
              <a:extLst>
                <a:ext uri="{FF2B5EF4-FFF2-40B4-BE49-F238E27FC236}">
                  <a16:creationId xmlns:a16="http://schemas.microsoft.com/office/drawing/2014/main" id="{086C5851-CBC0-C88F-7A14-BE531BF9C19B}"/>
                </a:ext>
              </a:extLst>
            </p:cNvPr>
            <p:cNvSpPr/>
            <p:nvPr/>
          </p:nvSpPr>
          <p:spPr>
            <a:xfrm>
              <a:off x="600380" y="3693457"/>
              <a:ext cx="9096" cy="8454"/>
            </a:xfrm>
            <a:custGeom>
              <a:avLst/>
              <a:gdLst/>
              <a:ahLst/>
              <a:cxnLst/>
              <a:rect l="l" t="t" r="r" b="b"/>
              <a:pathLst>
                <a:path w="85" h="79" extrusionOk="0">
                  <a:moveTo>
                    <a:pt x="42" y="0"/>
                  </a:moveTo>
                  <a:cubicBezTo>
                    <a:pt x="32" y="0"/>
                    <a:pt x="21" y="4"/>
                    <a:pt x="14" y="11"/>
                  </a:cubicBezTo>
                  <a:cubicBezTo>
                    <a:pt x="0" y="24"/>
                    <a:pt x="0" y="52"/>
                    <a:pt x="14" y="66"/>
                  </a:cubicBezTo>
                  <a:cubicBezTo>
                    <a:pt x="21" y="75"/>
                    <a:pt x="32" y="79"/>
                    <a:pt x="42" y="79"/>
                  </a:cubicBezTo>
                  <a:cubicBezTo>
                    <a:pt x="53" y="79"/>
                    <a:pt x="63" y="75"/>
                    <a:pt x="70" y="66"/>
                  </a:cubicBezTo>
                  <a:cubicBezTo>
                    <a:pt x="84" y="52"/>
                    <a:pt x="84" y="24"/>
                    <a:pt x="70" y="11"/>
                  </a:cubicBezTo>
                  <a:cubicBezTo>
                    <a:pt x="63" y="4"/>
                    <a:pt x="53" y="0"/>
                    <a:pt x="4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800;p51">
              <a:extLst>
                <a:ext uri="{FF2B5EF4-FFF2-40B4-BE49-F238E27FC236}">
                  <a16:creationId xmlns:a16="http://schemas.microsoft.com/office/drawing/2014/main" id="{47363157-E48E-55D5-2E5D-514D72B2A88D}"/>
                </a:ext>
              </a:extLst>
            </p:cNvPr>
            <p:cNvSpPr/>
            <p:nvPr/>
          </p:nvSpPr>
          <p:spPr>
            <a:xfrm>
              <a:off x="603377" y="36960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5801;p51">
              <a:extLst>
                <a:ext uri="{FF2B5EF4-FFF2-40B4-BE49-F238E27FC236}">
                  <a16:creationId xmlns:a16="http://schemas.microsoft.com/office/drawing/2014/main" id="{4ADC22A9-2E6D-8B7E-BEAA-DAF8C1316CC1}"/>
                </a:ext>
              </a:extLst>
            </p:cNvPr>
            <p:cNvSpPr/>
            <p:nvPr/>
          </p:nvSpPr>
          <p:spPr>
            <a:xfrm>
              <a:off x="627240" y="3719889"/>
              <a:ext cx="17977" cy="18085"/>
            </a:xfrm>
            <a:custGeom>
              <a:avLst/>
              <a:gdLst/>
              <a:ahLst/>
              <a:cxnLst/>
              <a:rect l="l" t="t" r="r" b="b"/>
              <a:pathLst>
                <a:path w="168" h="169" extrusionOk="0">
                  <a:moveTo>
                    <a:pt x="84" y="1"/>
                  </a:moveTo>
                  <a:cubicBezTo>
                    <a:pt x="40" y="1"/>
                    <a:pt x="0" y="40"/>
                    <a:pt x="0" y="84"/>
                  </a:cubicBezTo>
                  <a:cubicBezTo>
                    <a:pt x="0" y="129"/>
                    <a:pt x="40" y="168"/>
                    <a:pt x="84" y="168"/>
                  </a:cubicBezTo>
                  <a:cubicBezTo>
                    <a:pt x="132" y="168"/>
                    <a:pt x="168" y="129"/>
                    <a:pt x="168" y="84"/>
                  </a:cubicBezTo>
                  <a:cubicBezTo>
                    <a:pt x="168" y="37"/>
                    <a:pt x="134" y="1"/>
                    <a:pt x="84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5802;p51">
              <a:extLst>
                <a:ext uri="{FF2B5EF4-FFF2-40B4-BE49-F238E27FC236}">
                  <a16:creationId xmlns:a16="http://schemas.microsoft.com/office/drawing/2014/main" id="{B6DA8958-AA86-4950-EB78-FB271A873712}"/>
                </a:ext>
              </a:extLst>
            </p:cNvPr>
            <p:cNvSpPr/>
            <p:nvPr/>
          </p:nvSpPr>
          <p:spPr>
            <a:xfrm>
              <a:off x="786898" y="3746213"/>
              <a:ext cx="200746" cy="172714"/>
            </a:xfrm>
            <a:custGeom>
              <a:avLst/>
              <a:gdLst/>
              <a:ahLst/>
              <a:cxnLst/>
              <a:rect l="l" t="t" r="r" b="b"/>
              <a:pathLst>
                <a:path w="1876" h="1614" extrusionOk="0">
                  <a:moveTo>
                    <a:pt x="939" y="0"/>
                  </a:moveTo>
                  <a:cubicBezTo>
                    <a:pt x="809" y="0"/>
                    <a:pt x="679" y="67"/>
                    <a:pt x="609" y="201"/>
                  </a:cubicBezTo>
                  <a:lnTo>
                    <a:pt x="551" y="324"/>
                  </a:lnTo>
                  <a:lnTo>
                    <a:pt x="414" y="343"/>
                  </a:lnTo>
                  <a:cubicBezTo>
                    <a:pt x="118" y="385"/>
                    <a:pt x="1" y="748"/>
                    <a:pt x="216" y="957"/>
                  </a:cubicBezTo>
                  <a:lnTo>
                    <a:pt x="313" y="1055"/>
                  </a:lnTo>
                  <a:lnTo>
                    <a:pt x="291" y="1191"/>
                  </a:lnTo>
                  <a:cubicBezTo>
                    <a:pt x="254" y="1425"/>
                    <a:pt x="437" y="1613"/>
                    <a:pt x="647" y="1613"/>
                  </a:cubicBezTo>
                  <a:cubicBezTo>
                    <a:pt x="702" y="1613"/>
                    <a:pt x="760" y="1600"/>
                    <a:pt x="816" y="1571"/>
                  </a:cubicBezTo>
                  <a:lnTo>
                    <a:pt x="936" y="1509"/>
                  </a:lnTo>
                  <a:lnTo>
                    <a:pt x="1058" y="1571"/>
                  </a:lnTo>
                  <a:cubicBezTo>
                    <a:pt x="1114" y="1600"/>
                    <a:pt x="1171" y="1613"/>
                    <a:pt x="1226" y="1613"/>
                  </a:cubicBezTo>
                  <a:cubicBezTo>
                    <a:pt x="1437" y="1613"/>
                    <a:pt x="1623" y="1423"/>
                    <a:pt x="1583" y="1191"/>
                  </a:cubicBezTo>
                  <a:lnTo>
                    <a:pt x="1560" y="1055"/>
                  </a:lnTo>
                  <a:lnTo>
                    <a:pt x="1658" y="957"/>
                  </a:lnTo>
                  <a:cubicBezTo>
                    <a:pt x="1876" y="753"/>
                    <a:pt x="1756" y="385"/>
                    <a:pt x="1460" y="343"/>
                  </a:cubicBezTo>
                  <a:lnTo>
                    <a:pt x="1323" y="324"/>
                  </a:lnTo>
                  <a:lnTo>
                    <a:pt x="1265" y="201"/>
                  </a:lnTo>
                  <a:cubicBezTo>
                    <a:pt x="1198" y="67"/>
                    <a:pt x="1069" y="0"/>
                    <a:pt x="939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5803;p51">
              <a:extLst>
                <a:ext uri="{FF2B5EF4-FFF2-40B4-BE49-F238E27FC236}">
                  <a16:creationId xmlns:a16="http://schemas.microsoft.com/office/drawing/2014/main" id="{17E0DD0B-C14F-E240-E829-38D148D783A0}"/>
                </a:ext>
              </a:extLst>
            </p:cNvPr>
            <p:cNvSpPr/>
            <p:nvPr/>
          </p:nvSpPr>
          <p:spPr>
            <a:xfrm>
              <a:off x="803056" y="3758840"/>
              <a:ext cx="169714" cy="147246"/>
            </a:xfrm>
            <a:custGeom>
              <a:avLst/>
              <a:gdLst/>
              <a:ahLst/>
              <a:cxnLst/>
              <a:rect l="l" t="t" r="r" b="b"/>
              <a:pathLst>
                <a:path w="1586" h="1376" extrusionOk="0">
                  <a:moveTo>
                    <a:pt x="789" y="0"/>
                  </a:moveTo>
                  <a:cubicBezTo>
                    <a:pt x="681" y="0"/>
                    <a:pt x="573" y="57"/>
                    <a:pt x="520" y="170"/>
                  </a:cubicBezTo>
                  <a:lnTo>
                    <a:pt x="467" y="276"/>
                  </a:lnTo>
                  <a:lnTo>
                    <a:pt x="352" y="292"/>
                  </a:lnTo>
                  <a:cubicBezTo>
                    <a:pt x="98" y="329"/>
                    <a:pt x="1" y="638"/>
                    <a:pt x="182" y="817"/>
                  </a:cubicBezTo>
                  <a:lnTo>
                    <a:pt x="266" y="900"/>
                  </a:lnTo>
                  <a:lnTo>
                    <a:pt x="243" y="1015"/>
                  </a:lnTo>
                  <a:cubicBezTo>
                    <a:pt x="208" y="1213"/>
                    <a:pt x="364" y="1375"/>
                    <a:pt x="543" y="1375"/>
                  </a:cubicBezTo>
                  <a:cubicBezTo>
                    <a:pt x="590" y="1375"/>
                    <a:pt x="640" y="1364"/>
                    <a:pt x="687" y="1338"/>
                  </a:cubicBezTo>
                  <a:lnTo>
                    <a:pt x="793" y="1285"/>
                  </a:lnTo>
                  <a:lnTo>
                    <a:pt x="896" y="1338"/>
                  </a:lnTo>
                  <a:cubicBezTo>
                    <a:pt x="943" y="1364"/>
                    <a:pt x="992" y="1375"/>
                    <a:pt x="1039" y="1375"/>
                  </a:cubicBezTo>
                  <a:cubicBezTo>
                    <a:pt x="1216" y="1375"/>
                    <a:pt x="1373" y="1213"/>
                    <a:pt x="1340" y="1015"/>
                  </a:cubicBezTo>
                  <a:lnTo>
                    <a:pt x="1320" y="900"/>
                  </a:lnTo>
                  <a:lnTo>
                    <a:pt x="1404" y="817"/>
                  </a:lnTo>
                  <a:cubicBezTo>
                    <a:pt x="1585" y="638"/>
                    <a:pt x="1482" y="331"/>
                    <a:pt x="1231" y="292"/>
                  </a:cubicBezTo>
                  <a:lnTo>
                    <a:pt x="1117" y="276"/>
                  </a:lnTo>
                  <a:lnTo>
                    <a:pt x="1064" y="170"/>
                  </a:lnTo>
                  <a:cubicBezTo>
                    <a:pt x="1008" y="57"/>
                    <a:pt x="898" y="0"/>
                    <a:pt x="78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5804;p51">
              <a:extLst>
                <a:ext uri="{FF2B5EF4-FFF2-40B4-BE49-F238E27FC236}">
                  <a16:creationId xmlns:a16="http://schemas.microsoft.com/office/drawing/2014/main" id="{8717984F-6C18-ECB5-BC7B-20B289BCBC2B}"/>
                </a:ext>
              </a:extLst>
            </p:cNvPr>
            <p:cNvSpPr/>
            <p:nvPr/>
          </p:nvSpPr>
          <p:spPr>
            <a:xfrm>
              <a:off x="802735" y="3770933"/>
              <a:ext cx="156017" cy="141681"/>
            </a:xfrm>
            <a:custGeom>
              <a:avLst/>
              <a:gdLst/>
              <a:ahLst/>
              <a:cxnLst/>
              <a:rect l="l" t="t" r="r" b="b"/>
              <a:pathLst>
                <a:path w="1458" h="1324" extrusionOk="0">
                  <a:moveTo>
                    <a:pt x="706" y="736"/>
                  </a:moveTo>
                  <a:cubicBezTo>
                    <a:pt x="666" y="747"/>
                    <a:pt x="625" y="762"/>
                    <a:pt x="584" y="780"/>
                  </a:cubicBezTo>
                  <a:lnTo>
                    <a:pt x="584" y="780"/>
                  </a:lnTo>
                  <a:cubicBezTo>
                    <a:pt x="585" y="786"/>
                    <a:pt x="588" y="790"/>
                    <a:pt x="595" y="790"/>
                  </a:cubicBezTo>
                  <a:cubicBezTo>
                    <a:pt x="596" y="790"/>
                    <a:pt x="597" y="790"/>
                    <a:pt x="598" y="790"/>
                  </a:cubicBezTo>
                  <a:cubicBezTo>
                    <a:pt x="638" y="782"/>
                    <a:pt x="678" y="767"/>
                    <a:pt x="706" y="736"/>
                  </a:cubicBezTo>
                  <a:close/>
                  <a:moveTo>
                    <a:pt x="1" y="617"/>
                  </a:moveTo>
                  <a:lnTo>
                    <a:pt x="1" y="617"/>
                  </a:lnTo>
                  <a:cubicBezTo>
                    <a:pt x="18" y="656"/>
                    <a:pt x="43" y="695"/>
                    <a:pt x="76" y="726"/>
                  </a:cubicBezTo>
                  <a:lnTo>
                    <a:pt x="174" y="824"/>
                  </a:lnTo>
                  <a:lnTo>
                    <a:pt x="154" y="960"/>
                  </a:lnTo>
                  <a:cubicBezTo>
                    <a:pt x="154" y="972"/>
                    <a:pt x="154" y="983"/>
                    <a:pt x="151" y="991"/>
                  </a:cubicBezTo>
                  <a:cubicBezTo>
                    <a:pt x="284" y="942"/>
                    <a:pt x="438" y="843"/>
                    <a:pt x="584" y="780"/>
                  </a:cubicBezTo>
                  <a:lnTo>
                    <a:pt x="584" y="780"/>
                  </a:lnTo>
                  <a:cubicBezTo>
                    <a:pt x="579" y="756"/>
                    <a:pt x="608" y="697"/>
                    <a:pt x="589" y="697"/>
                  </a:cubicBezTo>
                  <a:cubicBezTo>
                    <a:pt x="588" y="697"/>
                    <a:pt x="586" y="697"/>
                    <a:pt x="584" y="698"/>
                  </a:cubicBezTo>
                  <a:cubicBezTo>
                    <a:pt x="471" y="736"/>
                    <a:pt x="401" y="762"/>
                    <a:pt x="332" y="762"/>
                  </a:cubicBezTo>
                  <a:cubicBezTo>
                    <a:pt x="247" y="762"/>
                    <a:pt x="163" y="723"/>
                    <a:pt x="1" y="617"/>
                  </a:cubicBezTo>
                  <a:close/>
                  <a:moveTo>
                    <a:pt x="1128" y="1"/>
                  </a:moveTo>
                  <a:cubicBezTo>
                    <a:pt x="1094" y="165"/>
                    <a:pt x="1047" y="322"/>
                    <a:pt x="980" y="475"/>
                  </a:cubicBezTo>
                  <a:cubicBezTo>
                    <a:pt x="963" y="517"/>
                    <a:pt x="938" y="564"/>
                    <a:pt x="894" y="573"/>
                  </a:cubicBezTo>
                  <a:cubicBezTo>
                    <a:pt x="885" y="575"/>
                    <a:pt x="876" y="577"/>
                    <a:pt x="867" y="577"/>
                  </a:cubicBezTo>
                  <a:cubicBezTo>
                    <a:pt x="841" y="577"/>
                    <a:pt x="817" y="565"/>
                    <a:pt x="796" y="550"/>
                  </a:cubicBezTo>
                  <a:cubicBezTo>
                    <a:pt x="768" y="528"/>
                    <a:pt x="751" y="497"/>
                    <a:pt x="729" y="469"/>
                  </a:cubicBezTo>
                  <a:cubicBezTo>
                    <a:pt x="634" y="319"/>
                    <a:pt x="536" y="168"/>
                    <a:pt x="444" y="20"/>
                  </a:cubicBezTo>
                  <a:lnTo>
                    <a:pt x="405" y="96"/>
                  </a:lnTo>
                  <a:lnTo>
                    <a:pt x="333" y="107"/>
                  </a:lnTo>
                  <a:cubicBezTo>
                    <a:pt x="486" y="204"/>
                    <a:pt x="620" y="333"/>
                    <a:pt x="701" y="497"/>
                  </a:cubicBezTo>
                  <a:cubicBezTo>
                    <a:pt x="737" y="573"/>
                    <a:pt x="757" y="667"/>
                    <a:pt x="709" y="732"/>
                  </a:cubicBezTo>
                  <a:cubicBezTo>
                    <a:pt x="708" y="733"/>
                    <a:pt x="707" y="735"/>
                    <a:pt x="706" y="736"/>
                  </a:cubicBezTo>
                  <a:lnTo>
                    <a:pt x="706" y="736"/>
                  </a:lnTo>
                  <a:cubicBezTo>
                    <a:pt x="708" y="736"/>
                    <a:pt x="710" y="735"/>
                    <a:pt x="712" y="734"/>
                  </a:cubicBezTo>
                  <a:cubicBezTo>
                    <a:pt x="713" y="734"/>
                    <a:pt x="714" y="734"/>
                    <a:pt x="715" y="734"/>
                  </a:cubicBezTo>
                  <a:cubicBezTo>
                    <a:pt x="731" y="734"/>
                    <a:pt x="724" y="816"/>
                    <a:pt x="740" y="827"/>
                  </a:cubicBezTo>
                  <a:cubicBezTo>
                    <a:pt x="751" y="838"/>
                    <a:pt x="754" y="852"/>
                    <a:pt x="757" y="866"/>
                  </a:cubicBezTo>
                  <a:cubicBezTo>
                    <a:pt x="771" y="935"/>
                    <a:pt x="765" y="1011"/>
                    <a:pt x="754" y="1083"/>
                  </a:cubicBezTo>
                  <a:cubicBezTo>
                    <a:pt x="743" y="1164"/>
                    <a:pt x="729" y="1242"/>
                    <a:pt x="712" y="1323"/>
                  </a:cubicBezTo>
                  <a:lnTo>
                    <a:pt x="796" y="1278"/>
                  </a:lnTo>
                  <a:lnTo>
                    <a:pt x="857" y="1309"/>
                  </a:lnTo>
                  <a:cubicBezTo>
                    <a:pt x="852" y="1242"/>
                    <a:pt x="843" y="1172"/>
                    <a:pt x="841" y="1105"/>
                  </a:cubicBezTo>
                  <a:cubicBezTo>
                    <a:pt x="832" y="994"/>
                    <a:pt x="841" y="877"/>
                    <a:pt x="902" y="785"/>
                  </a:cubicBezTo>
                  <a:cubicBezTo>
                    <a:pt x="908" y="779"/>
                    <a:pt x="910" y="771"/>
                    <a:pt x="916" y="768"/>
                  </a:cubicBezTo>
                  <a:cubicBezTo>
                    <a:pt x="924" y="762"/>
                    <a:pt x="938" y="762"/>
                    <a:pt x="949" y="762"/>
                  </a:cubicBezTo>
                  <a:cubicBezTo>
                    <a:pt x="1111" y="762"/>
                    <a:pt x="1265" y="821"/>
                    <a:pt x="1424" y="863"/>
                  </a:cubicBezTo>
                  <a:lnTo>
                    <a:pt x="1415" y="824"/>
                  </a:lnTo>
                  <a:lnTo>
                    <a:pt x="1457" y="779"/>
                  </a:lnTo>
                  <a:cubicBezTo>
                    <a:pt x="1401" y="776"/>
                    <a:pt x="1346" y="773"/>
                    <a:pt x="1290" y="765"/>
                  </a:cubicBezTo>
                  <a:cubicBezTo>
                    <a:pt x="1231" y="760"/>
                    <a:pt x="1175" y="746"/>
                    <a:pt x="1120" y="726"/>
                  </a:cubicBezTo>
                  <a:cubicBezTo>
                    <a:pt x="1080" y="718"/>
                    <a:pt x="1047" y="704"/>
                    <a:pt x="1019" y="679"/>
                  </a:cubicBezTo>
                  <a:cubicBezTo>
                    <a:pt x="988" y="654"/>
                    <a:pt x="966" y="620"/>
                    <a:pt x="966" y="581"/>
                  </a:cubicBezTo>
                  <a:cubicBezTo>
                    <a:pt x="966" y="542"/>
                    <a:pt x="988" y="508"/>
                    <a:pt x="1008" y="475"/>
                  </a:cubicBezTo>
                  <a:cubicBezTo>
                    <a:pt x="1092" y="355"/>
                    <a:pt x="1173" y="229"/>
                    <a:pt x="1253" y="107"/>
                  </a:cubicBezTo>
                  <a:lnTo>
                    <a:pt x="1173" y="96"/>
                  </a:lnTo>
                  <a:lnTo>
                    <a:pt x="11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5805;p51">
              <a:extLst>
                <a:ext uri="{FF2B5EF4-FFF2-40B4-BE49-F238E27FC236}">
                  <a16:creationId xmlns:a16="http://schemas.microsoft.com/office/drawing/2014/main" id="{F9F77377-5A26-3776-A477-88674E91B5E9}"/>
                </a:ext>
              </a:extLst>
            </p:cNvPr>
            <p:cNvSpPr/>
            <p:nvPr/>
          </p:nvSpPr>
          <p:spPr>
            <a:xfrm>
              <a:off x="855598" y="3800254"/>
              <a:ext cx="64312" cy="64206"/>
            </a:xfrm>
            <a:custGeom>
              <a:avLst/>
              <a:gdLst/>
              <a:ahLst/>
              <a:cxnLst/>
              <a:rect l="l" t="t" r="r" b="b"/>
              <a:pathLst>
                <a:path w="601" h="600" extrusionOk="0">
                  <a:moveTo>
                    <a:pt x="302" y="0"/>
                  </a:moveTo>
                  <a:cubicBezTo>
                    <a:pt x="137" y="0"/>
                    <a:pt x="1" y="134"/>
                    <a:pt x="1" y="299"/>
                  </a:cubicBezTo>
                  <a:cubicBezTo>
                    <a:pt x="1" y="463"/>
                    <a:pt x="135" y="600"/>
                    <a:pt x="302" y="600"/>
                  </a:cubicBezTo>
                  <a:cubicBezTo>
                    <a:pt x="467" y="600"/>
                    <a:pt x="600" y="466"/>
                    <a:pt x="600" y="299"/>
                  </a:cubicBezTo>
                  <a:cubicBezTo>
                    <a:pt x="600" y="131"/>
                    <a:pt x="467" y="0"/>
                    <a:pt x="302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806;p51">
              <a:extLst>
                <a:ext uri="{FF2B5EF4-FFF2-40B4-BE49-F238E27FC236}">
                  <a16:creationId xmlns:a16="http://schemas.microsoft.com/office/drawing/2014/main" id="{37FDB602-8DE2-4044-78CB-BBD9E279612A}"/>
                </a:ext>
              </a:extLst>
            </p:cNvPr>
            <p:cNvSpPr/>
            <p:nvPr/>
          </p:nvSpPr>
          <p:spPr>
            <a:xfrm>
              <a:off x="861590" y="3810099"/>
              <a:ext cx="51471" cy="44623"/>
            </a:xfrm>
            <a:custGeom>
              <a:avLst/>
              <a:gdLst/>
              <a:ahLst/>
              <a:cxnLst/>
              <a:rect l="l" t="t" r="r" b="b"/>
              <a:pathLst>
                <a:path w="481" h="417" extrusionOk="0">
                  <a:moveTo>
                    <a:pt x="242" y="1"/>
                  </a:moveTo>
                  <a:cubicBezTo>
                    <a:pt x="209" y="1"/>
                    <a:pt x="176" y="18"/>
                    <a:pt x="159" y="53"/>
                  </a:cubicBezTo>
                  <a:lnTo>
                    <a:pt x="146" y="84"/>
                  </a:lnTo>
                  <a:lnTo>
                    <a:pt x="109" y="92"/>
                  </a:lnTo>
                  <a:cubicBezTo>
                    <a:pt x="34" y="103"/>
                    <a:pt x="0" y="195"/>
                    <a:pt x="56" y="248"/>
                  </a:cubicBezTo>
                  <a:lnTo>
                    <a:pt x="81" y="274"/>
                  </a:lnTo>
                  <a:lnTo>
                    <a:pt x="76" y="307"/>
                  </a:lnTo>
                  <a:cubicBezTo>
                    <a:pt x="67" y="368"/>
                    <a:pt x="115" y="416"/>
                    <a:pt x="167" y="416"/>
                  </a:cubicBezTo>
                  <a:cubicBezTo>
                    <a:pt x="181" y="416"/>
                    <a:pt x="196" y="412"/>
                    <a:pt x="210" y="405"/>
                  </a:cubicBezTo>
                  <a:lnTo>
                    <a:pt x="243" y="388"/>
                  </a:lnTo>
                  <a:lnTo>
                    <a:pt x="274" y="405"/>
                  </a:lnTo>
                  <a:cubicBezTo>
                    <a:pt x="289" y="412"/>
                    <a:pt x="304" y="416"/>
                    <a:pt x="319" y="416"/>
                  </a:cubicBezTo>
                  <a:cubicBezTo>
                    <a:pt x="374" y="416"/>
                    <a:pt x="421" y="368"/>
                    <a:pt x="411" y="307"/>
                  </a:cubicBezTo>
                  <a:lnTo>
                    <a:pt x="402" y="274"/>
                  </a:lnTo>
                  <a:lnTo>
                    <a:pt x="427" y="248"/>
                  </a:lnTo>
                  <a:cubicBezTo>
                    <a:pt x="480" y="195"/>
                    <a:pt x="452" y="103"/>
                    <a:pt x="374" y="92"/>
                  </a:cubicBezTo>
                  <a:lnTo>
                    <a:pt x="341" y="84"/>
                  </a:lnTo>
                  <a:lnTo>
                    <a:pt x="327" y="53"/>
                  </a:lnTo>
                  <a:cubicBezTo>
                    <a:pt x="309" y="18"/>
                    <a:pt x="275" y="1"/>
                    <a:pt x="24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807;p51">
              <a:extLst>
                <a:ext uri="{FF2B5EF4-FFF2-40B4-BE49-F238E27FC236}">
                  <a16:creationId xmlns:a16="http://schemas.microsoft.com/office/drawing/2014/main" id="{6E773B33-76D7-1D4F-9661-0DAEC2B1B615}"/>
                </a:ext>
              </a:extLst>
            </p:cNvPr>
            <p:cNvSpPr/>
            <p:nvPr/>
          </p:nvSpPr>
          <p:spPr>
            <a:xfrm>
              <a:off x="870579" y="3815449"/>
              <a:ext cx="33814" cy="33815"/>
            </a:xfrm>
            <a:custGeom>
              <a:avLst/>
              <a:gdLst/>
              <a:ahLst/>
              <a:cxnLst/>
              <a:rect l="l" t="t" r="r" b="b"/>
              <a:pathLst>
                <a:path w="316" h="316" extrusionOk="0">
                  <a:moveTo>
                    <a:pt x="159" y="0"/>
                  </a:moveTo>
                  <a:cubicBezTo>
                    <a:pt x="70" y="0"/>
                    <a:pt x="0" y="70"/>
                    <a:pt x="0" y="157"/>
                  </a:cubicBezTo>
                  <a:cubicBezTo>
                    <a:pt x="0" y="246"/>
                    <a:pt x="70" y="316"/>
                    <a:pt x="159" y="316"/>
                  </a:cubicBezTo>
                  <a:cubicBezTo>
                    <a:pt x="246" y="316"/>
                    <a:pt x="315" y="246"/>
                    <a:pt x="315" y="157"/>
                  </a:cubicBezTo>
                  <a:cubicBezTo>
                    <a:pt x="315" y="73"/>
                    <a:pt x="246" y="3"/>
                    <a:pt x="1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808;p51">
              <a:extLst>
                <a:ext uri="{FF2B5EF4-FFF2-40B4-BE49-F238E27FC236}">
                  <a16:creationId xmlns:a16="http://schemas.microsoft.com/office/drawing/2014/main" id="{8FB74C0E-CAB3-9544-E060-89ED1976165E}"/>
                </a:ext>
              </a:extLst>
            </p:cNvPr>
            <p:cNvSpPr/>
            <p:nvPr/>
          </p:nvSpPr>
          <p:spPr>
            <a:xfrm>
              <a:off x="883955" y="3782918"/>
              <a:ext cx="7277" cy="99840"/>
            </a:xfrm>
            <a:custGeom>
              <a:avLst/>
              <a:gdLst/>
              <a:ahLst/>
              <a:cxnLst/>
              <a:rect l="l" t="t" r="r" b="b"/>
              <a:pathLst>
                <a:path w="68" h="933" extrusionOk="0">
                  <a:moveTo>
                    <a:pt x="1" y="0"/>
                  </a:moveTo>
                  <a:lnTo>
                    <a:pt x="1" y="932"/>
                  </a:lnTo>
                  <a:lnTo>
                    <a:pt x="68" y="93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809;p51">
              <a:extLst>
                <a:ext uri="{FF2B5EF4-FFF2-40B4-BE49-F238E27FC236}">
                  <a16:creationId xmlns:a16="http://schemas.microsoft.com/office/drawing/2014/main" id="{3F9A5783-AC41-600E-F883-8CD417F0FC22}"/>
                </a:ext>
              </a:extLst>
            </p:cNvPr>
            <p:cNvSpPr/>
            <p:nvPr/>
          </p:nvSpPr>
          <p:spPr>
            <a:xfrm>
              <a:off x="883099" y="3774785"/>
              <a:ext cx="9631" cy="9738"/>
            </a:xfrm>
            <a:custGeom>
              <a:avLst/>
              <a:gdLst/>
              <a:ahLst/>
              <a:cxnLst/>
              <a:rect l="l" t="t" r="r" b="b"/>
              <a:pathLst>
                <a:path w="90" h="91" extrusionOk="0">
                  <a:moveTo>
                    <a:pt x="45" y="1"/>
                  </a:moveTo>
                  <a:cubicBezTo>
                    <a:pt x="20" y="1"/>
                    <a:pt x="0" y="21"/>
                    <a:pt x="0" y="46"/>
                  </a:cubicBezTo>
                  <a:cubicBezTo>
                    <a:pt x="0" y="71"/>
                    <a:pt x="20" y="90"/>
                    <a:pt x="45" y="90"/>
                  </a:cubicBezTo>
                  <a:cubicBezTo>
                    <a:pt x="70" y="90"/>
                    <a:pt x="90" y="71"/>
                    <a:pt x="90" y="46"/>
                  </a:cubicBezTo>
                  <a:cubicBezTo>
                    <a:pt x="90" y="18"/>
                    <a:pt x="70" y="1"/>
                    <a:pt x="45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810;p51">
              <a:extLst>
                <a:ext uri="{FF2B5EF4-FFF2-40B4-BE49-F238E27FC236}">
                  <a16:creationId xmlns:a16="http://schemas.microsoft.com/office/drawing/2014/main" id="{6A0FD789-EF49-795B-D08E-981180B3D7B8}"/>
                </a:ext>
              </a:extLst>
            </p:cNvPr>
            <p:cNvSpPr/>
            <p:nvPr/>
          </p:nvSpPr>
          <p:spPr>
            <a:xfrm>
              <a:off x="885453" y="3777674"/>
              <a:ext cx="4280" cy="4387"/>
            </a:xfrm>
            <a:custGeom>
              <a:avLst/>
              <a:gdLst/>
              <a:ahLst/>
              <a:cxnLst/>
              <a:rect l="l" t="t" r="r" b="b"/>
              <a:pathLst>
                <a:path w="40" h="41" extrusionOk="0">
                  <a:moveTo>
                    <a:pt x="25" y="0"/>
                  </a:moveTo>
                  <a:cubicBezTo>
                    <a:pt x="23" y="0"/>
                    <a:pt x="22" y="1"/>
                    <a:pt x="20" y="2"/>
                  </a:cubicBezTo>
                  <a:cubicBezTo>
                    <a:pt x="9" y="2"/>
                    <a:pt x="1" y="7"/>
                    <a:pt x="1" y="19"/>
                  </a:cubicBezTo>
                  <a:cubicBezTo>
                    <a:pt x="1" y="33"/>
                    <a:pt x="6" y="41"/>
                    <a:pt x="20" y="41"/>
                  </a:cubicBezTo>
                  <a:cubicBezTo>
                    <a:pt x="31" y="41"/>
                    <a:pt x="40" y="30"/>
                    <a:pt x="40" y="19"/>
                  </a:cubicBezTo>
                  <a:cubicBezTo>
                    <a:pt x="40" y="10"/>
                    <a:pt x="32" y="0"/>
                    <a:pt x="2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811;p51">
              <a:extLst>
                <a:ext uri="{FF2B5EF4-FFF2-40B4-BE49-F238E27FC236}">
                  <a16:creationId xmlns:a16="http://schemas.microsoft.com/office/drawing/2014/main" id="{A15F27CE-8BD0-2CE5-EAC5-D33D8D706985}"/>
                </a:ext>
              </a:extLst>
            </p:cNvPr>
            <p:cNvSpPr/>
            <p:nvPr/>
          </p:nvSpPr>
          <p:spPr>
            <a:xfrm>
              <a:off x="883099" y="388136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9" y="1"/>
                  </a:moveTo>
                  <a:cubicBezTo>
                    <a:pt x="48" y="1"/>
                    <a:pt x="46" y="1"/>
                    <a:pt x="45" y="1"/>
                  </a:cubicBezTo>
                  <a:cubicBezTo>
                    <a:pt x="20" y="1"/>
                    <a:pt x="0" y="23"/>
                    <a:pt x="0" y="48"/>
                  </a:cubicBezTo>
                  <a:cubicBezTo>
                    <a:pt x="0" y="71"/>
                    <a:pt x="20" y="93"/>
                    <a:pt x="45" y="93"/>
                  </a:cubicBezTo>
                  <a:cubicBezTo>
                    <a:pt x="70" y="93"/>
                    <a:pt x="90" y="71"/>
                    <a:pt x="90" y="48"/>
                  </a:cubicBezTo>
                  <a:cubicBezTo>
                    <a:pt x="90" y="22"/>
                    <a:pt x="72" y="1"/>
                    <a:pt x="4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812;p51">
              <a:extLst>
                <a:ext uri="{FF2B5EF4-FFF2-40B4-BE49-F238E27FC236}">
                  <a16:creationId xmlns:a16="http://schemas.microsoft.com/office/drawing/2014/main" id="{813976A2-F540-6D0F-C471-BB060F3B3819}"/>
                </a:ext>
              </a:extLst>
            </p:cNvPr>
            <p:cNvSpPr/>
            <p:nvPr/>
          </p:nvSpPr>
          <p:spPr>
            <a:xfrm>
              <a:off x="885453" y="3884364"/>
              <a:ext cx="4280" cy="4066"/>
            </a:xfrm>
            <a:custGeom>
              <a:avLst/>
              <a:gdLst/>
              <a:ahLst/>
              <a:cxnLst/>
              <a:rect l="l" t="t" r="r" b="b"/>
              <a:pathLst>
                <a:path w="40" h="38" extrusionOk="0">
                  <a:moveTo>
                    <a:pt x="24" y="0"/>
                  </a:moveTo>
                  <a:cubicBezTo>
                    <a:pt x="22" y="0"/>
                    <a:pt x="21" y="0"/>
                    <a:pt x="20" y="1"/>
                  </a:cubicBezTo>
                  <a:cubicBezTo>
                    <a:pt x="9" y="1"/>
                    <a:pt x="1" y="9"/>
                    <a:pt x="1" y="20"/>
                  </a:cubicBezTo>
                  <a:cubicBezTo>
                    <a:pt x="1" y="29"/>
                    <a:pt x="6" y="37"/>
                    <a:pt x="20" y="37"/>
                  </a:cubicBezTo>
                  <a:cubicBezTo>
                    <a:pt x="31" y="37"/>
                    <a:pt x="40" y="29"/>
                    <a:pt x="40" y="20"/>
                  </a:cubicBezTo>
                  <a:cubicBezTo>
                    <a:pt x="40" y="8"/>
                    <a:pt x="31" y="0"/>
                    <a:pt x="2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813;p51">
              <a:extLst>
                <a:ext uri="{FF2B5EF4-FFF2-40B4-BE49-F238E27FC236}">
                  <a16:creationId xmlns:a16="http://schemas.microsoft.com/office/drawing/2014/main" id="{A8FBF935-D0CA-8768-E259-08B49BFE9EEA}"/>
                </a:ext>
              </a:extLst>
            </p:cNvPr>
            <p:cNvSpPr/>
            <p:nvPr/>
          </p:nvSpPr>
          <p:spPr>
            <a:xfrm>
              <a:off x="837727" y="3829146"/>
              <a:ext cx="99838" cy="7277"/>
            </a:xfrm>
            <a:custGeom>
              <a:avLst/>
              <a:gdLst/>
              <a:ahLst/>
              <a:cxnLst/>
              <a:rect l="l" t="t" r="r" b="b"/>
              <a:pathLst>
                <a:path w="933" h="68" extrusionOk="0">
                  <a:moveTo>
                    <a:pt x="0" y="1"/>
                  </a:moveTo>
                  <a:lnTo>
                    <a:pt x="0" y="68"/>
                  </a:lnTo>
                  <a:lnTo>
                    <a:pt x="932" y="68"/>
                  </a:lnTo>
                  <a:lnTo>
                    <a:pt x="932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814;p51">
              <a:extLst>
                <a:ext uri="{FF2B5EF4-FFF2-40B4-BE49-F238E27FC236}">
                  <a16:creationId xmlns:a16="http://schemas.microsoft.com/office/drawing/2014/main" id="{CDDAFCF2-DFAA-167D-1A14-941EE0A6B281}"/>
                </a:ext>
              </a:extLst>
            </p:cNvPr>
            <p:cNvSpPr/>
            <p:nvPr/>
          </p:nvSpPr>
          <p:spPr>
            <a:xfrm>
              <a:off x="935962" y="3828290"/>
              <a:ext cx="10166" cy="9631"/>
            </a:xfrm>
            <a:custGeom>
              <a:avLst/>
              <a:gdLst/>
              <a:ahLst/>
              <a:cxnLst/>
              <a:rect l="l" t="t" r="r" b="b"/>
              <a:pathLst>
                <a:path w="95" h="90" extrusionOk="0">
                  <a:moveTo>
                    <a:pt x="45" y="0"/>
                  </a:moveTo>
                  <a:cubicBezTo>
                    <a:pt x="22" y="0"/>
                    <a:pt x="0" y="20"/>
                    <a:pt x="0" y="45"/>
                  </a:cubicBezTo>
                  <a:cubicBezTo>
                    <a:pt x="0" y="70"/>
                    <a:pt x="22" y="90"/>
                    <a:pt x="45" y="90"/>
                  </a:cubicBezTo>
                  <a:cubicBezTo>
                    <a:pt x="73" y="90"/>
                    <a:pt x="95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815;p51">
              <a:extLst>
                <a:ext uri="{FF2B5EF4-FFF2-40B4-BE49-F238E27FC236}">
                  <a16:creationId xmlns:a16="http://schemas.microsoft.com/office/drawing/2014/main" id="{D9780D21-D702-EDF1-2C86-A8CC5B414B74}"/>
                </a:ext>
              </a:extLst>
            </p:cNvPr>
            <p:cNvSpPr/>
            <p:nvPr/>
          </p:nvSpPr>
          <p:spPr>
            <a:xfrm>
              <a:off x="938851" y="3830645"/>
              <a:ext cx="4387" cy="4280"/>
            </a:xfrm>
            <a:custGeom>
              <a:avLst/>
              <a:gdLst/>
              <a:ahLst/>
              <a:cxnLst/>
              <a:rect l="l" t="t" r="r" b="b"/>
              <a:pathLst>
                <a:path w="41" h="40" extrusionOk="0">
                  <a:moveTo>
                    <a:pt x="18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0"/>
                    <a:pt x="18" y="40"/>
                  </a:cubicBezTo>
                  <a:cubicBezTo>
                    <a:pt x="32" y="40"/>
                    <a:pt x="40" y="34"/>
                    <a:pt x="40" y="20"/>
                  </a:cubicBezTo>
                  <a:cubicBezTo>
                    <a:pt x="40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16;p51">
              <a:extLst>
                <a:ext uri="{FF2B5EF4-FFF2-40B4-BE49-F238E27FC236}">
                  <a16:creationId xmlns:a16="http://schemas.microsoft.com/office/drawing/2014/main" id="{EE646B2B-9B13-1C93-46E0-2274FCAAB21F}"/>
                </a:ext>
              </a:extLst>
            </p:cNvPr>
            <p:cNvSpPr/>
            <p:nvPr/>
          </p:nvSpPr>
          <p:spPr>
            <a:xfrm>
              <a:off x="829594" y="3828290"/>
              <a:ext cx="9738" cy="9631"/>
            </a:xfrm>
            <a:custGeom>
              <a:avLst/>
              <a:gdLst/>
              <a:ahLst/>
              <a:cxnLst/>
              <a:rect l="l" t="t" r="r" b="b"/>
              <a:pathLst>
                <a:path w="91" h="90" extrusionOk="0">
                  <a:moveTo>
                    <a:pt x="46" y="0"/>
                  </a:moveTo>
                  <a:cubicBezTo>
                    <a:pt x="20" y="0"/>
                    <a:pt x="1" y="20"/>
                    <a:pt x="1" y="45"/>
                  </a:cubicBezTo>
                  <a:cubicBezTo>
                    <a:pt x="1" y="70"/>
                    <a:pt x="20" y="90"/>
                    <a:pt x="46" y="90"/>
                  </a:cubicBezTo>
                  <a:cubicBezTo>
                    <a:pt x="71" y="90"/>
                    <a:pt x="90" y="70"/>
                    <a:pt x="90" y="45"/>
                  </a:cubicBezTo>
                  <a:cubicBezTo>
                    <a:pt x="90" y="20"/>
                    <a:pt x="71" y="0"/>
                    <a:pt x="4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817;p51">
              <a:extLst>
                <a:ext uri="{FF2B5EF4-FFF2-40B4-BE49-F238E27FC236}">
                  <a16:creationId xmlns:a16="http://schemas.microsoft.com/office/drawing/2014/main" id="{CFBB9DCD-1BB0-7C02-F104-571D0E035929}"/>
                </a:ext>
              </a:extLst>
            </p:cNvPr>
            <p:cNvSpPr/>
            <p:nvPr/>
          </p:nvSpPr>
          <p:spPr>
            <a:xfrm>
              <a:off x="832591" y="3830645"/>
              <a:ext cx="3745" cy="4280"/>
            </a:xfrm>
            <a:custGeom>
              <a:avLst/>
              <a:gdLst/>
              <a:ahLst/>
              <a:cxnLst/>
              <a:rect l="l" t="t" r="r" b="b"/>
              <a:pathLst>
                <a:path w="35" h="40" extrusionOk="0">
                  <a:moveTo>
                    <a:pt x="18" y="1"/>
                  </a:moveTo>
                  <a:cubicBezTo>
                    <a:pt x="6" y="1"/>
                    <a:pt x="1" y="9"/>
                    <a:pt x="1" y="20"/>
                  </a:cubicBezTo>
                  <a:cubicBezTo>
                    <a:pt x="1" y="34"/>
                    <a:pt x="6" y="40"/>
                    <a:pt x="18" y="40"/>
                  </a:cubicBezTo>
                  <a:cubicBezTo>
                    <a:pt x="26" y="40"/>
                    <a:pt x="34" y="34"/>
                    <a:pt x="34" y="20"/>
                  </a:cubicBezTo>
                  <a:cubicBezTo>
                    <a:pt x="34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818;p51">
              <a:extLst>
                <a:ext uri="{FF2B5EF4-FFF2-40B4-BE49-F238E27FC236}">
                  <a16:creationId xmlns:a16="http://schemas.microsoft.com/office/drawing/2014/main" id="{5F29EA45-9C3A-F27F-18CE-4FCC45FC354C}"/>
                </a:ext>
              </a:extLst>
            </p:cNvPr>
            <p:cNvSpPr/>
            <p:nvPr/>
          </p:nvSpPr>
          <p:spPr>
            <a:xfrm>
              <a:off x="857952" y="3803250"/>
              <a:ext cx="58961" cy="58856"/>
            </a:xfrm>
            <a:custGeom>
              <a:avLst/>
              <a:gdLst/>
              <a:ahLst/>
              <a:cxnLst/>
              <a:rect l="l" t="t" r="r" b="b"/>
              <a:pathLst>
                <a:path w="551" h="550" extrusionOk="0">
                  <a:moveTo>
                    <a:pt x="503" y="0"/>
                  </a:moveTo>
                  <a:lnTo>
                    <a:pt x="1" y="502"/>
                  </a:lnTo>
                  <a:lnTo>
                    <a:pt x="46" y="550"/>
                  </a:lnTo>
                  <a:lnTo>
                    <a:pt x="551" y="47"/>
                  </a:lnTo>
                  <a:lnTo>
                    <a:pt x="503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819;p51">
              <a:extLst>
                <a:ext uri="{FF2B5EF4-FFF2-40B4-BE49-F238E27FC236}">
                  <a16:creationId xmlns:a16="http://schemas.microsoft.com/office/drawing/2014/main" id="{63E4E5A3-A15B-E7EF-ADFD-B9B8CE5A3BDD}"/>
                </a:ext>
              </a:extLst>
            </p:cNvPr>
            <p:cNvSpPr/>
            <p:nvPr/>
          </p:nvSpPr>
          <p:spPr>
            <a:xfrm>
              <a:off x="912955" y="3800254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820;p51">
              <a:extLst>
                <a:ext uri="{FF2B5EF4-FFF2-40B4-BE49-F238E27FC236}">
                  <a16:creationId xmlns:a16="http://schemas.microsoft.com/office/drawing/2014/main" id="{3E2DB1ED-7581-0B9B-05BC-ECF9B53303AF}"/>
                </a:ext>
              </a:extLst>
            </p:cNvPr>
            <p:cNvSpPr/>
            <p:nvPr/>
          </p:nvSpPr>
          <p:spPr>
            <a:xfrm>
              <a:off x="914988" y="38022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821;p51">
              <a:extLst>
                <a:ext uri="{FF2B5EF4-FFF2-40B4-BE49-F238E27FC236}">
                  <a16:creationId xmlns:a16="http://schemas.microsoft.com/office/drawing/2014/main" id="{B3B6A44F-F8E3-85F4-EBBA-232F685E2B2E}"/>
                </a:ext>
              </a:extLst>
            </p:cNvPr>
            <p:cNvSpPr/>
            <p:nvPr/>
          </p:nvSpPr>
          <p:spPr>
            <a:xfrm>
              <a:off x="854742" y="3857611"/>
              <a:ext cx="8454" cy="8026"/>
            </a:xfrm>
            <a:custGeom>
              <a:avLst/>
              <a:gdLst/>
              <a:ahLst/>
              <a:cxnLst/>
              <a:rect l="l" t="t" r="r" b="b"/>
              <a:pathLst>
                <a:path w="79" h="75" extrusionOk="0">
                  <a:moveTo>
                    <a:pt x="39" y="0"/>
                  </a:moveTo>
                  <a:cubicBezTo>
                    <a:pt x="30" y="0"/>
                    <a:pt x="21" y="4"/>
                    <a:pt x="14" y="11"/>
                  </a:cubicBezTo>
                  <a:cubicBezTo>
                    <a:pt x="0" y="25"/>
                    <a:pt x="0" y="50"/>
                    <a:pt x="14" y="64"/>
                  </a:cubicBezTo>
                  <a:cubicBezTo>
                    <a:pt x="21" y="71"/>
                    <a:pt x="30" y="74"/>
                    <a:pt x="39" y="74"/>
                  </a:cubicBezTo>
                  <a:cubicBezTo>
                    <a:pt x="48" y="74"/>
                    <a:pt x="57" y="71"/>
                    <a:pt x="64" y="64"/>
                  </a:cubicBezTo>
                  <a:cubicBezTo>
                    <a:pt x="78" y="50"/>
                    <a:pt x="78" y="28"/>
                    <a:pt x="64" y="11"/>
                  </a:cubicBezTo>
                  <a:cubicBezTo>
                    <a:pt x="57" y="4"/>
                    <a:pt x="48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5822;p51">
              <a:extLst>
                <a:ext uri="{FF2B5EF4-FFF2-40B4-BE49-F238E27FC236}">
                  <a16:creationId xmlns:a16="http://schemas.microsoft.com/office/drawing/2014/main" id="{A208DBAC-9F55-DBAB-1134-3E72B89FA004}"/>
                </a:ext>
              </a:extLst>
            </p:cNvPr>
            <p:cNvSpPr/>
            <p:nvPr/>
          </p:nvSpPr>
          <p:spPr>
            <a:xfrm>
              <a:off x="856775" y="3860073"/>
              <a:ext cx="4066" cy="3424"/>
            </a:xfrm>
            <a:custGeom>
              <a:avLst/>
              <a:gdLst/>
              <a:ahLst/>
              <a:cxnLst/>
              <a:rect l="l" t="t" r="r" b="b"/>
              <a:pathLst>
                <a:path w="38" h="32" extrusionOk="0">
                  <a:moveTo>
                    <a:pt x="18" y="0"/>
                  </a:moveTo>
                  <a:cubicBezTo>
                    <a:pt x="15" y="0"/>
                    <a:pt x="12" y="2"/>
                    <a:pt x="9" y="5"/>
                  </a:cubicBezTo>
                  <a:cubicBezTo>
                    <a:pt x="1" y="13"/>
                    <a:pt x="1" y="19"/>
                    <a:pt x="9" y="27"/>
                  </a:cubicBezTo>
                  <a:cubicBezTo>
                    <a:pt x="12" y="30"/>
                    <a:pt x="15" y="31"/>
                    <a:pt x="18" y="31"/>
                  </a:cubicBezTo>
                  <a:cubicBezTo>
                    <a:pt x="21" y="31"/>
                    <a:pt x="25" y="30"/>
                    <a:pt x="29" y="27"/>
                  </a:cubicBezTo>
                  <a:cubicBezTo>
                    <a:pt x="37" y="19"/>
                    <a:pt x="37" y="13"/>
                    <a:pt x="29" y="5"/>
                  </a:cubicBezTo>
                  <a:cubicBezTo>
                    <a:pt x="25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5823;p51">
              <a:extLst>
                <a:ext uri="{FF2B5EF4-FFF2-40B4-BE49-F238E27FC236}">
                  <a16:creationId xmlns:a16="http://schemas.microsoft.com/office/drawing/2014/main" id="{38230013-989F-B3AC-A413-F5804E1856FA}"/>
                </a:ext>
              </a:extLst>
            </p:cNvPr>
            <p:cNvSpPr/>
            <p:nvPr/>
          </p:nvSpPr>
          <p:spPr>
            <a:xfrm>
              <a:off x="857952" y="3803250"/>
              <a:ext cx="58961" cy="59177"/>
            </a:xfrm>
            <a:custGeom>
              <a:avLst/>
              <a:gdLst/>
              <a:ahLst/>
              <a:cxnLst/>
              <a:rect l="l" t="t" r="r" b="b"/>
              <a:pathLst>
                <a:path w="551" h="553" extrusionOk="0">
                  <a:moveTo>
                    <a:pt x="48" y="0"/>
                  </a:moveTo>
                  <a:lnTo>
                    <a:pt x="1" y="47"/>
                  </a:lnTo>
                  <a:lnTo>
                    <a:pt x="503" y="552"/>
                  </a:lnTo>
                  <a:lnTo>
                    <a:pt x="551" y="505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5824;p51">
              <a:extLst>
                <a:ext uri="{FF2B5EF4-FFF2-40B4-BE49-F238E27FC236}">
                  <a16:creationId xmlns:a16="http://schemas.microsoft.com/office/drawing/2014/main" id="{A105DC3D-6507-0250-3695-6B63143C5168}"/>
                </a:ext>
              </a:extLst>
            </p:cNvPr>
            <p:cNvSpPr/>
            <p:nvPr/>
          </p:nvSpPr>
          <p:spPr>
            <a:xfrm>
              <a:off x="912955" y="3858146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4" y="0"/>
                    <a:pt x="0" y="14"/>
                    <a:pt x="0" y="34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3" y="70"/>
                    <a:pt x="70" y="53"/>
                    <a:pt x="70" y="34"/>
                  </a:cubicBezTo>
                  <a:cubicBezTo>
                    <a:pt x="70" y="14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5825;p51">
              <a:extLst>
                <a:ext uri="{FF2B5EF4-FFF2-40B4-BE49-F238E27FC236}">
                  <a16:creationId xmlns:a16="http://schemas.microsoft.com/office/drawing/2014/main" id="{92A36BBE-F661-79CB-1708-FE6DC4E32309}"/>
                </a:ext>
              </a:extLst>
            </p:cNvPr>
            <p:cNvSpPr/>
            <p:nvPr/>
          </p:nvSpPr>
          <p:spPr>
            <a:xfrm>
              <a:off x="914988" y="3860180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5826;p51">
              <a:extLst>
                <a:ext uri="{FF2B5EF4-FFF2-40B4-BE49-F238E27FC236}">
                  <a16:creationId xmlns:a16="http://schemas.microsoft.com/office/drawing/2014/main" id="{4C76BE47-3E7F-1525-0FD7-6673E6084D84}"/>
                </a:ext>
              </a:extLst>
            </p:cNvPr>
            <p:cNvSpPr/>
            <p:nvPr/>
          </p:nvSpPr>
          <p:spPr>
            <a:xfrm>
              <a:off x="854742" y="3800254"/>
              <a:ext cx="8454" cy="7705"/>
            </a:xfrm>
            <a:custGeom>
              <a:avLst/>
              <a:gdLst/>
              <a:ahLst/>
              <a:cxnLst/>
              <a:rect l="l" t="t" r="r" b="b"/>
              <a:pathLst>
                <a:path w="79" h="72" extrusionOk="0">
                  <a:moveTo>
                    <a:pt x="39" y="1"/>
                  </a:moveTo>
                  <a:cubicBezTo>
                    <a:pt x="30" y="1"/>
                    <a:pt x="21" y="4"/>
                    <a:pt x="14" y="11"/>
                  </a:cubicBezTo>
                  <a:cubicBezTo>
                    <a:pt x="0" y="25"/>
                    <a:pt x="0" y="48"/>
                    <a:pt x="14" y="61"/>
                  </a:cubicBezTo>
                  <a:cubicBezTo>
                    <a:pt x="21" y="68"/>
                    <a:pt x="30" y="72"/>
                    <a:pt x="39" y="72"/>
                  </a:cubicBezTo>
                  <a:cubicBezTo>
                    <a:pt x="48" y="72"/>
                    <a:pt x="57" y="68"/>
                    <a:pt x="64" y="61"/>
                  </a:cubicBezTo>
                  <a:cubicBezTo>
                    <a:pt x="78" y="48"/>
                    <a:pt x="78" y="25"/>
                    <a:pt x="64" y="11"/>
                  </a:cubicBezTo>
                  <a:cubicBezTo>
                    <a:pt x="57" y="4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5827;p51">
              <a:extLst>
                <a:ext uri="{FF2B5EF4-FFF2-40B4-BE49-F238E27FC236}">
                  <a16:creationId xmlns:a16="http://schemas.microsoft.com/office/drawing/2014/main" id="{0B2C564E-EF43-4495-AD79-AE671977DD69}"/>
                </a:ext>
              </a:extLst>
            </p:cNvPr>
            <p:cNvSpPr/>
            <p:nvPr/>
          </p:nvSpPr>
          <p:spPr>
            <a:xfrm>
              <a:off x="856775" y="3802501"/>
              <a:ext cx="4066" cy="3317"/>
            </a:xfrm>
            <a:custGeom>
              <a:avLst/>
              <a:gdLst/>
              <a:ahLst/>
              <a:cxnLst/>
              <a:rect l="l" t="t" r="r" b="b"/>
              <a:pathLst>
                <a:path w="38" h="31" extrusionOk="0">
                  <a:moveTo>
                    <a:pt x="19" y="1"/>
                  </a:moveTo>
                  <a:cubicBezTo>
                    <a:pt x="15" y="1"/>
                    <a:pt x="12" y="3"/>
                    <a:pt x="9" y="7"/>
                  </a:cubicBezTo>
                  <a:cubicBezTo>
                    <a:pt x="1" y="13"/>
                    <a:pt x="1" y="21"/>
                    <a:pt x="9" y="27"/>
                  </a:cubicBezTo>
                  <a:cubicBezTo>
                    <a:pt x="12" y="29"/>
                    <a:pt x="16" y="31"/>
                    <a:pt x="20" y="31"/>
                  </a:cubicBezTo>
                  <a:cubicBezTo>
                    <a:pt x="24" y="31"/>
                    <a:pt x="27" y="29"/>
                    <a:pt x="29" y="27"/>
                  </a:cubicBezTo>
                  <a:cubicBezTo>
                    <a:pt x="37" y="21"/>
                    <a:pt x="37" y="13"/>
                    <a:pt x="29" y="7"/>
                  </a:cubicBezTo>
                  <a:cubicBezTo>
                    <a:pt x="26" y="3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5828;p51">
              <a:extLst>
                <a:ext uri="{FF2B5EF4-FFF2-40B4-BE49-F238E27FC236}">
                  <a16:creationId xmlns:a16="http://schemas.microsoft.com/office/drawing/2014/main" id="{B4A6E298-E85E-F3DE-4627-58BC2CC2DB86}"/>
                </a:ext>
              </a:extLst>
            </p:cNvPr>
            <p:cNvSpPr/>
            <p:nvPr/>
          </p:nvSpPr>
          <p:spPr>
            <a:xfrm>
              <a:off x="879247" y="3824117"/>
              <a:ext cx="16479" cy="16480"/>
            </a:xfrm>
            <a:custGeom>
              <a:avLst/>
              <a:gdLst/>
              <a:ahLst/>
              <a:cxnLst/>
              <a:rect l="l" t="t" r="r" b="b"/>
              <a:pathLst>
                <a:path w="154" h="154" extrusionOk="0">
                  <a:moveTo>
                    <a:pt x="78" y="0"/>
                  </a:moveTo>
                  <a:cubicBezTo>
                    <a:pt x="34" y="0"/>
                    <a:pt x="0" y="34"/>
                    <a:pt x="0" y="76"/>
                  </a:cubicBezTo>
                  <a:cubicBezTo>
                    <a:pt x="0" y="117"/>
                    <a:pt x="34" y="154"/>
                    <a:pt x="78" y="154"/>
                  </a:cubicBezTo>
                  <a:cubicBezTo>
                    <a:pt x="120" y="154"/>
                    <a:pt x="153" y="117"/>
                    <a:pt x="153" y="76"/>
                  </a:cubicBezTo>
                  <a:cubicBezTo>
                    <a:pt x="153" y="34"/>
                    <a:pt x="120" y="0"/>
                    <a:pt x="78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5829;p51">
              <a:extLst>
                <a:ext uri="{FF2B5EF4-FFF2-40B4-BE49-F238E27FC236}">
                  <a16:creationId xmlns:a16="http://schemas.microsoft.com/office/drawing/2014/main" id="{B9ED4334-65A8-C863-15A5-6E15C19425BE}"/>
                </a:ext>
              </a:extLst>
            </p:cNvPr>
            <p:cNvSpPr/>
            <p:nvPr/>
          </p:nvSpPr>
          <p:spPr>
            <a:xfrm>
              <a:off x="927294" y="3612771"/>
              <a:ext cx="133866" cy="115036"/>
            </a:xfrm>
            <a:custGeom>
              <a:avLst/>
              <a:gdLst/>
              <a:ahLst/>
              <a:cxnLst/>
              <a:rect l="l" t="t" r="r" b="b"/>
              <a:pathLst>
                <a:path w="1251" h="1075" extrusionOk="0">
                  <a:moveTo>
                    <a:pt x="625" y="0"/>
                  </a:moveTo>
                  <a:cubicBezTo>
                    <a:pt x="540" y="0"/>
                    <a:pt x="455" y="45"/>
                    <a:pt x="410" y="134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0"/>
                  </a:lnTo>
                  <a:lnTo>
                    <a:pt x="195" y="792"/>
                  </a:lnTo>
                  <a:cubicBezTo>
                    <a:pt x="169" y="949"/>
                    <a:pt x="294" y="1074"/>
                    <a:pt x="433" y="1074"/>
                  </a:cubicBezTo>
                  <a:cubicBezTo>
                    <a:pt x="470" y="1074"/>
                    <a:pt x="508" y="1066"/>
                    <a:pt x="544" y="1046"/>
                  </a:cubicBezTo>
                  <a:lnTo>
                    <a:pt x="625" y="1004"/>
                  </a:lnTo>
                  <a:lnTo>
                    <a:pt x="706" y="1046"/>
                  </a:lnTo>
                  <a:cubicBezTo>
                    <a:pt x="742" y="1065"/>
                    <a:pt x="779" y="1074"/>
                    <a:pt x="816" y="1074"/>
                  </a:cubicBezTo>
                  <a:cubicBezTo>
                    <a:pt x="955" y="1074"/>
                    <a:pt x="1081" y="947"/>
                    <a:pt x="1055" y="792"/>
                  </a:cubicBezTo>
                  <a:lnTo>
                    <a:pt x="1041" y="700"/>
                  </a:lnTo>
                  <a:lnTo>
                    <a:pt x="1108" y="639"/>
                  </a:lnTo>
                  <a:cubicBezTo>
                    <a:pt x="1250" y="502"/>
                    <a:pt x="1169" y="260"/>
                    <a:pt x="974" y="232"/>
                  </a:cubicBezTo>
                  <a:lnTo>
                    <a:pt x="885" y="218"/>
                  </a:lnTo>
                  <a:lnTo>
                    <a:pt x="843" y="134"/>
                  </a:lnTo>
                  <a:cubicBezTo>
                    <a:pt x="797" y="45"/>
                    <a:pt x="711" y="0"/>
                    <a:pt x="625" y="0"/>
                  </a:cubicBezTo>
                  <a:close/>
                </a:path>
              </a:pathLst>
            </a:custGeom>
            <a:solidFill>
              <a:srgbClr val="FF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5830;p51">
              <a:extLst>
                <a:ext uri="{FF2B5EF4-FFF2-40B4-BE49-F238E27FC236}">
                  <a16:creationId xmlns:a16="http://schemas.microsoft.com/office/drawing/2014/main" id="{558C85B4-6A37-3033-6866-4FF5831AD5F7}"/>
                </a:ext>
              </a:extLst>
            </p:cNvPr>
            <p:cNvSpPr/>
            <p:nvPr/>
          </p:nvSpPr>
          <p:spPr>
            <a:xfrm>
              <a:off x="937460" y="3621011"/>
              <a:ext cx="113535" cy="97914"/>
            </a:xfrm>
            <a:custGeom>
              <a:avLst/>
              <a:gdLst/>
              <a:ahLst/>
              <a:cxnLst/>
              <a:rect l="l" t="t" r="r" b="b"/>
              <a:pathLst>
                <a:path w="1061" h="915" extrusionOk="0">
                  <a:moveTo>
                    <a:pt x="530" y="1"/>
                  </a:moveTo>
                  <a:cubicBezTo>
                    <a:pt x="457" y="1"/>
                    <a:pt x="384" y="39"/>
                    <a:pt x="346" y="116"/>
                  </a:cubicBezTo>
                  <a:lnTo>
                    <a:pt x="310" y="185"/>
                  </a:lnTo>
                  <a:lnTo>
                    <a:pt x="234" y="197"/>
                  </a:lnTo>
                  <a:cubicBezTo>
                    <a:pt x="70" y="222"/>
                    <a:pt x="0" y="425"/>
                    <a:pt x="123" y="545"/>
                  </a:cubicBezTo>
                  <a:lnTo>
                    <a:pt x="179" y="598"/>
                  </a:lnTo>
                  <a:lnTo>
                    <a:pt x="165" y="674"/>
                  </a:lnTo>
                  <a:cubicBezTo>
                    <a:pt x="143" y="806"/>
                    <a:pt x="247" y="915"/>
                    <a:pt x="366" y="915"/>
                  </a:cubicBezTo>
                  <a:cubicBezTo>
                    <a:pt x="397" y="915"/>
                    <a:pt x="429" y="907"/>
                    <a:pt x="460" y="891"/>
                  </a:cubicBezTo>
                  <a:lnTo>
                    <a:pt x="530" y="852"/>
                  </a:lnTo>
                  <a:lnTo>
                    <a:pt x="600" y="891"/>
                  </a:lnTo>
                  <a:cubicBezTo>
                    <a:pt x="631" y="907"/>
                    <a:pt x="662" y="914"/>
                    <a:pt x="693" y="914"/>
                  </a:cubicBezTo>
                  <a:cubicBezTo>
                    <a:pt x="813" y="914"/>
                    <a:pt x="918" y="807"/>
                    <a:pt x="896" y="674"/>
                  </a:cubicBezTo>
                  <a:lnTo>
                    <a:pt x="882" y="598"/>
                  </a:lnTo>
                  <a:lnTo>
                    <a:pt x="937" y="545"/>
                  </a:lnTo>
                  <a:cubicBezTo>
                    <a:pt x="1060" y="425"/>
                    <a:pt x="993" y="222"/>
                    <a:pt x="826" y="197"/>
                  </a:cubicBezTo>
                  <a:lnTo>
                    <a:pt x="750" y="185"/>
                  </a:lnTo>
                  <a:lnTo>
                    <a:pt x="714" y="116"/>
                  </a:lnTo>
                  <a:cubicBezTo>
                    <a:pt x="677" y="39"/>
                    <a:pt x="603" y="1"/>
                    <a:pt x="53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5831;p51">
              <a:extLst>
                <a:ext uri="{FF2B5EF4-FFF2-40B4-BE49-F238E27FC236}">
                  <a16:creationId xmlns:a16="http://schemas.microsoft.com/office/drawing/2014/main" id="{942C5DB5-A02D-B2F8-06FD-7C978CC02C36}"/>
                </a:ext>
              </a:extLst>
            </p:cNvPr>
            <p:cNvSpPr/>
            <p:nvPr/>
          </p:nvSpPr>
          <p:spPr>
            <a:xfrm>
              <a:off x="937139" y="3629143"/>
              <a:ext cx="104546" cy="94704"/>
            </a:xfrm>
            <a:custGeom>
              <a:avLst/>
              <a:gdLst/>
              <a:ahLst/>
              <a:cxnLst/>
              <a:rect l="l" t="t" r="r" b="b"/>
              <a:pathLst>
                <a:path w="977" h="885" extrusionOk="0">
                  <a:moveTo>
                    <a:pt x="0" y="416"/>
                  </a:moveTo>
                  <a:cubicBezTo>
                    <a:pt x="11" y="441"/>
                    <a:pt x="28" y="466"/>
                    <a:pt x="53" y="489"/>
                  </a:cubicBezTo>
                  <a:lnTo>
                    <a:pt x="117" y="553"/>
                  </a:lnTo>
                  <a:lnTo>
                    <a:pt x="103" y="642"/>
                  </a:lnTo>
                  <a:lnTo>
                    <a:pt x="103" y="665"/>
                  </a:lnTo>
                  <a:cubicBezTo>
                    <a:pt x="192" y="631"/>
                    <a:pt x="293" y="567"/>
                    <a:pt x="388" y="523"/>
                  </a:cubicBezTo>
                  <a:lnTo>
                    <a:pt x="388" y="523"/>
                  </a:lnTo>
                  <a:cubicBezTo>
                    <a:pt x="389" y="526"/>
                    <a:pt x="391" y="528"/>
                    <a:pt x="395" y="528"/>
                  </a:cubicBezTo>
                  <a:cubicBezTo>
                    <a:pt x="395" y="528"/>
                    <a:pt x="396" y="528"/>
                    <a:pt x="396" y="528"/>
                  </a:cubicBezTo>
                  <a:cubicBezTo>
                    <a:pt x="429" y="525"/>
                    <a:pt x="457" y="512"/>
                    <a:pt x="474" y="490"/>
                  </a:cubicBezTo>
                  <a:lnTo>
                    <a:pt x="474" y="490"/>
                  </a:lnTo>
                  <a:cubicBezTo>
                    <a:pt x="446" y="498"/>
                    <a:pt x="417" y="510"/>
                    <a:pt x="388" y="523"/>
                  </a:cubicBezTo>
                  <a:lnTo>
                    <a:pt x="388" y="523"/>
                  </a:lnTo>
                  <a:cubicBezTo>
                    <a:pt x="383" y="509"/>
                    <a:pt x="407" y="469"/>
                    <a:pt x="392" y="469"/>
                  </a:cubicBezTo>
                  <a:cubicBezTo>
                    <a:pt x="391" y="469"/>
                    <a:pt x="390" y="469"/>
                    <a:pt x="388" y="469"/>
                  </a:cubicBezTo>
                  <a:cubicBezTo>
                    <a:pt x="312" y="495"/>
                    <a:pt x="266" y="512"/>
                    <a:pt x="220" y="512"/>
                  </a:cubicBezTo>
                  <a:cubicBezTo>
                    <a:pt x="164" y="512"/>
                    <a:pt x="109" y="486"/>
                    <a:pt x="0" y="416"/>
                  </a:cubicBezTo>
                  <a:close/>
                  <a:moveTo>
                    <a:pt x="759" y="1"/>
                  </a:moveTo>
                  <a:cubicBezTo>
                    <a:pt x="740" y="109"/>
                    <a:pt x="709" y="218"/>
                    <a:pt x="661" y="319"/>
                  </a:cubicBezTo>
                  <a:cubicBezTo>
                    <a:pt x="647" y="347"/>
                    <a:pt x="634" y="377"/>
                    <a:pt x="603" y="386"/>
                  </a:cubicBezTo>
                  <a:cubicBezTo>
                    <a:pt x="598" y="387"/>
                    <a:pt x="593" y="388"/>
                    <a:pt x="587" y="388"/>
                  </a:cubicBezTo>
                  <a:cubicBezTo>
                    <a:pt x="571" y="388"/>
                    <a:pt x="553" y="381"/>
                    <a:pt x="536" y="369"/>
                  </a:cubicBezTo>
                  <a:cubicBezTo>
                    <a:pt x="519" y="355"/>
                    <a:pt x="505" y="333"/>
                    <a:pt x="491" y="316"/>
                  </a:cubicBezTo>
                  <a:cubicBezTo>
                    <a:pt x="430" y="218"/>
                    <a:pt x="363" y="118"/>
                    <a:pt x="299" y="15"/>
                  </a:cubicBezTo>
                  <a:lnTo>
                    <a:pt x="276" y="68"/>
                  </a:lnTo>
                  <a:lnTo>
                    <a:pt x="226" y="76"/>
                  </a:lnTo>
                  <a:cubicBezTo>
                    <a:pt x="332" y="140"/>
                    <a:pt x="419" y="224"/>
                    <a:pt x="472" y="333"/>
                  </a:cubicBezTo>
                  <a:cubicBezTo>
                    <a:pt x="494" y="380"/>
                    <a:pt x="508" y="444"/>
                    <a:pt x="475" y="489"/>
                  </a:cubicBezTo>
                  <a:cubicBezTo>
                    <a:pt x="474" y="489"/>
                    <a:pt x="474" y="489"/>
                    <a:pt x="474" y="490"/>
                  </a:cubicBezTo>
                  <a:lnTo>
                    <a:pt x="474" y="490"/>
                  </a:lnTo>
                  <a:cubicBezTo>
                    <a:pt x="475" y="489"/>
                    <a:pt x="476" y="489"/>
                    <a:pt x="477" y="489"/>
                  </a:cubicBezTo>
                  <a:cubicBezTo>
                    <a:pt x="478" y="489"/>
                    <a:pt x="478" y="489"/>
                    <a:pt x="478" y="489"/>
                  </a:cubicBezTo>
                  <a:cubicBezTo>
                    <a:pt x="491" y="489"/>
                    <a:pt x="486" y="542"/>
                    <a:pt x="494" y="553"/>
                  </a:cubicBezTo>
                  <a:cubicBezTo>
                    <a:pt x="502" y="559"/>
                    <a:pt x="505" y="570"/>
                    <a:pt x="508" y="581"/>
                  </a:cubicBezTo>
                  <a:cubicBezTo>
                    <a:pt x="516" y="628"/>
                    <a:pt x="514" y="678"/>
                    <a:pt x="505" y="723"/>
                  </a:cubicBezTo>
                  <a:cubicBezTo>
                    <a:pt x="500" y="776"/>
                    <a:pt x="488" y="832"/>
                    <a:pt x="477" y="885"/>
                  </a:cubicBezTo>
                  <a:lnTo>
                    <a:pt x="533" y="851"/>
                  </a:lnTo>
                  <a:lnTo>
                    <a:pt x="575" y="874"/>
                  </a:lnTo>
                  <a:cubicBezTo>
                    <a:pt x="569" y="829"/>
                    <a:pt x="564" y="782"/>
                    <a:pt x="561" y="737"/>
                  </a:cubicBezTo>
                  <a:cubicBezTo>
                    <a:pt x="558" y="665"/>
                    <a:pt x="561" y="584"/>
                    <a:pt x="603" y="525"/>
                  </a:cubicBezTo>
                  <a:lnTo>
                    <a:pt x="614" y="514"/>
                  </a:lnTo>
                  <a:cubicBezTo>
                    <a:pt x="620" y="511"/>
                    <a:pt x="628" y="511"/>
                    <a:pt x="634" y="511"/>
                  </a:cubicBezTo>
                  <a:cubicBezTo>
                    <a:pt x="742" y="511"/>
                    <a:pt x="843" y="553"/>
                    <a:pt x="952" y="578"/>
                  </a:cubicBezTo>
                  <a:lnTo>
                    <a:pt x="949" y="553"/>
                  </a:lnTo>
                  <a:lnTo>
                    <a:pt x="977" y="517"/>
                  </a:lnTo>
                  <a:cubicBezTo>
                    <a:pt x="938" y="517"/>
                    <a:pt x="899" y="514"/>
                    <a:pt x="865" y="511"/>
                  </a:cubicBezTo>
                  <a:cubicBezTo>
                    <a:pt x="826" y="503"/>
                    <a:pt x="787" y="497"/>
                    <a:pt x="753" y="486"/>
                  </a:cubicBezTo>
                  <a:cubicBezTo>
                    <a:pt x="728" y="480"/>
                    <a:pt x="703" y="469"/>
                    <a:pt x="687" y="455"/>
                  </a:cubicBezTo>
                  <a:cubicBezTo>
                    <a:pt x="664" y="441"/>
                    <a:pt x="653" y="416"/>
                    <a:pt x="653" y="388"/>
                  </a:cubicBezTo>
                  <a:cubicBezTo>
                    <a:pt x="653" y="363"/>
                    <a:pt x="664" y="341"/>
                    <a:pt x="678" y="319"/>
                  </a:cubicBezTo>
                  <a:cubicBezTo>
                    <a:pt x="731" y="235"/>
                    <a:pt x="787" y="154"/>
                    <a:pt x="843" y="70"/>
                  </a:cubicBezTo>
                  <a:lnTo>
                    <a:pt x="793" y="65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5832;p51">
              <a:extLst>
                <a:ext uri="{FF2B5EF4-FFF2-40B4-BE49-F238E27FC236}">
                  <a16:creationId xmlns:a16="http://schemas.microsoft.com/office/drawing/2014/main" id="{1E0F0B20-4C8D-9133-82D6-40D2C1F26F95}"/>
                </a:ext>
              </a:extLst>
            </p:cNvPr>
            <p:cNvSpPr/>
            <p:nvPr/>
          </p:nvSpPr>
          <p:spPr>
            <a:xfrm>
              <a:off x="972345" y="3648298"/>
              <a:ext cx="43338" cy="43339"/>
            </a:xfrm>
            <a:custGeom>
              <a:avLst/>
              <a:gdLst/>
              <a:ahLst/>
              <a:cxnLst/>
              <a:rect l="l" t="t" r="r" b="b"/>
              <a:pathLst>
                <a:path w="405" h="405" extrusionOk="0">
                  <a:moveTo>
                    <a:pt x="204" y="0"/>
                  </a:moveTo>
                  <a:cubicBezTo>
                    <a:pt x="93" y="0"/>
                    <a:pt x="0" y="89"/>
                    <a:pt x="0" y="204"/>
                  </a:cubicBezTo>
                  <a:cubicBezTo>
                    <a:pt x="0" y="315"/>
                    <a:pt x="93" y="405"/>
                    <a:pt x="204" y="405"/>
                  </a:cubicBezTo>
                  <a:cubicBezTo>
                    <a:pt x="316" y="405"/>
                    <a:pt x="405" y="315"/>
                    <a:pt x="405" y="204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5833;p51">
              <a:extLst>
                <a:ext uri="{FF2B5EF4-FFF2-40B4-BE49-F238E27FC236}">
                  <a16:creationId xmlns:a16="http://schemas.microsoft.com/office/drawing/2014/main" id="{2F34369D-44CE-71B2-51ED-F58CC9D457C3}"/>
                </a:ext>
              </a:extLst>
            </p:cNvPr>
            <p:cNvSpPr/>
            <p:nvPr/>
          </p:nvSpPr>
          <p:spPr>
            <a:xfrm>
              <a:off x="976197" y="3655468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6" y="0"/>
                  </a:moveTo>
                  <a:cubicBezTo>
                    <a:pt x="143" y="0"/>
                    <a:pt x="119" y="11"/>
                    <a:pt x="104" y="34"/>
                  </a:cubicBezTo>
                  <a:lnTo>
                    <a:pt x="96" y="56"/>
                  </a:lnTo>
                  <a:lnTo>
                    <a:pt x="73" y="59"/>
                  </a:lnTo>
                  <a:cubicBezTo>
                    <a:pt x="20" y="67"/>
                    <a:pt x="1" y="128"/>
                    <a:pt x="40" y="165"/>
                  </a:cubicBezTo>
                  <a:lnTo>
                    <a:pt x="57" y="181"/>
                  </a:lnTo>
                  <a:lnTo>
                    <a:pt x="54" y="201"/>
                  </a:lnTo>
                  <a:cubicBezTo>
                    <a:pt x="47" y="243"/>
                    <a:pt x="79" y="276"/>
                    <a:pt x="114" y="276"/>
                  </a:cubicBezTo>
                  <a:cubicBezTo>
                    <a:pt x="124" y="276"/>
                    <a:pt x="133" y="273"/>
                    <a:pt x="143" y="268"/>
                  </a:cubicBezTo>
                  <a:lnTo>
                    <a:pt x="165" y="257"/>
                  </a:lnTo>
                  <a:lnTo>
                    <a:pt x="185" y="268"/>
                  </a:lnTo>
                  <a:cubicBezTo>
                    <a:pt x="195" y="273"/>
                    <a:pt x="205" y="275"/>
                    <a:pt x="214" y="275"/>
                  </a:cubicBezTo>
                  <a:cubicBezTo>
                    <a:pt x="251" y="275"/>
                    <a:pt x="281" y="241"/>
                    <a:pt x="277" y="201"/>
                  </a:cubicBezTo>
                  <a:lnTo>
                    <a:pt x="274" y="181"/>
                  </a:lnTo>
                  <a:lnTo>
                    <a:pt x="291" y="165"/>
                  </a:lnTo>
                  <a:cubicBezTo>
                    <a:pt x="324" y="128"/>
                    <a:pt x="308" y="67"/>
                    <a:pt x="255" y="59"/>
                  </a:cubicBezTo>
                  <a:lnTo>
                    <a:pt x="235" y="56"/>
                  </a:lnTo>
                  <a:lnTo>
                    <a:pt x="224" y="34"/>
                  </a:lnTo>
                  <a:cubicBezTo>
                    <a:pt x="211" y="11"/>
                    <a:pt x="189" y="0"/>
                    <a:pt x="16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5834;p51">
              <a:extLst>
                <a:ext uri="{FF2B5EF4-FFF2-40B4-BE49-F238E27FC236}">
                  <a16:creationId xmlns:a16="http://schemas.microsoft.com/office/drawing/2014/main" id="{08008B80-71AB-6545-A45B-6148B8A1DC8A}"/>
                </a:ext>
              </a:extLst>
            </p:cNvPr>
            <p:cNvSpPr/>
            <p:nvPr/>
          </p:nvSpPr>
          <p:spPr>
            <a:xfrm>
              <a:off x="982511" y="3658678"/>
              <a:ext cx="22472" cy="22472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106" y="1"/>
                  </a:moveTo>
                  <a:cubicBezTo>
                    <a:pt x="48" y="1"/>
                    <a:pt x="0" y="51"/>
                    <a:pt x="0" y="107"/>
                  </a:cubicBezTo>
                  <a:cubicBezTo>
                    <a:pt x="0" y="165"/>
                    <a:pt x="48" y="210"/>
                    <a:pt x="106" y="210"/>
                  </a:cubicBezTo>
                  <a:cubicBezTo>
                    <a:pt x="165" y="210"/>
                    <a:pt x="210" y="163"/>
                    <a:pt x="210" y="107"/>
                  </a:cubicBezTo>
                  <a:cubicBezTo>
                    <a:pt x="210" y="51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5835;p51">
              <a:extLst>
                <a:ext uri="{FF2B5EF4-FFF2-40B4-BE49-F238E27FC236}">
                  <a16:creationId xmlns:a16="http://schemas.microsoft.com/office/drawing/2014/main" id="{F4EDC948-CABB-3C90-26F2-82618BE87F83}"/>
                </a:ext>
              </a:extLst>
            </p:cNvPr>
            <p:cNvSpPr/>
            <p:nvPr/>
          </p:nvSpPr>
          <p:spPr>
            <a:xfrm>
              <a:off x="990215" y="3636955"/>
              <a:ext cx="7277" cy="66667"/>
            </a:xfrm>
            <a:custGeom>
              <a:avLst/>
              <a:gdLst/>
              <a:ahLst/>
              <a:cxnLst/>
              <a:rect l="l" t="t" r="r" b="b"/>
              <a:pathLst>
                <a:path w="68" h="623" extrusionOk="0">
                  <a:moveTo>
                    <a:pt x="1" y="0"/>
                  </a:moveTo>
                  <a:lnTo>
                    <a:pt x="1" y="622"/>
                  </a:lnTo>
                  <a:lnTo>
                    <a:pt x="68" y="622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5836;p51">
              <a:extLst>
                <a:ext uri="{FF2B5EF4-FFF2-40B4-BE49-F238E27FC236}">
                  <a16:creationId xmlns:a16="http://schemas.microsoft.com/office/drawing/2014/main" id="{2D22FFD9-FD03-D672-1891-8DCCDBE0A614}"/>
                </a:ext>
              </a:extLst>
            </p:cNvPr>
            <p:cNvSpPr/>
            <p:nvPr/>
          </p:nvSpPr>
          <p:spPr>
            <a:xfrm>
              <a:off x="990857" y="3631498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5837;p51">
              <a:extLst>
                <a:ext uri="{FF2B5EF4-FFF2-40B4-BE49-F238E27FC236}">
                  <a16:creationId xmlns:a16="http://schemas.microsoft.com/office/drawing/2014/main" id="{0B6CEEB5-2E41-B13A-A035-7DFEA0098841}"/>
                </a:ext>
              </a:extLst>
            </p:cNvPr>
            <p:cNvSpPr/>
            <p:nvPr/>
          </p:nvSpPr>
          <p:spPr>
            <a:xfrm>
              <a:off x="992677" y="363331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2" y="29"/>
                    <a:pt x="28" y="23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5838;p51">
              <a:extLst>
                <a:ext uri="{FF2B5EF4-FFF2-40B4-BE49-F238E27FC236}">
                  <a16:creationId xmlns:a16="http://schemas.microsoft.com/office/drawing/2014/main" id="{AC9F2D45-88E6-C851-5A23-8BF7D4BB85E6}"/>
                </a:ext>
              </a:extLst>
            </p:cNvPr>
            <p:cNvSpPr/>
            <p:nvPr/>
          </p:nvSpPr>
          <p:spPr>
            <a:xfrm>
              <a:off x="990857" y="3702874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9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5839;p51">
              <a:extLst>
                <a:ext uri="{FF2B5EF4-FFF2-40B4-BE49-F238E27FC236}">
                  <a16:creationId xmlns:a16="http://schemas.microsoft.com/office/drawing/2014/main" id="{286ABF11-C819-DBE2-65DE-CCEA07524C5E}"/>
                </a:ext>
              </a:extLst>
            </p:cNvPr>
            <p:cNvSpPr/>
            <p:nvPr/>
          </p:nvSpPr>
          <p:spPr>
            <a:xfrm>
              <a:off x="992677" y="3704693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2" y="28"/>
                    <a:pt x="28" y="23"/>
                    <a:pt x="28" y="14"/>
                  </a:cubicBezTo>
                  <a:cubicBezTo>
                    <a:pt x="28" y="6"/>
                    <a:pt x="22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5840;p51">
              <a:extLst>
                <a:ext uri="{FF2B5EF4-FFF2-40B4-BE49-F238E27FC236}">
                  <a16:creationId xmlns:a16="http://schemas.microsoft.com/office/drawing/2014/main" id="{F7BCC8DF-308B-14E3-D468-EDA6E1EBE58D}"/>
                </a:ext>
              </a:extLst>
            </p:cNvPr>
            <p:cNvSpPr/>
            <p:nvPr/>
          </p:nvSpPr>
          <p:spPr>
            <a:xfrm>
              <a:off x="961002" y="3666811"/>
              <a:ext cx="66345" cy="7277"/>
            </a:xfrm>
            <a:custGeom>
              <a:avLst/>
              <a:gdLst/>
              <a:ahLst/>
              <a:cxnLst/>
              <a:rect l="l" t="t" r="r" b="b"/>
              <a:pathLst>
                <a:path w="620" h="68" extrusionOk="0">
                  <a:moveTo>
                    <a:pt x="0" y="0"/>
                  </a:moveTo>
                  <a:lnTo>
                    <a:pt x="0" y="67"/>
                  </a:lnTo>
                  <a:lnTo>
                    <a:pt x="620" y="67"/>
                  </a:lnTo>
                  <a:lnTo>
                    <a:pt x="620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5841;p51">
              <a:extLst>
                <a:ext uri="{FF2B5EF4-FFF2-40B4-BE49-F238E27FC236}">
                  <a16:creationId xmlns:a16="http://schemas.microsoft.com/office/drawing/2014/main" id="{D39F7757-762C-5FBB-3F38-6B7BEBE4F621}"/>
                </a:ext>
              </a:extLst>
            </p:cNvPr>
            <p:cNvSpPr/>
            <p:nvPr/>
          </p:nvSpPr>
          <p:spPr>
            <a:xfrm>
              <a:off x="1026706" y="3667025"/>
              <a:ext cx="6634" cy="6742"/>
            </a:xfrm>
            <a:custGeom>
              <a:avLst/>
              <a:gdLst/>
              <a:ahLst/>
              <a:cxnLst/>
              <a:rect l="l" t="t" r="r" b="b"/>
              <a:pathLst>
                <a:path w="62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2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5842;p51">
              <a:extLst>
                <a:ext uri="{FF2B5EF4-FFF2-40B4-BE49-F238E27FC236}">
                  <a16:creationId xmlns:a16="http://schemas.microsoft.com/office/drawing/2014/main" id="{50C1274C-9DFE-91E2-6392-CEEB96368825}"/>
                </a:ext>
              </a:extLst>
            </p:cNvPr>
            <p:cNvSpPr/>
            <p:nvPr/>
          </p:nvSpPr>
          <p:spPr>
            <a:xfrm>
              <a:off x="1028418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7" y="1"/>
                    <a:pt x="1" y="6"/>
                    <a:pt x="1" y="15"/>
                  </a:cubicBezTo>
                  <a:cubicBezTo>
                    <a:pt x="1" y="23"/>
                    <a:pt x="7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5843;p51">
              <a:extLst>
                <a:ext uri="{FF2B5EF4-FFF2-40B4-BE49-F238E27FC236}">
                  <a16:creationId xmlns:a16="http://schemas.microsoft.com/office/drawing/2014/main" id="{33F2A359-342C-6D9A-4CC6-084C40F282AE}"/>
                </a:ext>
              </a:extLst>
            </p:cNvPr>
            <p:cNvSpPr/>
            <p:nvPr/>
          </p:nvSpPr>
          <p:spPr>
            <a:xfrm>
              <a:off x="955330" y="3667025"/>
              <a:ext cx="6955" cy="6742"/>
            </a:xfrm>
            <a:custGeom>
              <a:avLst/>
              <a:gdLst/>
              <a:ahLst/>
              <a:cxnLst/>
              <a:rect l="l" t="t" r="r" b="b"/>
              <a:pathLst>
                <a:path w="65" h="63" extrusionOk="0">
                  <a:moveTo>
                    <a:pt x="31" y="1"/>
                  </a:moveTo>
                  <a:cubicBezTo>
                    <a:pt x="14" y="1"/>
                    <a:pt x="0" y="15"/>
                    <a:pt x="0" y="32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51" y="62"/>
                    <a:pt x="65" y="48"/>
                    <a:pt x="65" y="32"/>
                  </a:cubicBezTo>
                  <a:cubicBezTo>
                    <a:pt x="65" y="15"/>
                    <a:pt x="51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5844;p51">
              <a:extLst>
                <a:ext uri="{FF2B5EF4-FFF2-40B4-BE49-F238E27FC236}">
                  <a16:creationId xmlns:a16="http://schemas.microsoft.com/office/drawing/2014/main" id="{F8652782-7091-5623-8628-D99069413DA3}"/>
                </a:ext>
              </a:extLst>
            </p:cNvPr>
            <p:cNvSpPr/>
            <p:nvPr/>
          </p:nvSpPr>
          <p:spPr>
            <a:xfrm>
              <a:off x="957150" y="3668844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9" y="1"/>
                    <a:pt x="0" y="6"/>
                    <a:pt x="0" y="15"/>
                  </a:cubicBezTo>
                  <a:cubicBezTo>
                    <a:pt x="0" y="20"/>
                    <a:pt x="9" y="29"/>
                    <a:pt x="14" y="29"/>
                  </a:cubicBezTo>
                  <a:cubicBezTo>
                    <a:pt x="22" y="29"/>
                    <a:pt x="25" y="20"/>
                    <a:pt x="28" y="15"/>
                  </a:cubicBezTo>
                  <a:cubicBezTo>
                    <a:pt x="28" y="6"/>
                    <a:pt x="22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5845;p51">
              <a:extLst>
                <a:ext uri="{FF2B5EF4-FFF2-40B4-BE49-F238E27FC236}">
                  <a16:creationId xmlns:a16="http://schemas.microsoft.com/office/drawing/2014/main" id="{46A572FC-9B6C-B18B-E57B-138F93A87BEF}"/>
                </a:ext>
              </a:extLst>
            </p:cNvPr>
            <p:cNvSpPr/>
            <p:nvPr/>
          </p:nvSpPr>
          <p:spPr>
            <a:xfrm>
              <a:off x="973522" y="3649796"/>
              <a:ext cx="40984" cy="40985"/>
            </a:xfrm>
            <a:custGeom>
              <a:avLst/>
              <a:gdLst/>
              <a:ahLst/>
              <a:cxnLst/>
              <a:rect l="l" t="t" r="r" b="b"/>
              <a:pathLst>
                <a:path w="383" h="383" extrusionOk="0">
                  <a:moveTo>
                    <a:pt x="338" y="0"/>
                  </a:moveTo>
                  <a:lnTo>
                    <a:pt x="1" y="335"/>
                  </a:lnTo>
                  <a:lnTo>
                    <a:pt x="48" y="382"/>
                  </a:lnTo>
                  <a:lnTo>
                    <a:pt x="383" y="47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5846;p51">
              <a:extLst>
                <a:ext uri="{FF2B5EF4-FFF2-40B4-BE49-F238E27FC236}">
                  <a16:creationId xmlns:a16="http://schemas.microsoft.com/office/drawing/2014/main" id="{258575DD-AE66-08E3-CF37-A7458C9958D0}"/>
                </a:ext>
              </a:extLst>
            </p:cNvPr>
            <p:cNvSpPr/>
            <p:nvPr/>
          </p:nvSpPr>
          <p:spPr>
            <a:xfrm>
              <a:off x="1010547" y="3648512"/>
              <a:ext cx="5778" cy="5565"/>
            </a:xfrm>
            <a:custGeom>
              <a:avLst/>
              <a:gdLst/>
              <a:ahLst/>
              <a:cxnLst/>
              <a:rect l="l" t="t" r="r" b="b"/>
              <a:pathLst>
                <a:path w="54" h="52" extrusionOk="0">
                  <a:moveTo>
                    <a:pt x="29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8"/>
                    <a:pt x="24" y="51"/>
                    <a:pt x="29" y="51"/>
                  </a:cubicBezTo>
                  <a:cubicBezTo>
                    <a:pt x="35" y="51"/>
                    <a:pt x="41" y="48"/>
                    <a:pt x="45" y="43"/>
                  </a:cubicBezTo>
                  <a:cubicBezTo>
                    <a:pt x="54" y="34"/>
                    <a:pt x="54" y="18"/>
                    <a:pt x="45" y="9"/>
                  </a:cubicBezTo>
                  <a:cubicBezTo>
                    <a:pt x="41" y="4"/>
                    <a:pt x="35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5847;p51">
              <a:extLst>
                <a:ext uri="{FF2B5EF4-FFF2-40B4-BE49-F238E27FC236}">
                  <a16:creationId xmlns:a16="http://schemas.microsoft.com/office/drawing/2014/main" id="{8020B81A-CCE6-3900-14C7-6356297A4FA3}"/>
                </a:ext>
              </a:extLst>
            </p:cNvPr>
            <p:cNvSpPr/>
            <p:nvPr/>
          </p:nvSpPr>
          <p:spPr>
            <a:xfrm>
              <a:off x="1012366" y="3650225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2"/>
                    <a:pt x="6" y="4"/>
                  </a:cubicBezTo>
                  <a:cubicBezTo>
                    <a:pt x="0" y="7"/>
                    <a:pt x="0" y="13"/>
                    <a:pt x="6" y="18"/>
                  </a:cubicBezTo>
                  <a:cubicBezTo>
                    <a:pt x="7" y="20"/>
                    <a:pt x="9" y="20"/>
                    <a:pt x="12" y="20"/>
                  </a:cubicBezTo>
                  <a:cubicBezTo>
                    <a:pt x="14" y="20"/>
                    <a:pt x="17" y="20"/>
                    <a:pt x="20" y="18"/>
                  </a:cubicBezTo>
                  <a:cubicBezTo>
                    <a:pt x="23" y="13"/>
                    <a:pt x="23" y="7"/>
                    <a:pt x="20" y="4"/>
                  </a:cubicBezTo>
                  <a:cubicBezTo>
                    <a:pt x="17" y="2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5848;p51">
              <a:extLst>
                <a:ext uri="{FF2B5EF4-FFF2-40B4-BE49-F238E27FC236}">
                  <a16:creationId xmlns:a16="http://schemas.microsoft.com/office/drawing/2014/main" id="{6FE631C6-6C66-6401-87CE-2FF5D2ED75BF}"/>
                </a:ext>
              </a:extLst>
            </p:cNvPr>
            <p:cNvSpPr/>
            <p:nvPr/>
          </p:nvSpPr>
          <p:spPr>
            <a:xfrm>
              <a:off x="972024" y="3687036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30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7" y="48"/>
                    <a:pt x="24" y="51"/>
                    <a:pt x="30" y="51"/>
                  </a:cubicBezTo>
                  <a:cubicBezTo>
                    <a:pt x="36" y="51"/>
                    <a:pt x="43" y="48"/>
                    <a:pt x="48" y="43"/>
                  </a:cubicBezTo>
                  <a:cubicBezTo>
                    <a:pt x="54" y="31"/>
                    <a:pt x="54" y="15"/>
                    <a:pt x="48" y="6"/>
                  </a:cubicBezTo>
                  <a:cubicBezTo>
                    <a:pt x="43" y="2"/>
                    <a:pt x="36" y="0"/>
                    <a:pt x="3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5849;p51">
              <a:extLst>
                <a:ext uri="{FF2B5EF4-FFF2-40B4-BE49-F238E27FC236}">
                  <a16:creationId xmlns:a16="http://schemas.microsoft.com/office/drawing/2014/main" id="{7A4609C3-31A3-4B85-B0BE-BAC471E973F1}"/>
                </a:ext>
              </a:extLst>
            </p:cNvPr>
            <p:cNvSpPr/>
            <p:nvPr/>
          </p:nvSpPr>
          <p:spPr>
            <a:xfrm>
              <a:off x="974164" y="3688641"/>
              <a:ext cx="2140" cy="2247"/>
            </a:xfrm>
            <a:custGeom>
              <a:avLst/>
              <a:gdLst/>
              <a:ahLst/>
              <a:cxnLst/>
              <a:rect l="l" t="t" r="r" b="b"/>
              <a:pathLst>
                <a:path w="20" h="21" extrusionOk="0">
                  <a:moveTo>
                    <a:pt x="10" y="0"/>
                  </a:moveTo>
                  <a:cubicBezTo>
                    <a:pt x="7" y="0"/>
                    <a:pt x="4" y="1"/>
                    <a:pt x="3" y="3"/>
                  </a:cubicBezTo>
                  <a:cubicBezTo>
                    <a:pt x="0" y="8"/>
                    <a:pt x="0" y="14"/>
                    <a:pt x="3" y="16"/>
                  </a:cubicBezTo>
                  <a:cubicBezTo>
                    <a:pt x="4" y="19"/>
                    <a:pt x="7" y="21"/>
                    <a:pt x="10" y="21"/>
                  </a:cubicBezTo>
                  <a:cubicBezTo>
                    <a:pt x="13" y="21"/>
                    <a:pt x="16" y="19"/>
                    <a:pt x="17" y="16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0"/>
                    <a:pt x="1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5850;p51">
              <a:extLst>
                <a:ext uri="{FF2B5EF4-FFF2-40B4-BE49-F238E27FC236}">
                  <a16:creationId xmlns:a16="http://schemas.microsoft.com/office/drawing/2014/main" id="{4C0F86BA-7223-828E-3C81-23DEFFDED3AD}"/>
                </a:ext>
              </a:extLst>
            </p:cNvPr>
            <p:cNvSpPr/>
            <p:nvPr/>
          </p:nvSpPr>
          <p:spPr>
            <a:xfrm>
              <a:off x="973201" y="3650011"/>
              <a:ext cx="41091" cy="41092"/>
            </a:xfrm>
            <a:custGeom>
              <a:avLst/>
              <a:gdLst/>
              <a:ahLst/>
              <a:cxnLst/>
              <a:rect l="l" t="t" r="r" b="b"/>
              <a:pathLst>
                <a:path w="384" h="384" extrusionOk="0">
                  <a:moveTo>
                    <a:pt x="48" y="1"/>
                  </a:moveTo>
                  <a:lnTo>
                    <a:pt x="1" y="48"/>
                  </a:lnTo>
                  <a:lnTo>
                    <a:pt x="336" y="383"/>
                  </a:lnTo>
                  <a:lnTo>
                    <a:pt x="383" y="336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5851;p51">
              <a:extLst>
                <a:ext uri="{FF2B5EF4-FFF2-40B4-BE49-F238E27FC236}">
                  <a16:creationId xmlns:a16="http://schemas.microsoft.com/office/drawing/2014/main" id="{B75905B2-82A3-8797-2AB3-C157AFA3BC9F}"/>
                </a:ext>
              </a:extLst>
            </p:cNvPr>
            <p:cNvSpPr/>
            <p:nvPr/>
          </p:nvSpPr>
          <p:spPr>
            <a:xfrm>
              <a:off x="1010547" y="3687036"/>
              <a:ext cx="6099" cy="5243"/>
            </a:xfrm>
            <a:custGeom>
              <a:avLst/>
              <a:gdLst/>
              <a:ahLst/>
              <a:cxnLst/>
              <a:rect l="l" t="t" r="r" b="b"/>
              <a:pathLst>
                <a:path w="57" h="49" extrusionOk="0">
                  <a:moveTo>
                    <a:pt x="29" y="0"/>
                  </a:moveTo>
                  <a:cubicBezTo>
                    <a:pt x="24" y="0"/>
                    <a:pt x="17" y="2"/>
                    <a:pt x="12" y="6"/>
                  </a:cubicBezTo>
                  <a:cubicBezTo>
                    <a:pt x="1" y="18"/>
                    <a:pt x="1" y="31"/>
                    <a:pt x="12" y="43"/>
                  </a:cubicBezTo>
                  <a:cubicBezTo>
                    <a:pt x="14" y="47"/>
                    <a:pt x="21" y="49"/>
                    <a:pt x="27" y="49"/>
                  </a:cubicBezTo>
                  <a:cubicBezTo>
                    <a:pt x="34" y="49"/>
                    <a:pt x="41" y="47"/>
                    <a:pt x="45" y="43"/>
                  </a:cubicBezTo>
                  <a:cubicBezTo>
                    <a:pt x="56" y="31"/>
                    <a:pt x="56" y="18"/>
                    <a:pt x="45" y="6"/>
                  </a:cubicBezTo>
                  <a:cubicBezTo>
                    <a:pt x="41" y="2"/>
                    <a:pt x="35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5852;p51">
              <a:extLst>
                <a:ext uri="{FF2B5EF4-FFF2-40B4-BE49-F238E27FC236}">
                  <a16:creationId xmlns:a16="http://schemas.microsoft.com/office/drawing/2014/main" id="{FA280C13-B6D1-BED3-47BC-A48BD09DC7B5}"/>
                </a:ext>
              </a:extLst>
            </p:cNvPr>
            <p:cNvSpPr/>
            <p:nvPr/>
          </p:nvSpPr>
          <p:spPr>
            <a:xfrm>
              <a:off x="1012366" y="3688641"/>
              <a:ext cx="2461" cy="2247"/>
            </a:xfrm>
            <a:custGeom>
              <a:avLst/>
              <a:gdLst/>
              <a:ahLst/>
              <a:cxnLst/>
              <a:rect l="l" t="t" r="r" b="b"/>
              <a:pathLst>
                <a:path w="23" h="21" extrusionOk="0">
                  <a:moveTo>
                    <a:pt x="12" y="0"/>
                  </a:moveTo>
                  <a:cubicBezTo>
                    <a:pt x="9" y="0"/>
                    <a:pt x="7" y="1"/>
                    <a:pt x="6" y="3"/>
                  </a:cubicBezTo>
                  <a:cubicBezTo>
                    <a:pt x="0" y="8"/>
                    <a:pt x="0" y="14"/>
                    <a:pt x="6" y="16"/>
                  </a:cubicBezTo>
                  <a:cubicBezTo>
                    <a:pt x="7" y="19"/>
                    <a:pt x="9" y="21"/>
                    <a:pt x="12" y="21"/>
                  </a:cubicBezTo>
                  <a:cubicBezTo>
                    <a:pt x="14" y="21"/>
                    <a:pt x="17" y="19"/>
                    <a:pt x="20" y="16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4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5853;p51">
              <a:extLst>
                <a:ext uri="{FF2B5EF4-FFF2-40B4-BE49-F238E27FC236}">
                  <a16:creationId xmlns:a16="http://schemas.microsoft.com/office/drawing/2014/main" id="{DF93E5D5-6579-1282-28A4-16C524F24D1C}"/>
                </a:ext>
              </a:extLst>
            </p:cNvPr>
            <p:cNvSpPr/>
            <p:nvPr/>
          </p:nvSpPr>
          <p:spPr>
            <a:xfrm>
              <a:off x="972024" y="3648512"/>
              <a:ext cx="6099" cy="5350"/>
            </a:xfrm>
            <a:custGeom>
              <a:avLst/>
              <a:gdLst/>
              <a:ahLst/>
              <a:cxnLst/>
              <a:rect l="l" t="t" r="r" b="b"/>
              <a:pathLst>
                <a:path w="57" h="50" extrusionOk="0">
                  <a:moveTo>
                    <a:pt x="30" y="1"/>
                  </a:moveTo>
                  <a:cubicBezTo>
                    <a:pt x="24" y="1"/>
                    <a:pt x="17" y="4"/>
                    <a:pt x="12" y="9"/>
                  </a:cubicBezTo>
                  <a:cubicBezTo>
                    <a:pt x="1" y="20"/>
                    <a:pt x="1" y="34"/>
                    <a:pt x="12" y="43"/>
                  </a:cubicBezTo>
                  <a:cubicBezTo>
                    <a:pt x="17" y="47"/>
                    <a:pt x="24" y="49"/>
                    <a:pt x="30" y="49"/>
                  </a:cubicBezTo>
                  <a:cubicBezTo>
                    <a:pt x="36" y="49"/>
                    <a:pt x="43" y="47"/>
                    <a:pt x="48" y="43"/>
                  </a:cubicBezTo>
                  <a:cubicBezTo>
                    <a:pt x="56" y="34"/>
                    <a:pt x="56" y="20"/>
                    <a:pt x="48" y="9"/>
                  </a:cubicBezTo>
                  <a:cubicBezTo>
                    <a:pt x="43" y="4"/>
                    <a:pt x="36" y="1"/>
                    <a:pt x="3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5854;p51">
              <a:extLst>
                <a:ext uri="{FF2B5EF4-FFF2-40B4-BE49-F238E27FC236}">
                  <a16:creationId xmlns:a16="http://schemas.microsoft.com/office/drawing/2014/main" id="{D2DE91DE-BD6D-E919-7C30-FBA12B238E28}"/>
                </a:ext>
              </a:extLst>
            </p:cNvPr>
            <p:cNvSpPr/>
            <p:nvPr/>
          </p:nvSpPr>
          <p:spPr>
            <a:xfrm>
              <a:off x="974164" y="3650011"/>
              <a:ext cx="2140" cy="2568"/>
            </a:xfrm>
            <a:custGeom>
              <a:avLst/>
              <a:gdLst/>
              <a:ahLst/>
              <a:cxnLst/>
              <a:rect l="l" t="t" r="r" b="b"/>
              <a:pathLst>
                <a:path w="20" h="24" extrusionOk="0">
                  <a:moveTo>
                    <a:pt x="9" y="1"/>
                  </a:moveTo>
                  <a:cubicBezTo>
                    <a:pt x="3" y="1"/>
                    <a:pt x="0" y="6"/>
                    <a:pt x="0" y="12"/>
                  </a:cubicBezTo>
                  <a:cubicBezTo>
                    <a:pt x="0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6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5855;p51">
              <a:extLst>
                <a:ext uri="{FF2B5EF4-FFF2-40B4-BE49-F238E27FC236}">
                  <a16:creationId xmlns:a16="http://schemas.microsoft.com/office/drawing/2014/main" id="{D06C4D7D-B381-98A2-1D71-A7580E7B11D8}"/>
                </a:ext>
              </a:extLst>
            </p:cNvPr>
            <p:cNvSpPr/>
            <p:nvPr/>
          </p:nvSpPr>
          <p:spPr>
            <a:xfrm>
              <a:off x="988182" y="3664350"/>
              <a:ext cx="11450" cy="11129"/>
            </a:xfrm>
            <a:custGeom>
              <a:avLst/>
              <a:gdLst/>
              <a:ahLst/>
              <a:cxnLst/>
              <a:rect l="l" t="t" r="r" b="b"/>
              <a:pathLst>
                <a:path w="107" h="104" extrusionOk="0">
                  <a:moveTo>
                    <a:pt x="53" y="1"/>
                  </a:moveTo>
                  <a:cubicBezTo>
                    <a:pt x="23" y="1"/>
                    <a:pt x="0" y="26"/>
                    <a:pt x="0" y="54"/>
                  </a:cubicBezTo>
                  <a:cubicBezTo>
                    <a:pt x="0" y="84"/>
                    <a:pt x="23" y="104"/>
                    <a:pt x="53" y="104"/>
                  </a:cubicBezTo>
                  <a:cubicBezTo>
                    <a:pt x="84" y="104"/>
                    <a:pt x="106" y="82"/>
                    <a:pt x="106" y="54"/>
                  </a:cubicBezTo>
                  <a:cubicBezTo>
                    <a:pt x="106" y="26"/>
                    <a:pt x="84" y="4"/>
                    <a:pt x="53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5856;p51">
              <a:extLst>
                <a:ext uri="{FF2B5EF4-FFF2-40B4-BE49-F238E27FC236}">
                  <a16:creationId xmlns:a16="http://schemas.microsoft.com/office/drawing/2014/main" id="{80D8FBB2-A2C2-23BD-6FBC-82CEEB3D3ACA}"/>
                </a:ext>
              </a:extLst>
            </p:cNvPr>
            <p:cNvSpPr/>
            <p:nvPr/>
          </p:nvSpPr>
          <p:spPr>
            <a:xfrm>
              <a:off x="434088" y="2766423"/>
              <a:ext cx="661948" cy="1422912"/>
            </a:xfrm>
            <a:custGeom>
              <a:avLst/>
              <a:gdLst/>
              <a:ahLst/>
              <a:cxnLst/>
              <a:rect l="l" t="t" r="r" b="b"/>
              <a:pathLst>
                <a:path w="6186" h="13297" extrusionOk="0">
                  <a:moveTo>
                    <a:pt x="5326" y="0"/>
                  </a:moveTo>
                  <a:cubicBezTo>
                    <a:pt x="5251" y="589"/>
                    <a:pt x="5089" y="1155"/>
                    <a:pt x="4715" y="1604"/>
                  </a:cubicBezTo>
                  <a:cubicBezTo>
                    <a:pt x="4217" y="2208"/>
                    <a:pt x="3419" y="2481"/>
                    <a:pt x="2625" y="2481"/>
                  </a:cubicBezTo>
                  <a:cubicBezTo>
                    <a:pt x="2414" y="2481"/>
                    <a:pt x="2203" y="2462"/>
                    <a:pt x="1998" y="2424"/>
                  </a:cubicBezTo>
                  <a:cubicBezTo>
                    <a:pt x="1939" y="2413"/>
                    <a:pt x="1875" y="2402"/>
                    <a:pt x="1814" y="2397"/>
                  </a:cubicBezTo>
                  <a:lnTo>
                    <a:pt x="1814" y="2397"/>
                  </a:lnTo>
                  <a:cubicBezTo>
                    <a:pt x="1875" y="2489"/>
                    <a:pt x="1942" y="2575"/>
                    <a:pt x="2015" y="2659"/>
                  </a:cubicBezTo>
                  <a:cubicBezTo>
                    <a:pt x="1881" y="2843"/>
                    <a:pt x="1761" y="3030"/>
                    <a:pt x="1652" y="3222"/>
                  </a:cubicBezTo>
                  <a:cubicBezTo>
                    <a:pt x="1677" y="3239"/>
                    <a:pt x="1702" y="3259"/>
                    <a:pt x="1730" y="3273"/>
                  </a:cubicBezTo>
                  <a:cubicBezTo>
                    <a:pt x="1925" y="3384"/>
                    <a:pt x="2149" y="3429"/>
                    <a:pt x="2369" y="3471"/>
                  </a:cubicBezTo>
                  <a:cubicBezTo>
                    <a:pt x="2810" y="3557"/>
                    <a:pt x="3256" y="3644"/>
                    <a:pt x="3700" y="3727"/>
                  </a:cubicBezTo>
                  <a:cubicBezTo>
                    <a:pt x="3856" y="3761"/>
                    <a:pt x="4018" y="3791"/>
                    <a:pt x="4157" y="3864"/>
                  </a:cubicBezTo>
                  <a:cubicBezTo>
                    <a:pt x="4506" y="4054"/>
                    <a:pt x="4665" y="4458"/>
                    <a:pt x="4782" y="4835"/>
                  </a:cubicBezTo>
                  <a:cubicBezTo>
                    <a:pt x="5150" y="6029"/>
                    <a:pt x="5362" y="7276"/>
                    <a:pt x="5410" y="8531"/>
                  </a:cubicBezTo>
                  <a:cubicBezTo>
                    <a:pt x="5438" y="9273"/>
                    <a:pt x="5401" y="10038"/>
                    <a:pt x="5139" y="10730"/>
                  </a:cubicBezTo>
                  <a:cubicBezTo>
                    <a:pt x="4874" y="11427"/>
                    <a:pt x="4355" y="12055"/>
                    <a:pt x="3652" y="12292"/>
                  </a:cubicBezTo>
                  <a:cubicBezTo>
                    <a:pt x="3456" y="12359"/>
                    <a:pt x="3250" y="12390"/>
                    <a:pt x="3043" y="12390"/>
                  </a:cubicBezTo>
                  <a:cubicBezTo>
                    <a:pt x="2438" y="12390"/>
                    <a:pt x="1831" y="12116"/>
                    <a:pt x="1454" y="11642"/>
                  </a:cubicBezTo>
                  <a:cubicBezTo>
                    <a:pt x="1178" y="11288"/>
                    <a:pt x="1030" y="10855"/>
                    <a:pt x="921" y="10423"/>
                  </a:cubicBezTo>
                  <a:cubicBezTo>
                    <a:pt x="729" y="9650"/>
                    <a:pt x="656" y="8852"/>
                    <a:pt x="620" y="8051"/>
                  </a:cubicBezTo>
                  <a:cubicBezTo>
                    <a:pt x="586" y="7368"/>
                    <a:pt x="578" y="6679"/>
                    <a:pt x="589" y="5993"/>
                  </a:cubicBezTo>
                  <a:lnTo>
                    <a:pt x="589" y="5993"/>
                  </a:lnTo>
                  <a:cubicBezTo>
                    <a:pt x="338" y="6860"/>
                    <a:pt x="154" y="7745"/>
                    <a:pt x="95" y="8646"/>
                  </a:cubicBezTo>
                  <a:cubicBezTo>
                    <a:pt x="0" y="10113"/>
                    <a:pt x="263" y="11642"/>
                    <a:pt x="1049" y="12883"/>
                  </a:cubicBezTo>
                  <a:cubicBezTo>
                    <a:pt x="1513" y="13109"/>
                    <a:pt x="2029" y="13185"/>
                    <a:pt x="2539" y="13243"/>
                  </a:cubicBezTo>
                  <a:cubicBezTo>
                    <a:pt x="2839" y="13272"/>
                    <a:pt x="3141" y="13296"/>
                    <a:pt x="3442" y="13296"/>
                  </a:cubicBezTo>
                  <a:cubicBezTo>
                    <a:pt x="3665" y="13296"/>
                    <a:pt x="3887" y="13283"/>
                    <a:pt x="4107" y="13249"/>
                  </a:cubicBezTo>
                  <a:cubicBezTo>
                    <a:pt x="4629" y="13173"/>
                    <a:pt x="5139" y="12975"/>
                    <a:pt x="5527" y="12621"/>
                  </a:cubicBezTo>
                  <a:cubicBezTo>
                    <a:pt x="5527" y="12621"/>
                    <a:pt x="6185" y="10543"/>
                    <a:pt x="6185" y="9407"/>
                  </a:cubicBezTo>
                  <a:cubicBezTo>
                    <a:pt x="6185" y="5758"/>
                    <a:pt x="4534" y="2712"/>
                    <a:pt x="4534" y="2712"/>
                  </a:cubicBezTo>
                  <a:cubicBezTo>
                    <a:pt x="4874" y="2357"/>
                    <a:pt x="5150" y="1931"/>
                    <a:pt x="5357" y="1479"/>
                  </a:cubicBezTo>
                  <a:cubicBezTo>
                    <a:pt x="5566" y="1032"/>
                    <a:pt x="5650" y="513"/>
                    <a:pt x="5510" y="42"/>
                  </a:cubicBezTo>
                  <a:cubicBezTo>
                    <a:pt x="5452" y="28"/>
                    <a:pt x="5388" y="14"/>
                    <a:pt x="532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5857;p51">
              <a:extLst>
                <a:ext uri="{FF2B5EF4-FFF2-40B4-BE49-F238E27FC236}">
                  <a16:creationId xmlns:a16="http://schemas.microsoft.com/office/drawing/2014/main" id="{8457330D-6831-473E-7A0D-8A6174DD0BEE}"/>
                </a:ext>
              </a:extLst>
            </p:cNvPr>
            <p:cNvSpPr/>
            <p:nvPr/>
          </p:nvSpPr>
          <p:spPr>
            <a:xfrm>
              <a:off x="586683" y="3451720"/>
              <a:ext cx="114391" cy="98984"/>
            </a:xfrm>
            <a:custGeom>
              <a:avLst/>
              <a:gdLst/>
              <a:ahLst/>
              <a:cxnLst/>
              <a:rect l="l" t="t" r="r" b="b"/>
              <a:pathLst>
                <a:path w="1069" h="925" extrusionOk="0">
                  <a:moveTo>
                    <a:pt x="535" y="0"/>
                  </a:moveTo>
                  <a:cubicBezTo>
                    <a:pt x="462" y="0"/>
                    <a:pt x="388" y="38"/>
                    <a:pt x="349" y="113"/>
                  </a:cubicBezTo>
                  <a:lnTo>
                    <a:pt x="312" y="183"/>
                  </a:lnTo>
                  <a:lnTo>
                    <a:pt x="237" y="194"/>
                  </a:lnTo>
                  <a:cubicBezTo>
                    <a:pt x="67" y="219"/>
                    <a:pt x="0" y="428"/>
                    <a:pt x="123" y="548"/>
                  </a:cubicBezTo>
                  <a:lnTo>
                    <a:pt x="179" y="604"/>
                  </a:lnTo>
                  <a:lnTo>
                    <a:pt x="165" y="679"/>
                  </a:lnTo>
                  <a:cubicBezTo>
                    <a:pt x="143" y="814"/>
                    <a:pt x="250" y="924"/>
                    <a:pt x="369" y="924"/>
                  </a:cubicBezTo>
                  <a:cubicBezTo>
                    <a:pt x="400" y="924"/>
                    <a:pt x="432" y="917"/>
                    <a:pt x="463" y="900"/>
                  </a:cubicBezTo>
                  <a:lnTo>
                    <a:pt x="533" y="861"/>
                  </a:lnTo>
                  <a:lnTo>
                    <a:pt x="603" y="900"/>
                  </a:lnTo>
                  <a:cubicBezTo>
                    <a:pt x="633" y="915"/>
                    <a:pt x="664" y="922"/>
                    <a:pt x="695" y="922"/>
                  </a:cubicBezTo>
                  <a:cubicBezTo>
                    <a:pt x="817" y="922"/>
                    <a:pt x="926" y="813"/>
                    <a:pt x="904" y="679"/>
                  </a:cubicBezTo>
                  <a:lnTo>
                    <a:pt x="890" y="604"/>
                  </a:lnTo>
                  <a:lnTo>
                    <a:pt x="946" y="548"/>
                  </a:lnTo>
                  <a:cubicBezTo>
                    <a:pt x="1069" y="428"/>
                    <a:pt x="1002" y="219"/>
                    <a:pt x="831" y="194"/>
                  </a:cubicBezTo>
                  <a:lnTo>
                    <a:pt x="753" y="183"/>
                  </a:lnTo>
                  <a:lnTo>
                    <a:pt x="720" y="113"/>
                  </a:lnTo>
                  <a:cubicBezTo>
                    <a:pt x="682" y="38"/>
                    <a:pt x="609" y="0"/>
                    <a:pt x="5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5858;p51">
              <a:extLst>
                <a:ext uri="{FF2B5EF4-FFF2-40B4-BE49-F238E27FC236}">
                  <a16:creationId xmlns:a16="http://schemas.microsoft.com/office/drawing/2014/main" id="{DEB97649-8597-C926-296F-7159544F5E4C}"/>
                </a:ext>
              </a:extLst>
            </p:cNvPr>
            <p:cNvSpPr/>
            <p:nvPr/>
          </p:nvSpPr>
          <p:spPr>
            <a:xfrm>
              <a:off x="594709" y="3458889"/>
              <a:ext cx="98019" cy="84324"/>
            </a:xfrm>
            <a:custGeom>
              <a:avLst/>
              <a:gdLst/>
              <a:ahLst/>
              <a:cxnLst/>
              <a:rect l="l" t="t" r="r" b="b"/>
              <a:pathLst>
                <a:path w="916" h="788" extrusionOk="0">
                  <a:moveTo>
                    <a:pt x="459" y="1"/>
                  </a:moveTo>
                  <a:cubicBezTo>
                    <a:pt x="397" y="1"/>
                    <a:pt x="334" y="33"/>
                    <a:pt x="302" y="99"/>
                  </a:cubicBezTo>
                  <a:lnTo>
                    <a:pt x="271" y="158"/>
                  </a:lnTo>
                  <a:lnTo>
                    <a:pt x="204" y="169"/>
                  </a:lnTo>
                  <a:cubicBezTo>
                    <a:pt x="62" y="191"/>
                    <a:pt x="0" y="370"/>
                    <a:pt x="106" y="470"/>
                  </a:cubicBezTo>
                  <a:lnTo>
                    <a:pt x="154" y="515"/>
                  </a:lnTo>
                  <a:lnTo>
                    <a:pt x="145" y="582"/>
                  </a:lnTo>
                  <a:cubicBezTo>
                    <a:pt x="126" y="694"/>
                    <a:pt x="216" y="786"/>
                    <a:pt x="318" y="786"/>
                  </a:cubicBezTo>
                  <a:cubicBezTo>
                    <a:pt x="345" y="786"/>
                    <a:pt x="373" y="780"/>
                    <a:pt x="399" y="766"/>
                  </a:cubicBezTo>
                  <a:lnTo>
                    <a:pt x="458" y="735"/>
                  </a:lnTo>
                  <a:lnTo>
                    <a:pt x="516" y="766"/>
                  </a:lnTo>
                  <a:cubicBezTo>
                    <a:pt x="544" y="781"/>
                    <a:pt x="572" y="787"/>
                    <a:pt x="600" y="787"/>
                  </a:cubicBezTo>
                  <a:cubicBezTo>
                    <a:pt x="702" y="787"/>
                    <a:pt x="791" y="694"/>
                    <a:pt x="773" y="582"/>
                  </a:cubicBezTo>
                  <a:lnTo>
                    <a:pt x="762" y="515"/>
                  </a:lnTo>
                  <a:lnTo>
                    <a:pt x="809" y="470"/>
                  </a:lnTo>
                  <a:cubicBezTo>
                    <a:pt x="915" y="367"/>
                    <a:pt x="857" y="191"/>
                    <a:pt x="715" y="169"/>
                  </a:cubicBezTo>
                  <a:lnTo>
                    <a:pt x="648" y="158"/>
                  </a:lnTo>
                  <a:lnTo>
                    <a:pt x="617" y="99"/>
                  </a:lnTo>
                  <a:cubicBezTo>
                    <a:pt x="585" y="33"/>
                    <a:pt x="522" y="1"/>
                    <a:pt x="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5859;p51">
              <a:extLst>
                <a:ext uri="{FF2B5EF4-FFF2-40B4-BE49-F238E27FC236}">
                  <a16:creationId xmlns:a16="http://schemas.microsoft.com/office/drawing/2014/main" id="{ED75A9A3-7E94-C205-F8EE-3D4F4D81C1CB}"/>
                </a:ext>
              </a:extLst>
            </p:cNvPr>
            <p:cNvSpPr/>
            <p:nvPr/>
          </p:nvSpPr>
          <p:spPr>
            <a:xfrm>
              <a:off x="595030" y="3465845"/>
              <a:ext cx="89886" cy="81328"/>
            </a:xfrm>
            <a:custGeom>
              <a:avLst/>
              <a:gdLst/>
              <a:ahLst/>
              <a:cxnLst/>
              <a:rect l="l" t="t" r="r" b="b"/>
              <a:pathLst>
                <a:path w="840" h="760" extrusionOk="0">
                  <a:moveTo>
                    <a:pt x="403" y="424"/>
                  </a:moveTo>
                  <a:lnTo>
                    <a:pt x="403" y="424"/>
                  </a:lnTo>
                  <a:cubicBezTo>
                    <a:pt x="380" y="430"/>
                    <a:pt x="356" y="440"/>
                    <a:pt x="332" y="451"/>
                  </a:cubicBezTo>
                  <a:lnTo>
                    <a:pt x="332" y="451"/>
                  </a:lnTo>
                  <a:cubicBezTo>
                    <a:pt x="332" y="455"/>
                    <a:pt x="334" y="458"/>
                    <a:pt x="339" y="458"/>
                  </a:cubicBezTo>
                  <a:cubicBezTo>
                    <a:pt x="339" y="458"/>
                    <a:pt x="340" y="458"/>
                    <a:pt x="341" y="458"/>
                  </a:cubicBezTo>
                  <a:cubicBezTo>
                    <a:pt x="365" y="453"/>
                    <a:pt x="389" y="445"/>
                    <a:pt x="403" y="424"/>
                  </a:cubicBezTo>
                  <a:close/>
                  <a:moveTo>
                    <a:pt x="0" y="360"/>
                  </a:moveTo>
                  <a:lnTo>
                    <a:pt x="0" y="360"/>
                  </a:lnTo>
                  <a:cubicBezTo>
                    <a:pt x="9" y="380"/>
                    <a:pt x="22" y="400"/>
                    <a:pt x="45" y="422"/>
                  </a:cubicBezTo>
                  <a:lnTo>
                    <a:pt x="101" y="478"/>
                  </a:lnTo>
                  <a:lnTo>
                    <a:pt x="87" y="556"/>
                  </a:lnTo>
                  <a:lnTo>
                    <a:pt x="87" y="572"/>
                  </a:lnTo>
                  <a:cubicBezTo>
                    <a:pt x="160" y="543"/>
                    <a:pt x="249" y="488"/>
                    <a:pt x="332" y="451"/>
                  </a:cubicBezTo>
                  <a:lnTo>
                    <a:pt x="332" y="451"/>
                  </a:lnTo>
                  <a:cubicBezTo>
                    <a:pt x="331" y="436"/>
                    <a:pt x="347" y="404"/>
                    <a:pt x="338" y="404"/>
                  </a:cubicBezTo>
                  <a:cubicBezTo>
                    <a:pt x="337" y="404"/>
                    <a:pt x="336" y="405"/>
                    <a:pt x="335" y="405"/>
                  </a:cubicBezTo>
                  <a:cubicBezTo>
                    <a:pt x="269" y="426"/>
                    <a:pt x="228" y="441"/>
                    <a:pt x="188" y="441"/>
                  </a:cubicBezTo>
                  <a:cubicBezTo>
                    <a:pt x="140" y="441"/>
                    <a:pt x="92" y="419"/>
                    <a:pt x="0" y="360"/>
                  </a:cubicBezTo>
                  <a:close/>
                  <a:moveTo>
                    <a:pt x="645" y="1"/>
                  </a:moveTo>
                  <a:cubicBezTo>
                    <a:pt x="628" y="93"/>
                    <a:pt x="600" y="185"/>
                    <a:pt x="561" y="271"/>
                  </a:cubicBezTo>
                  <a:cubicBezTo>
                    <a:pt x="550" y="296"/>
                    <a:pt x="536" y="321"/>
                    <a:pt x="511" y="327"/>
                  </a:cubicBezTo>
                  <a:cubicBezTo>
                    <a:pt x="505" y="329"/>
                    <a:pt x="500" y="330"/>
                    <a:pt x="495" y="330"/>
                  </a:cubicBezTo>
                  <a:cubicBezTo>
                    <a:pt x="482" y="330"/>
                    <a:pt x="469" y="323"/>
                    <a:pt x="455" y="313"/>
                  </a:cubicBezTo>
                  <a:cubicBezTo>
                    <a:pt x="438" y="299"/>
                    <a:pt x="427" y="282"/>
                    <a:pt x="419" y="268"/>
                  </a:cubicBezTo>
                  <a:cubicBezTo>
                    <a:pt x="363" y="182"/>
                    <a:pt x="310" y="98"/>
                    <a:pt x="254" y="12"/>
                  </a:cubicBezTo>
                  <a:lnTo>
                    <a:pt x="232" y="56"/>
                  </a:lnTo>
                  <a:lnTo>
                    <a:pt x="190" y="62"/>
                  </a:lnTo>
                  <a:cubicBezTo>
                    <a:pt x="282" y="118"/>
                    <a:pt x="354" y="193"/>
                    <a:pt x="399" y="285"/>
                  </a:cubicBezTo>
                  <a:cubicBezTo>
                    <a:pt x="421" y="327"/>
                    <a:pt x="433" y="383"/>
                    <a:pt x="405" y="422"/>
                  </a:cubicBezTo>
                  <a:cubicBezTo>
                    <a:pt x="404" y="422"/>
                    <a:pt x="404" y="423"/>
                    <a:pt x="403" y="424"/>
                  </a:cubicBezTo>
                  <a:lnTo>
                    <a:pt x="403" y="424"/>
                  </a:lnTo>
                  <a:cubicBezTo>
                    <a:pt x="406" y="423"/>
                    <a:pt x="408" y="422"/>
                    <a:pt x="410" y="422"/>
                  </a:cubicBezTo>
                  <a:cubicBezTo>
                    <a:pt x="411" y="422"/>
                    <a:pt x="411" y="422"/>
                    <a:pt x="411" y="422"/>
                  </a:cubicBezTo>
                  <a:cubicBezTo>
                    <a:pt x="421" y="422"/>
                    <a:pt x="419" y="467"/>
                    <a:pt x="424" y="475"/>
                  </a:cubicBezTo>
                  <a:cubicBezTo>
                    <a:pt x="433" y="480"/>
                    <a:pt x="433" y="489"/>
                    <a:pt x="435" y="494"/>
                  </a:cubicBezTo>
                  <a:cubicBezTo>
                    <a:pt x="441" y="536"/>
                    <a:pt x="438" y="578"/>
                    <a:pt x="435" y="620"/>
                  </a:cubicBezTo>
                  <a:cubicBezTo>
                    <a:pt x="427" y="667"/>
                    <a:pt x="421" y="712"/>
                    <a:pt x="410" y="759"/>
                  </a:cubicBezTo>
                  <a:lnTo>
                    <a:pt x="458" y="737"/>
                  </a:lnTo>
                  <a:lnTo>
                    <a:pt x="494" y="754"/>
                  </a:lnTo>
                  <a:cubicBezTo>
                    <a:pt x="486" y="715"/>
                    <a:pt x="486" y="676"/>
                    <a:pt x="483" y="639"/>
                  </a:cubicBezTo>
                  <a:cubicBezTo>
                    <a:pt x="480" y="575"/>
                    <a:pt x="483" y="506"/>
                    <a:pt x="519" y="453"/>
                  </a:cubicBezTo>
                  <a:cubicBezTo>
                    <a:pt x="522" y="450"/>
                    <a:pt x="525" y="447"/>
                    <a:pt x="525" y="444"/>
                  </a:cubicBezTo>
                  <a:cubicBezTo>
                    <a:pt x="533" y="439"/>
                    <a:pt x="536" y="439"/>
                    <a:pt x="544" y="439"/>
                  </a:cubicBezTo>
                  <a:cubicBezTo>
                    <a:pt x="636" y="439"/>
                    <a:pt x="725" y="475"/>
                    <a:pt x="815" y="500"/>
                  </a:cubicBezTo>
                  <a:lnTo>
                    <a:pt x="812" y="478"/>
                  </a:lnTo>
                  <a:lnTo>
                    <a:pt x="840" y="444"/>
                  </a:lnTo>
                  <a:cubicBezTo>
                    <a:pt x="809" y="444"/>
                    <a:pt x="773" y="439"/>
                    <a:pt x="742" y="436"/>
                  </a:cubicBezTo>
                  <a:cubicBezTo>
                    <a:pt x="712" y="433"/>
                    <a:pt x="675" y="425"/>
                    <a:pt x="645" y="416"/>
                  </a:cubicBezTo>
                  <a:cubicBezTo>
                    <a:pt x="622" y="408"/>
                    <a:pt x="603" y="402"/>
                    <a:pt x="586" y="388"/>
                  </a:cubicBezTo>
                  <a:cubicBezTo>
                    <a:pt x="566" y="374"/>
                    <a:pt x="553" y="352"/>
                    <a:pt x="553" y="330"/>
                  </a:cubicBezTo>
                  <a:cubicBezTo>
                    <a:pt x="553" y="310"/>
                    <a:pt x="566" y="291"/>
                    <a:pt x="578" y="271"/>
                  </a:cubicBezTo>
                  <a:cubicBezTo>
                    <a:pt x="622" y="201"/>
                    <a:pt x="672" y="129"/>
                    <a:pt x="717" y="59"/>
                  </a:cubicBezTo>
                  <a:lnTo>
                    <a:pt x="672" y="51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5860;p51">
              <a:extLst>
                <a:ext uri="{FF2B5EF4-FFF2-40B4-BE49-F238E27FC236}">
                  <a16:creationId xmlns:a16="http://schemas.microsoft.com/office/drawing/2014/main" id="{64C8F368-8BF0-54FF-BDFB-6A329C24C4BD}"/>
                </a:ext>
              </a:extLst>
            </p:cNvPr>
            <p:cNvSpPr/>
            <p:nvPr/>
          </p:nvSpPr>
          <p:spPr>
            <a:xfrm>
              <a:off x="625099" y="3482325"/>
              <a:ext cx="37453" cy="37346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174" y="0"/>
                  </a:moveTo>
                  <a:cubicBezTo>
                    <a:pt x="79" y="0"/>
                    <a:pt x="1" y="78"/>
                    <a:pt x="1" y="173"/>
                  </a:cubicBezTo>
                  <a:cubicBezTo>
                    <a:pt x="1" y="271"/>
                    <a:pt x="79" y="349"/>
                    <a:pt x="174" y="349"/>
                  </a:cubicBezTo>
                  <a:cubicBezTo>
                    <a:pt x="272" y="349"/>
                    <a:pt x="350" y="271"/>
                    <a:pt x="350" y="173"/>
                  </a:cubicBezTo>
                  <a:cubicBezTo>
                    <a:pt x="350" y="78"/>
                    <a:pt x="272" y="0"/>
                    <a:pt x="1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5861;p51">
              <a:extLst>
                <a:ext uri="{FF2B5EF4-FFF2-40B4-BE49-F238E27FC236}">
                  <a16:creationId xmlns:a16="http://schemas.microsoft.com/office/drawing/2014/main" id="{FCD398AC-751B-7019-C811-23FE10CB823A}"/>
                </a:ext>
              </a:extLst>
            </p:cNvPr>
            <p:cNvSpPr/>
            <p:nvPr/>
          </p:nvSpPr>
          <p:spPr>
            <a:xfrm>
              <a:off x="629594" y="3488103"/>
              <a:ext cx="28785" cy="25468"/>
            </a:xfrm>
            <a:custGeom>
              <a:avLst/>
              <a:gdLst/>
              <a:ahLst/>
              <a:cxnLst/>
              <a:rect l="l" t="t" r="r" b="b"/>
              <a:pathLst>
                <a:path w="269" h="238" extrusionOk="0">
                  <a:moveTo>
                    <a:pt x="133" y="0"/>
                  </a:moveTo>
                  <a:cubicBezTo>
                    <a:pt x="114" y="0"/>
                    <a:pt x="97" y="10"/>
                    <a:pt x="90" y="30"/>
                  </a:cubicBezTo>
                  <a:lnTo>
                    <a:pt x="84" y="46"/>
                  </a:lnTo>
                  <a:lnTo>
                    <a:pt x="62" y="49"/>
                  </a:lnTo>
                  <a:cubicBezTo>
                    <a:pt x="18" y="58"/>
                    <a:pt x="1" y="111"/>
                    <a:pt x="31" y="141"/>
                  </a:cubicBezTo>
                  <a:lnTo>
                    <a:pt x="45" y="155"/>
                  </a:lnTo>
                  <a:lnTo>
                    <a:pt x="43" y="175"/>
                  </a:lnTo>
                  <a:cubicBezTo>
                    <a:pt x="36" y="208"/>
                    <a:pt x="64" y="237"/>
                    <a:pt x="94" y="237"/>
                  </a:cubicBezTo>
                  <a:cubicBezTo>
                    <a:pt x="102" y="237"/>
                    <a:pt x="110" y="235"/>
                    <a:pt x="118" y="231"/>
                  </a:cubicBezTo>
                  <a:lnTo>
                    <a:pt x="137" y="222"/>
                  </a:lnTo>
                  <a:lnTo>
                    <a:pt x="154" y="231"/>
                  </a:lnTo>
                  <a:cubicBezTo>
                    <a:pt x="163" y="236"/>
                    <a:pt x="172" y="238"/>
                    <a:pt x="181" y="238"/>
                  </a:cubicBezTo>
                  <a:cubicBezTo>
                    <a:pt x="211" y="238"/>
                    <a:pt x="236" y="211"/>
                    <a:pt x="230" y="175"/>
                  </a:cubicBezTo>
                  <a:lnTo>
                    <a:pt x="227" y="155"/>
                  </a:lnTo>
                  <a:lnTo>
                    <a:pt x="241" y="141"/>
                  </a:lnTo>
                  <a:cubicBezTo>
                    <a:pt x="269" y="111"/>
                    <a:pt x="255" y="58"/>
                    <a:pt x="210" y="49"/>
                  </a:cubicBezTo>
                  <a:lnTo>
                    <a:pt x="188" y="46"/>
                  </a:lnTo>
                  <a:lnTo>
                    <a:pt x="182" y="30"/>
                  </a:lnTo>
                  <a:cubicBezTo>
                    <a:pt x="171" y="10"/>
                    <a:pt x="151" y="0"/>
                    <a:pt x="13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5862;p51">
              <a:extLst>
                <a:ext uri="{FF2B5EF4-FFF2-40B4-BE49-F238E27FC236}">
                  <a16:creationId xmlns:a16="http://schemas.microsoft.com/office/drawing/2014/main" id="{40DD3C39-9965-DD12-BBBB-2E51C9F215A2}"/>
                </a:ext>
              </a:extLst>
            </p:cNvPr>
            <p:cNvSpPr/>
            <p:nvPr/>
          </p:nvSpPr>
          <p:spPr>
            <a:xfrm>
              <a:off x="633767" y="3491207"/>
              <a:ext cx="19582" cy="19583"/>
            </a:xfrm>
            <a:custGeom>
              <a:avLst/>
              <a:gdLst/>
              <a:ahLst/>
              <a:cxnLst/>
              <a:rect l="l" t="t" r="r" b="b"/>
              <a:pathLst>
                <a:path w="183" h="183" extrusionOk="0">
                  <a:moveTo>
                    <a:pt x="90" y="1"/>
                  </a:moveTo>
                  <a:cubicBezTo>
                    <a:pt x="37" y="1"/>
                    <a:pt x="1" y="40"/>
                    <a:pt x="1" y="90"/>
                  </a:cubicBezTo>
                  <a:cubicBezTo>
                    <a:pt x="1" y="143"/>
                    <a:pt x="37" y="182"/>
                    <a:pt x="90" y="182"/>
                  </a:cubicBezTo>
                  <a:cubicBezTo>
                    <a:pt x="143" y="182"/>
                    <a:pt x="182" y="140"/>
                    <a:pt x="182" y="90"/>
                  </a:cubicBezTo>
                  <a:cubicBezTo>
                    <a:pt x="182" y="43"/>
                    <a:pt x="143" y="1"/>
                    <a:pt x="9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5863;p51">
              <a:extLst>
                <a:ext uri="{FF2B5EF4-FFF2-40B4-BE49-F238E27FC236}">
                  <a16:creationId xmlns:a16="http://schemas.microsoft.com/office/drawing/2014/main" id="{71ED75AA-D6A7-EFF0-8AE1-40AC5B232986}"/>
                </a:ext>
              </a:extLst>
            </p:cNvPr>
            <p:cNvSpPr/>
            <p:nvPr/>
          </p:nvSpPr>
          <p:spPr>
            <a:xfrm>
              <a:off x="642435" y="3472694"/>
              <a:ext cx="2247" cy="57464"/>
            </a:xfrm>
            <a:custGeom>
              <a:avLst/>
              <a:gdLst/>
              <a:ahLst/>
              <a:cxnLst/>
              <a:rect l="l" t="t" r="r" b="b"/>
              <a:pathLst>
                <a:path w="21" h="537" extrusionOk="0">
                  <a:moveTo>
                    <a:pt x="1" y="1"/>
                  </a:moveTo>
                  <a:lnTo>
                    <a:pt x="1" y="536"/>
                  </a:lnTo>
                  <a:lnTo>
                    <a:pt x="20" y="536"/>
                  </a:lnTo>
                  <a:lnTo>
                    <a:pt x="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5864;p51">
              <a:extLst>
                <a:ext uri="{FF2B5EF4-FFF2-40B4-BE49-F238E27FC236}">
                  <a16:creationId xmlns:a16="http://schemas.microsoft.com/office/drawing/2014/main" id="{D03DE75A-9411-FB79-9E4A-FF2DC578C4B3}"/>
                </a:ext>
              </a:extLst>
            </p:cNvPr>
            <p:cNvSpPr/>
            <p:nvPr/>
          </p:nvSpPr>
          <p:spPr>
            <a:xfrm>
              <a:off x="640616" y="3467664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5865;p51">
              <a:extLst>
                <a:ext uri="{FF2B5EF4-FFF2-40B4-BE49-F238E27FC236}">
                  <a16:creationId xmlns:a16="http://schemas.microsoft.com/office/drawing/2014/main" id="{934D8C29-A824-8C77-F57D-CAD3914C6572}"/>
                </a:ext>
              </a:extLst>
            </p:cNvPr>
            <p:cNvSpPr/>
            <p:nvPr/>
          </p:nvSpPr>
          <p:spPr>
            <a:xfrm>
              <a:off x="642756" y="3469483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2"/>
                    <a:pt x="9" y="22"/>
                  </a:cubicBezTo>
                  <a:cubicBezTo>
                    <a:pt x="14" y="22"/>
                    <a:pt x="20" y="17"/>
                    <a:pt x="20" y="11"/>
                  </a:cubicBezTo>
                  <a:cubicBezTo>
                    <a:pt x="20" y="6"/>
                    <a:pt x="14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5866;p51">
              <a:extLst>
                <a:ext uri="{FF2B5EF4-FFF2-40B4-BE49-F238E27FC236}">
                  <a16:creationId xmlns:a16="http://schemas.microsoft.com/office/drawing/2014/main" id="{D66DF852-F5A7-AA9A-2D44-BDB5652A834B}"/>
                </a:ext>
              </a:extLst>
            </p:cNvPr>
            <p:cNvSpPr/>
            <p:nvPr/>
          </p:nvSpPr>
          <p:spPr>
            <a:xfrm>
              <a:off x="640616" y="3528874"/>
              <a:ext cx="6099" cy="5993"/>
            </a:xfrm>
            <a:custGeom>
              <a:avLst/>
              <a:gdLst/>
              <a:ahLst/>
              <a:cxnLst/>
              <a:rect l="l" t="t" r="r" b="b"/>
              <a:pathLst>
                <a:path w="57" h="56" extrusionOk="0">
                  <a:moveTo>
                    <a:pt x="29" y="0"/>
                  </a:moveTo>
                  <a:cubicBezTo>
                    <a:pt x="15" y="0"/>
                    <a:pt x="1" y="11"/>
                    <a:pt x="1" y="28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6" y="56"/>
                    <a:pt x="57" y="45"/>
                    <a:pt x="57" y="28"/>
                  </a:cubicBezTo>
                  <a:cubicBezTo>
                    <a:pt x="57" y="11"/>
                    <a:pt x="46" y="0"/>
                    <a:pt x="2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5867;p51">
              <a:extLst>
                <a:ext uri="{FF2B5EF4-FFF2-40B4-BE49-F238E27FC236}">
                  <a16:creationId xmlns:a16="http://schemas.microsoft.com/office/drawing/2014/main" id="{35C28C86-6AF0-3C70-0170-2BE685EDC951}"/>
                </a:ext>
              </a:extLst>
            </p:cNvPr>
            <p:cNvSpPr/>
            <p:nvPr/>
          </p:nvSpPr>
          <p:spPr>
            <a:xfrm>
              <a:off x="642756" y="3530587"/>
              <a:ext cx="2247" cy="2568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9" y="1"/>
                  </a:moveTo>
                  <a:cubicBezTo>
                    <a:pt x="3" y="1"/>
                    <a:pt x="1" y="7"/>
                    <a:pt x="1" y="12"/>
                  </a:cubicBezTo>
                  <a:cubicBezTo>
                    <a:pt x="1" y="18"/>
                    <a:pt x="3" y="23"/>
                    <a:pt x="9" y="23"/>
                  </a:cubicBezTo>
                  <a:cubicBezTo>
                    <a:pt x="14" y="23"/>
                    <a:pt x="20" y="18"/>
                    <a:pt x="20" y="12"/>
                  </a:cubicBezTo>
                  <a:cubicBezTo>
                    <a:pt x="20" y="7"/>
                    <a:pt x="14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5868;p51">
              <a:extLst>
                <a:ext uri="{FF2B5EF4-FFF2-40B4-BE49-F238E27FC236}">
                  <a16:creationId xmlns:a16="http://schemas.microsoft.com/office/drawing/2014/main" id="{CC9EF473-B608-094E-5C2F-DB92FCEEBDCE}"/>
                </a:ext>
              </a:extLst>
            </p:cNvPr>
            <p:cNvSpPr/>
            <p:nvPr/>
          </p:nvSpPr>
          <p:spPr>
            <a:xfrm>
              <a:off x="615255" y="3500196"/>
              <a:ext cx="57142" cy="1926"/>
            </a:xfrm>
            <a:custGeom>
              <a:avLst/>
              <a:gdLst/>
              <a:ahLst/>
              <a:cxnLst/>
              <a:rect l="l" t="t" r="r" b="b"/>
              <a:pathLst>
                <a:path w="534" h="18" extrusionOk="0">
                  <a:moveTo>
                    <a:pt x="1" y="0"/>
                  </a:moveTo>
                  <a:lnTo>
                    <a:pt x="1" y="17"/>
                  </a:lnTo>
                  <a:lnTo>
                    <a:pt x="534" y="17"/>
                  </a:lnTo>
                  <a:lnTo>
                    <a:pt x="53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5869;p51">
              <a:extLst>
                <a:ext uri="{FF2B5EF4-FFF2-40B4-BE49-F238E27FC236}">
                  <a16:creationId xmlns:a16="http://schemas.microsoft.com/office/drawing/2014/main" id="{5680F8F5-B6E2-5F1D-651F-E8BAD583203E}"/>
                </a:ext>
              </a:extLst>
            </p:cNvPr>
            <p:cNvSpPr/>
            <p:nvPr/>
          </p:nvSpPr>
          <p:spPr>
            <a:xfrm>
              <a:off x="67143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1" y="1"/>
                    <a:pt x="0" y="15"/>
                    <a:pt x="0" y="29"/>
                  </a:cubicBezTo>
                  <a:cubicBezTo>
                    <a:pt x="0" y="45"/>
                    <a:pt x="11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5870;p51">
              <a:extLst>
                <a:ext uri="{FF2B5EF4-FFF2-40B4-BE49-F238E27FC236}">
                  <a16:creationId xmlns:a16="http://schemas.microsoft.com/office/drawing/2014/main" id="{F202A149-F11B-D522-AC4B-C948589B1EAD}"/>
                </a:ext>
              </a:extLst>
            </p:cNvPr>
            <p:cNvSpPr/>
            <p:nvPr/>
          </p:nvSpPr>
          <p:spPr>
            <a:xfrm>
              <a:off x="673254" y="3500196"/>
              <a:ext cx="2782" cy="2140"/>
            </a:xfrm>
            <a:custGeom>
              <a:avLst/>
              <a:gdLst/>
              <a:ahLst/>
              <a:cxnLst/>
              <a:rect l="l" t="t" r="r" b="b"/>
              <a:pathLst>
                <a:path w="26" h="20" extrusionOk="0">
                  <a:moveTo>
                    <a:pt x="11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0" y="17"/>
                    <a:pt x="3" y="20"/>
                    <a:pt x="11" y="20"/>
                  </a:cubicBezTo>
                  <a:cubicBezTo>
                    <a:pt x="17" y="20"/>
                    <a:pt x="25" y="14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5871;p51">
              <a:extLst>
                <a:ext uri="{FF2B5EF4-FFF2-40B4-BE49-F238E27FC236}">
                  <a16:creationId xmlns:a16="http://schemas.microsoft.com/office/drawing/2014/main" id="{1F8528D3-2134-C5B7-A10B-5CD0467D158C}"/>
                </a:ext>
              </a:extLst>
            </p:cNvPr>
            <p:cNvSpPr/>
            <p:nvPr/>
          </p:nvSpPr>
          <p:spPr>
            <a:xfrm>
              <a:off x="610225" y="349805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1"/>
                  </a:moveTo>
                  <a:cubicBezTo>
                    <a:pt x="12" y="1"/>
                    <a:pt x="0" y="15"/>
                    <a:pt x="0" y="29"/>
                  </a:cubicBezTo>
                  <a:cubicBezTo>
                    <a:pt x="0" y="45"/>
                    <a:pt x="12" y="57"/>
                    <a:pt x="28" y="57"/>
                  </a:cubicBezTo>
                  <a:cubicBezTo>
                    <a:pt x="42" y="57"/>
                    <a:pt x="56" y="45"/>
                    <a:pt x="56" y="29"/>
                  </a:cubicBezTo>
                  <a:cubicBezTo>
                    <a:pt x="56" y="15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5872;p51">
              <a:extLst>
                <a:ext uri="{FF2B5EF4-FFF2-40B4-BE49-F238E27FC236}">
                  <a16:creationId xmlns:a16="http://schemas.microsoft.com/office/drawing/2014/main" id="{3C286A2E-0CA6-083D-615D-CCB672E9A64B}"/>
                </a:ext>
              </a:extLst>
            </p:cNvPr>
            <p:cNvSpPr/>
            <p:nvPr/>
          </p:nvSpPr>
          <p:spPr>
            <a:xfrm>
              <a:off x="612044" y="3500196"/>
              <a:ext cx="2461" cy="2140"/>
            </a:xfrm>
            <a:custGeom>
              <a:avLst/>
              <a:gdLst/>
              <a:ahLst/>
              <a:cxnLst/>
              <a:rect l="l" t="t" r="r" b="b"/>
              <a:pathLst>
                <a:path w="23" h="20" extrusionOk="0">
                  <a:moveTo>
                    <a:pt x="11" y="0"/>
                  </a:moveTo>
                  <a:cubicBezTo>
                    <a:pt x="6" y="0"/>
                    <a:pt x="0" y="3"/>
                    <a:pt x="0" y="9"/>
                  </a:cubicBezTo>
                  <a:cubicBezTo>
                    <a:pt x="0" y="17"/>
                    <a:pt x="6" y="20"/>
                    <a:pt x="11" y="20"/>
                  </a:cubicBezTo>
                  <a:cubicBezTo>
                    <a:pt x="17" y="20"/>
                    <a:pt x="22" y="17"/>
                    <a:pt x="22" y="9"/>
                  </a:cubicBezTo>
                  <a:cubicBezTo>
                    <a:pt x="22" y="3"/>
                    <a:pt x="17" y="0"/>
                    <a:pt x="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5873;p51">
              <a:extLst>
                <a:ext uri="{FF2B5EF4-FFF2-40B4-BE49-F238E27FC236}">
                  <a16:creationId xmlns:a16="http://schemas.microsoft.com/office/drawing/2014/main" id="{24ACB3E0-19F5-B299-0B80-CB65D52A06F5}"/>
                </a:ext>
              </a:extLst>
            </p:cNvPr>
            <p:cNvSpPr/>
            <p:nvPr/>
          </p:nvSpPr>
          <p:spPr>
            <a:xfrm>
              <a:off x="628096" y="3484358"/>
              <a:ext cx="32102" cy="32317"/>
            </a:xfrm>
            <a:custGeom>
              <a:avLst/>
              <a:gdLst/>
              <a:ahLst/>
              <a:cxnLst/>
              <a:rect l="l" t="t" r="r" b="b"/>
              <a:pathLst>
                <a:path w="300" h="302" extrusionOk="0">
                  <a:moveTo>
                    <a:pt x="288" y="1"/>
                  </a:moveTo>
                  <a:lnTo>
                    <a:pt x="1" y="288"/>
                  </a:lnTo>
                  <a:lnTo>
                    <a:pt x="12" y="302"/>
                  </a:lnTo>
                  <a:lnTo>
                    <a:pt x="299" y="12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5874;p51">
              <a:extLst>
                <a:ext uri="{FF2B5EF4-FFF2-40B4-BE49-F238E27FC236}">
                  <a16:creationId xmlns:a16="http://schemas.microsoft.com/office/drawing/2014/main" id="{CBAC1CCE-9114-A80F-02CC-20D6A49B0FED}"/>
                </a:ext>
              </a:extLst>
            </p:cNvPr>
            <p:cNvSpPr/>
            <p:nvPr/>
          </p:nvSpPr>
          <p:spPr>
            <a:xfrm>
              <a:off x="657951" y="3482432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0"/>
                  </a:moveTo>
                  <a:cubicBezTo>
                    <a:pt x="16" y="0"/>
                    <a:pt x="11" y="2"/>
                    <a:pt x="6" y="5"/>
                  </a:cubicBezTo>
                  <a:cubicBezTo>
                    <a:pt x="1" y="16"/>
                    <a:pt x="1" y="30"/>
                    <a:pt x="6" y="35"/>
                  </a:cubicBezTo>
                  <a:cubicBezTo>
                    <a:pt x="12" y="39"/>
                    <a:pt x="18" y="42"/>
                    <a:pt x="24" y="42"/>
                  </a:cubicBezTo>
                  <a:cubicBezTo>
                    <a:pt x="30" y="42"/>
                    <a:pt x="36" y="39"/>
                    <a:pt x="40" y="35"/>
                  </a:cubicBezTo>
                  <a:cubicBezTo>
                    <a:pt x="45" y="30"/>
                    <a:pt x="45" y="16"/>
                    <a:pt x="40" y="5"/>
                  </a:cubicBezTo>
                  <a:cubicBezTo>
                    <a:pt x="34" y="2"/>
                    <a:pt x="28" y="0"/>
                    <a:pt x="2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5875;p51">
              <a:extLst>
                <a:ext uri="{FF2B5EF4-FFF2-40B4-BE49-F238E27FC236}">
                  <a16:creationId xmlns:a16="http://schemas.microsoft.com/office/drawing/2014/main" id="{A507A628-EACE-3F8D-EF04-64075ED0C44A}"/>
                </a:ext>
              </a:extLst>
            </p:cNvPr>
            <p:cNvSpPr/>
            <p:nvPr/>
          </p:nvSpPr>
          <p:spPr>
            <a:xfrm>
              <a:off x="659449" y="3483823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1"/>
                  </a:moveTo>
                  <a:cubicBezTo>
                    <a:pt x="7" y="1"/>
                    <a:pt x="5" y="1"/>
                    <a:pt x="4" y="3"/>
                  </a:cubicBezTo>
                  <a:cubicBezTo>
                    <a:pt x="1" y="6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6"/>
                    <a:pt x="15" y="3"/>
                  </a:cubicBezTo>
                  <a:cubicBezTo>
                    <a:pt x="13" y="1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5876;p51">
              <a:extLst>
                <a:ext uri="{FF2B5EF4-FFF2-40B4-BE49-F238E27FC236}">
                  <a16:creationId xmlns:a16="http://schemas.microsoft.com/office/drawing/2014/main" id="{101BE2E6-1352-6A2C-5E8C-B154F99B1528}"/>
                </a:ext>
              </a:extLst>
            </p:cNvPr>
            <p:cNvSpPr/>
            <p:nvPr/>
          </p:nvSpPr>
          <p:spPr>
            <a:xfrm>
              <a:off x="625099" y="3515391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0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0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5877;p51">
              <a:extLst>
                <a:ext uri="{FF2B5EF4-FFF2-40B4-BE49-F238E27FC236}">
                  <a16:creationId xmlns:a16="http://schemas.microsoft.com/office/drawing/2014/main" id="{19C2D714-6BB2-E5FC-4F71-CC28ACB238DA}"/>
                </a:ext>
              </a:extLst>
            </p:cNvPr>
            <p:cNvSpPr/>
            <p:nvPr/>
          </p:nvSpPr>
          <p:spPr>
            <a:xfrm>
              <a:off x="626598" y="3516996"/>
              <a:ext cx="1605" cy="1712"/>
            </a:xfrm>
            <a:custGeom>
              <a:avLst/>
              <a:gdLst/>
              <a:ahLst/>
              <a:cxnLst/>
              <a:rect l="l" t="t" r="r" b="b"/>
              <a:pathLst>
                <a:path w="15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lnTo>
                    <a:pt x="15" y="2"/>
                  </a:ln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5878;p51">
              <a:extLst>
                <a:ext uri="{FF2B5EF4-FFF2-40B4-BE49-F238E27FC236}">
                  <a16:creationId xmlns:a16="http://schemas.microsoft.com/office/drawing/2014/main" id="{D3EEAA62-14D0-B0BD-124A-577F9DA3B1F7}"/>
                </a:ext>
              </a:extLst>
            </p:cNvPr>
            <p:cNvSpPr/>
            <p:nvPr/>
          </p:nvSpPr>
          <p:spPr>
            <a:xfrm>
              <a:off x="627561" y="3485214"/>
              <a:ext cx="31995" cy="32424"/>
            </a:xfrm>
            <a:custGeom>
              <a:avLst/>
              <a:gdLst/>
              <a:ahLst/>
              <a:cxnLst/>
              <a:rect l="l" t="t" r="r" b="b"/>
              <a:pathLst>
                <a:path w="299" h="303" extrusionOk="0">
                  <a:moveTo>
                    <a:pt x="11" y="1"/>
                  </a:moveTo>
                  <a:lnTo>
                    <a:pt x="0" y="12"/>
                  </a:lnTo>
                  <a:lnTo>
                    <a:pt x="288" y="302"/>
                  </a:lnTo>
                  <a:lnTo>
                    <a:pt x="299" y="288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5879;p51">
              <a:extLst>
                <a:ext uri="{FF2B5EF4-FFF2-40B4-BE49-F238E27FC236}">
                  <a16:creationId xmlns:a16="http://schemas.microsoft.com/office/drawing/2014/main" id="{75B10CA2-6444-D34F-5F7E-1065D657E761}"/>
                </a:ext>
              </a:extLst>
            </p:cNvPr>
            <p:cNvSpPr/>
            <p:nvPr/>
          </p:nvSpPr>
          <p:spPr>
            <a:xfrm>
              <a:off x="657951" y="3515605"/>
              <a:ext cx="4922" cy="4494"/>
            </a:xfrm>
            <a:custGeom>
              <a:avLst/>
              <a:gdLst/>
              <a:ahLst/>
              <a:cxnLst/>
              <a:rect l="l" t="t" r="r" b="b"/>
              <a:pathLst>
                <a:path w="46" h="42" extrusionOk="0">
                  <a:moveTo>
                    <a:pt x="22" y="1"/>
                  </a:moveTo>
                  <a:cubicBezTo>
                    <a:pt x="16" y="1"/>
                    <a:pt x="11" y="3"/>
                    <a:pt x="6" y="7"/>
                  </a:cubicBezTo>
                  <a:cubicBezTo>
                    <a:pt x="1" y="15"/>
                    <a:pt x="1" y="29"/>
                    <a:pt x="6" y="38"/>
                  </a:cubicBezTo>
                  <a:cubicBezTo>
                    <a:pt x="12" y="41"/>
                    <a:pt x="18" y="42"/>
                    <a:pt x="24" y="42"/>
                  </a:cubicBezTo>
                  <a:cubicBezTo>
                    <a:pt x="30" y="42"/>
                    <a:pt x="36" y="41"/>
                    <a:pt x="40" y="38"/>
                  </a:cubicBezTo>
                  <a:cubicBezTo>
                    <a:pt x="45" y="27"/>
                    <a:pt x="45" y="13"/>
                    <a:pt x="40" y="7"/>
                  </a:cubicBezTo>
                  <a:cubicBezTo>
                    <a:pt x="34" y="3"/>
                    <a:pt x="28" y="1"/>
                    <a:pt x="2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5880;p51">
              <a:extLst>
                <a:ext uri="{FF2B5EF4-FFF2-40B4-BE49-F238E27FC236}">
                  <a16:creationId xmlns:a16="http://schemas.microsoft.com/office/drawing/2014/main" id="{C02E185B-448F-EA10-EEF1-D2CE64D0DC41}"/>
                </a:ext>
              </a:extLst>
            </p:cNvPr>
            <p:cNvSpPr/>
            <p:nvPr/>
          </p:nvSpPr>
          <p:spPr>
            <a:xfrm>
              <a:off x="659449" y="3516996"/>
              <a:ext cx="1926" cy="1712"/>
            </a:xfrm>
            <a:custGeom>
              <a:avLst/>
              <a:gdLst/>
              <a:ahLst/>
              <a:cxnLst/>
              <a:rect l="l" t="t" r="r" b="b"/>
              <a:pathLst>
                <a:path w="18" h="16" extrusionOk="0">
                  <a:moveTo>
                    <a:pt x="9" y="0"/>
                  </a:moveTo>
                  <a:cubicBezTo>
                    <a:pt x="7" y="0"/>
                    <a:pt x="5" y="1"/>
                    <a:pt x="4" y="2"/>
                  </a:cubicBezTo>
                  <a:cubicBezTo>
                    <a:pt x="1" y="8"/>
                    <a:pt x="1" y="11"/>
                    <a:pt x="4" y="14"/>
                  </a:cubicBezTo>
                  <a:cubicBezTo>
                    <a:pt x="5" y="15"/>
                    <a:pt x="7" y="16"/>
                    <a:pt x="9" y="16"/>
                  </a:cubicBezTo>
                  <a:cubicBezTo>
                    <a:pt x="11" y="16"/>
                    <a:pt x="13" y="15"/>
                    <a:pt x="15" y="14"/>
                  </a:cubicBezTo>
                  <a:cubicBezTo>
                    <a:pt x="17" y="11"/>
                    <a:pt x="17" y="8"/>
                    <a:pt x="15" y="2"/>
                  </a:cubicBezTo>
                  <a:cubicBezTo>
                    <a:pt x="13" y="1"/>
                    <a:pt x="11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5881;p51">
              <a:extLst>
                <a:ext uri="{FF2B5EF4-FFF2-40B4-BE49-F238E27FC236}">
                  <a16:creationId xmlns:a16="http://schemas.microsoft.com/office/drawing/2014/main" id="{75F60BD6-5383-AF9A-11C1-70BD6C927387}"/>
                </a:ext>
              </a:extLst>
            </p:cNvPr>
            <p:cNvSpPr/>
            <p:nvPr/>
          </p:nvSpPr>
          <p:spPr>
            <a:xfrm>
              <a:off x="625099" y="3482539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9"/>
                    <a:pt x="1" y="23"/>
                  </a:cubicBezTo>
                  <a:cubicBezTo>
                    <a:pt x="1" y="34"/>
                    <a:pt x="9" y="43"/>
                    <a:pt x="20" y="43"/>
                  </a:cubicBezTo>
                  <a:cubicBezTo>
                    <a:pt x="32" y="43"/>
                    <a:pt x="43" y="34"/>
                    <a:pt x="43" y="23"/>
                  </a:cubicBezTo>
                  <a:cubicBezTo>
                    <a:pt x="43" y="9"/>
                    <a:pt x="32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5882;p51">
              <a:extLst>
                <a:ext uri="{FF2B5EF4-FFF2-40B4-BE49-F238E27FC236}">
                  <a16:creationId xmlns:a16="http://schemas.microsoft.com/office/drawing/2014/main" id="{CE17CFA9-7597-D52D-239A-6D3D8E303379}"/>
                </a:ext>
              </a:extLst>
            </p:cNvPr>
            <p:cNvSpPr/>
            <p:nvPr/>
          </p:nvSpPr>
          <p:spPr>
            <a:xfrm>
              <a:off x="626384" y="3483823"/>
              <a:ext cx="1819" cy="1712"/>
            </a:xfrm>
            <a:custGeom>
              <a:avLst/>
              <a:gdLst/>
              <a:ahLst/>
              <a:cxnLst/>
              <a:rect l="l" t="t" r="r" b="b"/>
              <a:pathLst>
                <a:path w="17" h="16" extrusionOk="0">
                  <a:moveTo>
                    <a:pt x="7" y="1"/>
                  </a:moveTo>
                  <a:cubicBezTo>
                    <a:pt x="6" y="1"/>
                    <a:pt x="4" y="1"/>
                    <a:pt x="3" y="3"/>
                  </a:cubicBezTo>
                  <a:cubicBezTo>
                    <a:pt x="0" y="6"/>
                    <a:pt x="0" y="11"/>
                    <a:pt x="3" y="14"/>
                  </a:cubicBezTo>
                  <a:cubicBezTo>
                    <a:pt x="4" y="15"/>
                    <a:pt x="7" y="16"/>
                    <a:pt x="9" y="16"/>
                  </a:cubicBezTo>
                  <a:cubicBezTo>
                    <a:pt x="11" y="16"/>
                    <a:pt x="13" y="15"/>
                    <a:pt x="11" y="14"/>
                  </a:cubicBezTo>
                  <a:cubicBezTo>
                    <a:pt x="17" y="11"/>
                    <a:pt x="17" y="6"/>
                    <a:pt x="11" y="3"/>
                  </a:cubicBezTo>
                  <a:cubicBezTo>
                    <a:pt x="10" y="1"/>
                    <a:pt x="8" y="1"/>
                    <a:pt x="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5883;p51">
              <a:extLst>
                <a:ext uri="{FF2B5EF4-FFF2-40B4-BE49-F238E27FC236}">
                  <a16:creationId xmlns:a16="http://schemas.microsoft.com/office/drawing/2014/main" id="{2DF426C7-50E2-AD96-207C-2B434DC71C31}"/>
                </a:ext>
              </a:extLst>
            </p:cNvPr>
            <p:cNvSpPr/>
            <p:nvPr/>
          </p:nvSpPr>
          <p:spPr>
            <a:xfrm>
              <a:off x="638904" y="3496022"/>
              <a:ext cx="9952" cy="9631"/>
            </a:xfrm>
            <a:custGeom>
              <a:avLst/>
              <a:gdLst/>
              <a:ahLst/>
              <a:cxnLst/>
              <a:rect l="l" t="t" r="r" b="b"/>
              <a:pathLst>
                <a:path w="93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90"/>
                    <a:pt x="45" y="90"/>
                  </a:cubicBezTo>
                  <a:cubicBezTo>
                    <a:pt x="70" y="90"/>
                    <a:pt x="92" y="70"/>
                    <a:pt x="92" y="45"/>
                  </a:cubicBezTo>
                  <a:cubicBezTo>
                    <a:pt x="92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5884;p51">
              <a:extLst>
                <a:ext uri="{FF2B5EF4-FFF2-40B4-BE49-F238E27FC236}">
                  <a16:creationId xmlns:a16="http://schemas.microsoft.com/office/drawing/2014/main" id="{AAB181AD-89B9-61C6-30C9-5FAD476380AB}"/>
                </a:ext>
              </a:extLst>
            </p:cNvPr>
            <p:cNvSpPr/>
            <p:nvPr/>
          </p:nvSpPr>
          <p:spPr>
            <a:xfrm>
              <a:off x="636228" y="3212979"/>
              <a:ext cx="132903" cy="114929"/>
            </a:xfrm>
            <a:custGeom>
              <a:avLst/>
              <a:gdLst/>
              <a:ahLst/>
              <a:cxnLst/>
              <a:rect l="l" t="t" r="r" b="b"/>
              <a:pathLst>
                <a:path w="1242" h="1074" extrusionOk="0">
                  <a:moveTo>
                    <a:pt x="621" y="1"/>
                  </a:moveTo>
                  <a:cubicBezTo>
                    <a:pt x="536" y="1"/>
                    <a:pt x="452" y="45"/>
                    <a:pt x="410" y="135"/>
                  </a:cubicBezTo>
                  <a:lnTo>
                    <a:pt x="368" y="218"/>
                  </a:lnTo>
                  <a:lnTo>
                    <a:pt x="276" y="232"/>
                  </a:lnTo>
                  <a:cubicBezTo>
                    <a:pt x="81" y="260"/>
                    <a:pt x="0" y="500"/>
                    <a:pt x="145" y="639"/>
                  </a:cubicBezTo>
                  <a:lnTo>
                    <a:pt x="209" y="704"/>
                  </a:lnTo>
                  <a:lnTo>
                    <a:pt x="195" y="793"/>
                  </a:lnTo>
                  <a:cubicBezTo>
                    <a:pt x="169" y="947"/>
                    <a:pt x="292" y="1072"/>
                    <a:pt x="431" y="1072"/>
                  </a:cubicBezTo>
                  <a:cubicBezTo>
                    <a:pt x="467" y="1072"/>
                    <a:pt x="505" y="1063"/>
                    <a:pt x="541" y="1044"/>
                  </a:cubicBezTo>
                  <a:lnTo>
                    <a:pt x="622" y="1002"/>
                  </a:lnTo>
                  <a:lnTo>
                    <a:pt x="703" y="1044"/>
                  </a:lnTo>
                  <a:cubicBezTo>
                    <a:pt x="740" y="1064"/>
                    <a:pt x="778" y="1073"/>
                    <a:pt x="815" y="1073"/>
                  </a:cubicBezTo>
                  <a:cubicBezTo>
                    <a:pt x="953" y="1073"/>
                    <a:pt x="1075" y="947"/>
                    <a:pt x="1046" y="793"/>
                  </a:cubicBezTo>
                  <a:lnTo>
                    <a:pt x="1032" y="704"/>
                  </a:lnTo>
                  <a:lnTo>
                    <a:pt x="1099" y="639"/>
                  </a:lnTo>
                  <a:cubicBezTo>
                    <a:pt x="1242" y="503"/>
                    <a:pt x="1163" y="260"/>
                    <a:pt x="968" y="232"/>
                  </a:cubicBezTo>
                  <a:lnTo>
                    <a:pt x="876" y="218"/>
                  </a:lnTo>
                  <a:lnTo>
                    <a:pt x="834" y="135"/>
                  </a:lnTo>
                  <a:cubicBezTo>
                    <a:pt x="791" y="45"/>
                    <a:pt x="706" y="1"/>
                    <a:pt x="6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885;p51">
              <a:extLst>
                <a:ext uri="{FF2B5EF4-FFF2-40B4-BE49-F238E27FC236}">
                  <a16:creationId xmlns:a16="http://schemas.microsoft.com/office/drawing/2014/main" id="{84B6A28C-132A-5FDD-67C2-87829533A14E}"/>
                </a:ext>
              </a:extLst>
            </p:cNvPr>
            <p:cNvSpPr/>
            <p:nvPr/>
          </p:nvSpPr>
          <p:spPr>
            <a:xfrm>
              <a:off x="645752" y="3221540"/>
              <a:ext cx="113535" cy="97807"/>
            </a:xfrm>
            <a:custGeom>
              <a:avLst/>
              <a:gdLst/>
              <a:ahLst/>
              <a:cxnLst/>
              <a:rect l="l" t="t" r="r" b="b"/>
              <a:pathLst>
                <a:path w="1061" h="914" extrusionOk="0">
                  <a:moveTo>
                    <a:pt x="532" y="0"/>
                  </a:moveTo>
                  <a:cubicBezTo>
                    <a:pt x="459" y="0"/>
                    <a:pt x="384" y="38"/>
                    <a:pt x="344" y="113"/>
                  </a:cubicBezTo>
                  <a:lnTo>
                    <a:pt x="310" y="183"/>
                  </a:lnTo>
                  <a:lnTo>
                    <a:pt x="232" y="194"/>
                  </a:lnTo>
                  <a:cubicBezTo>
                    <a:pt x="70" y="219"/>
                    <a:pt x="0" y="426"/>
                    <a:pt x="120" y="543"/>
                  </a:cubicBezTo>
                  <a:lnTo>
                    <a:pt x="176" y="596"/>
                  </a:lnTo>
                  <a:lnTo>
                    <a:pt x="162" y="671"/>
                  </a:lnTo>
                  <a:cubicBezTo>
                    <a:pt x="140" y="803"/>
                    <a:pt x="246" y="913"/>
                    <a:pt x="365" y="913"/>
                  </a:cubicBezTo>
                  <a:cubicBezTo>
                    <a:pt x="397" y="913"/>
                    <a:pt x="429" y="906"/>
                    <a:pt x="461" y="889"/>
                  </a:cubicBezTo>
                  <a:lnTo>
                    <a:pt x="530" y="850"/>
                  </a:lnTo>
                  <a:lnTo>
                    <a:pt x="600" y="889"/>
                  </a:lnTo>
                  <a:cubicBezTo>
                    <a:pt x="630" y="904"/>
                    <a:pt x="662" y="911"/>
                    <a:pt x="692" y="911"/>
                  </a:cubicBezTo>
                  <a:cubicBezTo>
                    <a:pt x="811" y="911"/>
                    <a:pt x="918" y="804"/>
                    <a:pt x="896" y="671"/>
                  </a:cubicBezTo>
                  <a:lnTo>
                    <a:pt x="882" y="596"/>
                  </a:lnTo>
                  <a:lnTo>
                    <a:pt x="938" y="543"/>
                  </a:lnTo>
                  <a:cubicBezTo>
                    <a:pt x="1061" y="426"/>
                    <a:pt x="994" y="219"/>
                    <a:pt x="826" y="194"/>
                  </a:cubicBezTo>
                  <a:lnTo>
                    <a:pt x="748" y="183"/>
                  </a:lnTo>
                  <a:lnTo>
                    <a:pt x="715" y="113"/>
                  </a:lnTo>
                  <a:cubicBezTo>
                    <a:pt x="678" y="38"/>
                    <a:pt x="606" y="0"/>
                    <a:pt x="5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886;p51">
              <a:extLst>
                <a:ext uri="{FF2B5EF4-FFF2-40B4-BE49-F238E27FC236}">
                  <a16:creationId xmlns:a16="http://schemas.microsoft.com/office/drawing/2014/main" id="{39828987-1FBB-3F62-F490-26BE96CFA060}"/>
                </a:ext>
              </a:extLst>
            </p:cNvPr>
            <p:cNvSpPr/>
            <p:nvPr/>
          </p:nvSpPr>
          <p:spPr>
            <a:xfrm>
              <a:off x="646073" y="3229672"/>
              <a:ext cx="104225" cy="93634"/>
            </a:xfrm>
            <a:custGeom>
              <a:avLst/>
              <a:gdLst/>
              <a:ahLst/>
              <a:cxnLst/>
              <a:rect l="l" t="t" r="r" b="b"/>
              <a:pathLst>
                <a:path w="974" h="875" extrusionOk="0">
                  <a:moveTo>
                    <a:pt x="476" y="481"/>
                  </a:moveTo>
                  <a:lnTo>
                    <a:pt x="476" y="481"/>
                  </a:lnTo>
                  <a:cubicBezTo>
                    <a:pt x="448" y="489"/>
                    <a:pt x="418" y="500"/>
                    <a:pt x="387" y="514"/>
                  </a:cubicBezTo>
                  <a:lnTo>
                    <a:pt x="387" y="514"/>
                  </a:lnTo>
                  <a:cubicBezTo>
                    <a:pt x="387" y="519"/>
                    <a:pt x="389" y="523"/>
                    <a:pt x="395" y="523"/>
                  </a:cubicBezTo>
                  <a:cubicBezTo>
                    <a:pt x="395" y="523"/>
                    <a:pt x="396" y="523"/>
                    <a:pt x="396" y="523"/>
                  </a:cubicBezTo>
                  <a:cubicBezTo>
                    <a:pt x="430" y="520"/>
                    <a:pt x="458" y="506"/>
                    <a:pt x="474" y="483"/>
                  </a:cubicBezTo>
                  <a:cubicBezTo>
                    <a:pt x="475" y="483"/>
                    <a:pt x="476" y="482"/>
                    <a:pt x="476" y="481"/>
                  </a:cubicBezTo>
                  <a:close/>
                  <a:moveTo>
                    <a:pt x="0" y="411"/>
                  </a:moveTo>
                  <a:lnTo>
                    <a:pt x="0" y="411"/>
                  </a:lnTo>
                  <a:cubicBezTo>
                    <a:pt x="11" y="436"/>
                    <a:pt x="28" y="458"/>
                    <a:pt x="53" y="481"/>
                  </a:cubicBezTo>
                  <a:lnTo>
                    <a:pt x="117" y="545"/>
                  </a:lnTo>
                  <a:lnTo>
                    <a:pt x="103" y="634"/>
                  </a:lnTo>
                  <a:lnTo>
                    <a:pt x="103" y="656"/>
                  </a:lnTo>
                  <a:cubicBezTo>
                    <a:pt x="192" y="621"/>
                    <a:pt x="293" y="556"/>
                    <a:pt x="387" y="514"/>
                  </a:cubicBezTo>
                  <a:lnTo>
                    <a:pt x="387" y="514"/>
                  </a:lnTo>
                  <a:cubicBezTo>
                    <a:pt x="387" y="497"/>
                    <a:pt x="406" y="463"/>
                    <a:pt x="392" y="463"/>
                  </a:cubicBezTo>
                  <a:cubicBezTo>
                    <a:pt x="391" y="463"/>
                    <a:pt x="390" y="463"/>
                    <a:pt x="388" y="464"/>
                  </a:cubicBezTo>
                  <a:cubicBezTo>
                    <a:pt x="311" y="487"/>
                    <a:pt x="265" y="505"/>
                    <a:pt x="218" y="505"/>
                  </a:cubicBezTo>
                  <a:cubicBezTo>
                    <a:pt x="163" y="505"/>
                    <a:pt x="107" y="480"/>
                    <a:pt x="0" y="411"/>
                  </a:cubicBezTo>
                  <a:close/>
                  <a:moveTo>
                    <a:pt x="756" y="1"/>
                  </a:moveTo>
                  <a:cubicBezTo>
                    <a:pt x="734" y="107"/>
                    <a:pt x="703" y="213"/>
                    <a:pt x="659" y="313"/>
                  </a:cubicBezTo>
                  <a:cubicBezTo>
                    <a:pt x="645" y="341"/>
                    <a:pt x="631" y="372"/>
                    <a:pt x="600" y="380"/>
                  </a:cubicBezTo>
                  <a:cubicBezTo>
                    <a:pt x="594" y="382"/>
                    <a:pt x="589" y="382"/>
                    <a:pt x="583" y="382"/>
                  </a:cubicBezTo>
                  <a:cubicBezTo>
                    <a:pt x="567" y="382"/>
                    <a:pt x="550" y="376"/>
                    <a:pt x="533" y="364"/>
                  </a:cubicBezTo>
                  <a:cubicBezTo>
                    <a:pt x="516" y="350"/>
                    <a:pt x="502" y="327"/>
                    <a:pt x="488" y="311"/>
                  </a:cubicBezTo>
                  <a:cubicBezTo>
                    <a:pt x="424" y="213"/>
                    <a:pt x="360" y="112"/>
                    <a:pt x="299" y="9"/>
                  </a:cubicBezTo>
                  <a:lnTo>
                    <a:pt x="276" y="62"/>
                  </a:lnTo>
                  <a:lnTo>
                    <a:pt x="226" y="68"/>
                  </a:lnTo>
                  <a:cubicBezTo>
                    <a:pt x="332" y="135"/>
                    <a:pt x="419" y="218"/>
                    <a:pt x="472" y="327"/>
                  </a:cubicBezTo>
                  <a:cubicBezTo>
                    <a:pt x="494" y="374"/>
                    <a:pt x="507" y="436"/>
                    <a:pt x="476" y="481"/>
                  </a:cubicBezTo>
                  <a:lnTo>
                    <a:pt x="476" y="481"/>
                  </a:lnTo>
                  <a:cubicBezTo>
                    <a:pt x="477" y="481"/>
                    <a:pt x="477" y="481"/>
                    <a:pt x="477" y="481"/>
                  </a:cubicBezTo>
                  <a:cubicBezTo>
                    <a:pt x="478" y="481"/>
                    <a:pt x="478" y="481"/>
                    <a:pt x="478" y="481"/>
                  </a:cubicBezTo>
                  <a:cubicBezTo>
                    <a:pt x="491" y="481"/>
                    <a:pt x="486" y="534"/>
                    <a:pt x="494" y="545"/>
                  </a:cubicBezTo>
                  <a:cubicBezTo>
                    <a:pt x="502" y="550"/>
                    <a:pt x="505" y="562"/>
                    <a:pt x="508" y="573"/>
                  </a:cubicBezTo>
                  <a:cubicBezTo>
                    <a:pt x="516" y="617"/>
                    <a:pt x="514" y="670"/>
                    <a:pt x="505" y="715"/>
                  </a:cubicBezTo>
                  <a:cubicBezTo>
                    <a:pt x="500" y="768"/>
                    <a:pt x="488" y="824"/>
                    <a:pt x="477" y="874"/>
                  </a:cubicBezTo>
                  <a:lnTo>
                    <a:pt x="533" y="843"/>
                  </a:lnTo>
                  <a:lnTo>
                    <a:pt x="575" y="866"/>
                  </a:lnTo>
                  <a:cubicBezTo>
                    <a:pt x="569" y="818"/>
                    <a:pt x="564" y="774"/>
                    <a:pt x="561" y="729"/>
                  </a:cubicBezTo>
                  <a:cubicBezTo>
                    <a:pt x="558" y="656"/>
                    <a:pt x="561" y="576"/>
                    <a:pt x="603" y="517"/>
                  </a:cubicBezTo>
                  <a:lnTo>
                    <a:pt x="614" y="506"/>
                  </a:lnTo>
                  <a:cubicBezTo>
                    <a:pt x="620" y="503"/>
                    <a:pt x="628" y="503"/>
                    <a:pt x="633" y="503"/>
                  </a:cubicBezTo>
                  <a:cubicBezTo>
                    <a:pt x="742" y="503"/>
                    <a:pt x="843" y="545"/>
                    <a:pt x="952" y="567"/>
                  </a:cubicBezTo>
                  <a:lnTo>
                    <a:pt x="949" y="545"/>
                  </a:lnTo>
                  <a:lnTo>
                    <a:pt x="974" y="514"/>
                  </a:lnTo>
                  <a:cubicBezTo>
                    <a:pt x="935" y="514"/>
                    <a:pt x="896" y="511"/>
                    <a:pt x="862" y="509"/>
                  </a:cubicBezTo>
                  <a:cubicBezTo>
                    <a:pt x="823" y="503"/>
                    <a:pt x="784" y="495"/>
                    <a:pt x="748" y="483"/>
                  </a:cubicBezTo>
                  <a:cubicBezTo>
                    <a:pt x="726" y="478"/>
                    <a:pt x="700" y="467"/>
                    <a:pt x="684" y="453"/>
                  </a:cubicBezTo>
                  <a:cubicBezTo>
                    <a:pt x="661" y="439"/>
                    <a:pt x="647" y="414"/>
                    <a:pt x="647" y="386"/>
                  </a:cubicBezTo>
                  <a:cubicBezTo>
                    <a:pt x="647" y="358"/>
                    <a:pt x="661" y="338"/>
                    <a:pt x="675" y="316"/>
                  </a:cubicBezTo>
                  <a:cubicBezTo>
                    <a:pt x="728" y="232"/>
                    <a:pt x="784" y="154"/>
                    <a:pt x="840" y="71"/>
                  </a:cubicBezTo>
                  <a:lnTo>
                    <a:pt x="787" y="62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887;p51">
              <a:extLst>
                <a:ext uri="{FF2B5EF4-FFF2-40B4-BE49-F238E27FC236}">
                  <a16:creationId xmlns:a16="http://schemas.microsoft.com/office/drawing/2014/main" id="{B24AAAB0-1696-C279-5622-ECEDB95B4153}"/>
                </a:ext>
              </a:extLst>
            </p:cNvPr>
            <p:cNvSpPr/>
            <p:nvPr/>
          </p:nvSpPr>
          <p:spPr>
            <a:xfrm>
              <a:off x="680637" y="3249148"/>
              <a:ext cx="43445" cy="43339"/>
            </a:xfrm>
            <a:custGeom>
              <a:avLst/>
              <a:gdLst/>
              <a:ahLst/>
              <a:cxnLst/>
              <a:rect l="l" t="t" r="r" b="b"/>
              <a:pathLst>
                <a:path w="406" h="405" extrusionOk="0">
                  <a:moveTo>
                    <a:pt x="204" y="0"/>
                  </a:moveTo>
                  <a:cubicBezTo>
                    <a:pt x="93" y="0"/>
                    <a:pt x="1" y="89"/>
                    <a:pt x="1" y="201"/>
                  </a:cubicBezTo>
                  <a:cubicBezTo>
                    <a:pt x="1" y="313"/>
                    <a:pt x="93" y="405"/>
                    <a:pt x="204" y="405"/>
                  </a:cubicBezTo>
                  <a:cubicBezTo>
                    <a:pt x="316" y="405"/>
                    <a:pt x="405" y="313"/>
                    <a:pt x="405" y="201"/>
                  </a:cubicBezTo>
                  <a:cubicBezTo>
                    <a:pt x="405" y="89"/>
                    <a:pt x="316" y="0"/>
                    <a:pt x="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888;p51">
              <a:extLst>
                <a:ext uri="{FF2B5EF4-FFF2-40B4-BE49-F238E27FC236}">
                  <a16:creationId xmlns:a16="http://schemas.microsoft.com/office/drawing/2014/main" id="{57ADF22F-D704-5C9A-CB17-33ABA2C1C5E2}"/>
                </a:ext>
              </a:extLst>
            </p:cNvPr>
            <p:cNvSpPr/>
            <p:nvPr/>
          </p:nvSpPr>
          <p:spPr>
            <a:xfrm>
              <a:off x="684811" y="3255783"/>
              <a:ext cx="34777" cy="29535"/>
            </a:xfrm>
            <a:custGeom>
              <a:avLst/>
              <a:gdLst/>
              <a:ahLst/>
              <a:cxnLst/>
              <a:rect l="l" t="t" r="r" b="b"/>
              <a:pathLst>
                <a:path w="325" h="276" extrusionOk="0">
                  <a:moveTo>
                    <a:pt x="165" y="0"/>
                  </a:moveTo>
                  <a:cubicBezTo>
                    <a:pt x="142" y="0"/>
                    <a:pt x="118" y="12"/>
                    <a:pt x="104" y="36"/>
                  </a:cubicBezTo>
                  <a:lnTo>
                    <a:pt x="93" y="55"/>
                  </a:lnTo>
                  <a:lnTo>
                    <a:pt x="73" y="58"/>
                  </a:lnTo>
                  <a:cubicBezTo>
                    <a:pt x="20" y="67"/>
                    <a:pt x="1" y="128"/>
                    <a:pt x="37" y="164"/>
                  </a:cubicBezTo>
                  <a:lnTo>
                    <a:pt x="57" y="181"/>
                  </a:lnTo>
                  <a:lnTo>
                    <a:pt x="51" y="203"/>
                  </a:lnTo>
                  <a:cubicBezTo>
                    <a:pt x="47" y="243"/>
                    <a:pt x="78" y="275"/>
                    <a:pt x="114" y="275"/>
                  </a:cubicBezTo>
                  <a:cubicBezTo>
                    <a:pt x="124" y="275"/>
                    <a:pt x="134" y="273"/>
                    <a:pt x="143" y="267"/>
                  </a:cubicBezTo>
                  <a:lnTo>
                    <a:pt x="163" y="259"/>
                  </a:lnTo>
                  <a:lnTo>
                    <a:pt x="185" y="267"/>
                  </a:lnTo>
                  <a:cubicBezTo>
                    <a:pt x="194" y="272"/>
                    <a:pt x="203" y="274"/>
                    <a:pt x="212" y="274"/>
                  </a:cubicBezTo>
                  <a:cubicBezTo>
                    <a:pt x="248" y="274"/>
                    <a:pt x="282" y="241"/>
                    <a:pt x="277" y="203"/>
                  </a:cubicBezTo>
                  <a:lnTo>
                    <a:pt x="271" y="181"/>
                  </a:lnTo>
                  <a:lnTo>
                    <a:pt x="291" y="164"/>
                  </a:lnTo>
                  <a:cubicBezTo>
                    <a:pt x="324" y="128"/>
                    <a:pt x="308" y="67"/>
                    <a:pt x="255" y="58"/>
                  </a:cubicBezTo>
                  <a:lnTo>
                    <a:pt x="232" y="55"/>
                  </a:lnTo>
                  <a:lnTo>
                    <a:pt x="224" y="36"/>
                  </a:lnTo>
                  <a:cubicBezTo>
                    <a:pt x="212" y="12"/>
                    <a:pt x="188" y="0"/>
                    <a:pt x="16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889;p51">
              <a:extLst>
                <a:ext uri="{FF2B5EF4-FFF2-40B4-BE49-F238E27FC236}">
                  <a16:creationId xmlns:a16="http://schemas.microsoft.com/office/drawing/2014/main" id="{61A06E49-4B4A-94BD-964C-92F08C32591C}"/>
                </a:ext>
              </a:extLst>
            </p:cNvPr>
            <p:cNvSpPr/>
            <p:nvPr/>
          </p:nvSpPr>
          <p:spPr>
            <a:xfrm>
              <a:off x="691124" y="3259528"/>
              <a:ext cx="22472" cy="22579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06" y="1"/>
                  </a:moveTo>
                  <a:cubicBezTo>
                    <a:pt x="45" y="1"/>
                    <a:pt x="0" y="48"/>
                    <a:pt x="0" y="104"/>
                  </a:cubicBezTo>
                  <a:cubicBezTo>
                    <a:pt x="0" y="163"/>
                    <a:pt x="45" y="210"/>
                    <a:pt x="106" y="210"/>
                  </a:cubicBezTo>
                  <a:cubicBezTo>
                    <a:pt x="165" y="210"/>
                    <a:pt x="210" y="160"/>
                    <a:pt x="210" y="104"/>
                  </a:cubicBezTo>
                  <a:cubicBezTo>
                    <a:pt x="210" y="45"/>
                    <a:pt x="165" y="1"/>
                    <a:pt x="106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890;p51">
              <a:extLst>
                <a:ext uri="{FF2B5EF4-FFF2-40B4-BE49-F238E27FC236}">
                  <a16:creationId xmlns:a16="http://schemas.microsoft.com/office/drawing/2014/main" id="{000704EA-B215-A3C6-A95A-9497094FC186}"/>
                </a:ext>
              </a:extLst>
            </p:cNvPr>
            <p:cNvSpPr/>
            <p:nvPr/>
          </p:nvSpPr>
          <p:spPr>
            <a:xfrm>
              <a:off x="701611" y="3237484"/>
              <a:ext cx="2461" cy="66025"/>
            </a:xfrm>
            <a:custGeom>
              <a:avLst/>
              <a:gdLst/>
              <a:ahLst/>
              <a:cxnLst/>
              <a:rect l="l" t="t" r="r" b="b"/>
              <a:pathLst>
                <a:path w="23" h="617" extrusionOk="0">
                  <a:moveTo>
                    <a:pt x="0" y="0"/>
                  </a:moveTo>
                  <a:lnTo>
                    <a:pt x="0" y="617"/>
                  </a:lnTo>
                  <a:lnTo>
                    <a:pt x="22" y="617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1" name="Google Shape;5891;p51">
              <a:extLst>
                <a:ext uri="{FF2B5EF4-FFF2-40B4-BE49-F238E27FC236}">
                  <a16:creationId xmlns:a16="http://schemas.microsoft.com/office/drawing/2014/main" id="{055F0534-C101-DD00-8AFE-FF4A4C8C2ED2}"/>
                </a:ext>
              </a:extLst>
            </p:cNvPr>
            <p:cNvSpPr/>
            <p:nvPr/>
          </p:nvSpPr>
          <p:spPr>
            <a:xfrm>
              <a:off x="699471" y="3231813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51"/>
                    <a:pt x="15" y="65"/>
                    <a:pt x="31" y="65"/>
                  </a:cubicBezTo>
                  <a:cubicBezTo>
                    <a:pt x="48" y="65"/>
                    <a:pt x="62" y="51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2" name="Google Shape;5892;p51">
              <a:extLst>
                <a:ext uri="{FF2B5EF4-FFF2-40B4-BE49-F238E27FC236}">
                  <a16:creationId xmlns:a16="http://schemas.microsoft.com/office/drawing/2014/main" id="{82A800BF-4CCD-B148-B8A3-80917BC9A7BD}"/>
                </a:ext>
              </a:extLst>
            </p:cNvPr>
            <p:cNvSpPr/>
            <p:nvPr/>
          </p:nvSpPr>
          <p:spPr>
            <a:xfrm>
              <a:off x="700969" y="3233632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8"/>
                    <a:pt x="1" y="14"/>
                  </a:cubicBezTo>
                  <a:cubicBezTo>
                    <a:pt x="1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3" y="6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893;p51">
              <a:extLst>
                <a:ext uri="{FF2B5EF4-FFF2-40B4-BE49-F238E27FC236}">
                  <a16:creationId xmlns:a16="http://schemas.microsoft.com/office/drawing/2014/main" id="{73BC721B-EB7B-2E9C-B470-EABE7720F030}"/>
                </a:ext>
              </a:extLst>
            </p:cNvPr>
            <p:cNvSpPr/>
            <p:nvPr/>
          </p:nvSpPr>
          <p:spPr>
            <a:xfrm>
              <a:off x="699471" y="3302868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894;p51">
              <a:extLst>
                <a:ext uri="{FF2B5EF4-FFF2-40B4-BE49-F238E27FC236}">
                  <a16:creationId xmlns:a16="http://schemas.microsoft.com/office/drawing/2014/main" id="{42E886B3-1CE0-07C2-F100-D1998B2FD33F}"/>
                </a:ext>
              </a:extLst>
            </p:cNvPr>
            <p:cNvSpPr/>
            <p:nvPr/>
          </p:nvSpPr>
          <p:spPr>
            <a:xfrm>
              <a:off x="700969" y="330468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1" y="6"/>
                    <a:pt x="1" y="14"/>
                  </a:cubicBezTo>
                  <a:cubicBezTo>
                    <a:pt x="1" y="20"/>
                    <a:pt x="6" y="28"/>
                    <a:pt x="14" y="28"/>
                  </a:cubicBezTo>
                  <a:cubicBezTo>
                    <a:pt x="20" y="28"/>
                    <a:pt x="28" y="20"/>
                    <a:pt x="28" y="14"/>
                  </a:cubicBezTo>
                  <a:cubicBezTo>
                    <a:pt x="28" y="6"/>
                    <a:pt x="23" y="3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895;p51">
              <a:extLst>
                <a:ext uri="{FF2B5EF4-FFF2-40B4-BE49-F238E27FC236}">
                  <a16:creationId xmlns:a16="http://schemas.microsoft.com/office/drawing/2014/main" id="{C7F413AC-62E6-E76C-5342-6D750DB6741D}"/>
                </a:ext>
              </a:extLst>
            </p:cNvPr>
            <p:cNvSpPr/>
            <p:nvPr/>
          </p:nvSpPr>
          <p:spPr>
            <a:xfrm>
              <a:off x="669294" y="3269373"/>
              <a:ext cx="66452" cy="2568"/>
            </a:xfrm>
            <a:custGeom>
              <a:avLst/>
              <a:gdLst/>
              <a:ahLst/>
              <a:cxnLst/>
              <a:rect l="l" t="t" r="r" b="b"/>
              <a:pathLst>
                <a:path w="621" h="24" extrusionOk="0">
                  <a:moveTo>
                    <a:pt x="1" y="1"/>
                  </a:moveTo>
                  <a:lnTo>
                    <a:pt x="1" y="23"/>
                  </a:lnTo>
                  <a:lnTo>
                    <a:pt x="620" y="23"/>
                  </a:lnTo>
                  <a:lnTo>
                    <a:pt x="62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896;p51">
              <a:extLst>
                <a:ext uri="{FF2B5EF4-FFF2-40B4-BE49-F238E27FC236}">
                  <a16:creationId xmlns:a16="http://schemas.microsoft.com/office/drawing/2014/main" id="{DEE0C639-5BD6-CEAB-A0A3-E1348F7C07E3}"/>
                </a:ext>
              </a:extLst>
            </p:cNvPr>
            <p:cNvSpPr/>
            <p:nvPr/>
          </p:nvSpPr>
          <p:spPr>
            <a:xfrm>
              <a:off x="734677" y="3267340"/>
              <a:ext cx="6955" cy="6635"/>
            </a:xfrm>
            <a:custGeom>
              <a:avLst/>
              <a:gdLst/>
              <a:ahLst/>
              <a:cxnLst/>
              <a:rect l="l" t="t" r="r" b="b"/>
              <a:pathLst>
                <a:path w="65" h="62" extrusionOk="0">
                  <a:moveTo>
                    <a:pt x="34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897;p51">
              <a:extLst>
                <a:ext uri="{FF2B5EF4-FFF2-40B4-BE49-F238E27FC236}">
                  <a16:creationId xmlns:a16="http://schemas.microsoft.com/office/drawing/2014/main" id="{B0AD52DF-7375-A287-B635-2AEE90152566}"/>
                </a:ext>
              </a:extLst>
            </p:cNvPr>
            <p:cNvSpPr/>
            <p:nvPr/>
          </p:nvSpPr>
          <p:spPr>
            <a:xfrm>
              <a:off x="736817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6" y="0"/>
                    <a:pt x="0" y="8"/>
                    <a:pt x="0" y="14"/>
                  </a:cubicBezTo>
                  <a:cubicBezTo>
                    <a:pt x="0" y="22"/>
                    <a:pt x="6" y="28"/>
                    <a:pt x="14" y="28"/>
                  </a:cubicBezTo>
                  <a:cubicBezTo>
                    <a:pt x="20" y="28"/>
                    <a:pt x="28" y="22"/>
                    <a:pt x="28" y="14"/>
                  </a:cubicBezTo>
                  <a:cubicBezTo>
                    <a:pt x="28" y="8"/>
                    <a:pt x="20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898;p51">
              <a:extLst>
                <a:ext uri="{FF2B5EF4-FFF2-40B4-BE49-F238E27FC236}">
                  <a16:creationId xmlns:a16="http://schemas.microsoft.com/office/drawing/2014/main" id="{88DEFA8B-9711-4702-06BA-7E324F1A528C}"/>
                </a:ext>
              </a:extLst>
            </p:cNvPr>
            <p:cNvSpPr/>
            <p:nvPr/>
          </p:nvSpPr>
          <p:spPr>
            <a:xfrm>
              <a:off x="663944" y="3267340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5" y="0"/>
                    <a:pt x="1" y="14"/>
                    <a:pt x="1" y="31"/>
                  </a:cubicBezTo>
                  <a:cubicBezTo>
                    <a:pt x="1" y="48"/>
                    <a:pt x="15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899;p51">
              <a:extLst>
                <a:ext uri="{FF2B5EF4-FFF2-40B4-BE49-F238E27FC236}">
                  <a16:creationId xmlns:a16="http://schemas.microsoft.com/office/drawing/2014/main" id="{8DC05C9F-16A2-99B9-88D9-4E9B2C3B58DD}"/>
                </a:ext>
              </a:extLst>
            </p:cNvPr>
            <p:cNvSpPr/>
            <p:nvPr/>
          </p:nvSpPr>
          <p:spPr>
            <a:xfrm>
              <a:off x="665763" y="3269159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4" y="0"/>
                  </a:moveTo>
                  <a:cubicBezTo>
                    <a:pt x="9" y="0"/>
                    <a:pt x="0" y="8"/>
                    <a:pt x="0" y="14"/>
                  </a:cubicBezTo>
                  <a:cubicBezTo>
                    <a:pt x="0" y="22"/>
                    <a:pt x="9" y="28"/>
                    <a:pt x="14" y="28"/>
                  </a:cubicBezTo>
                  <a:cubicBezTo>
                    <a:pt x="23" y="28"/>
                    <a:pt x="25" y="22"/>
                    <a:pt x="28" y="14"/>
                  </a:cubicBezTo>
                  <a:cubicBezTo>
                    <a:pt x="28" y="8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900;p51">
              <a:extLst>
                <a:ext uri="{FF2B5EF4-FFF2-40B4-BE49-F238E27FC236}">
                  <a16:creationId xmlns:a16="http://schemas.microsoft.com/office/drawing/2014/main" id="{AF5D433E-7FAB-085B-F936-0374F925A4D5}"/>
                </a:ext>
              </a:extLst>
            </p:cNvPr>
            <p:cNvSpPr/>
            <p:nvPr/>
          </p:nvSpPr>
          <p:spPr>
            <a:xfrm>
              <a:off x="683634" y="3251503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338" y="1"/>
                  </a:moveTo>
                  <a:lnTo>
                    <a:pt x="1" y="338"/>
                  </a:lnTo>
                  <a:lnTo>
                    <a:pt x="17" y="352"/>
                  </a:lnTo>
                  <a:lnTo>
                    <a:pt x="352" y="17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901;p51">
              <a:extLst>
                <a:ext uri="{FF2B5EF4-FFF2-40B4-BE49-F238E27FC236}">
                  <a16:creationId xmlns:a16="http://schemas.microsoft.com/office/drawing/2014/main" id="{842F2EB8-8121-B8A1-6A12-397BE1635CEB}"/>
                </a:ext>
              </a:extLst>
            </p:cNvPr>
            <p:cNvSpPr/>
            <p:nvPr/>
          </p:nvSpPr>
          <p:spPr>
            <a:xfrm>
              <a:off x="719161" y="3249148"/>
              <a:ext cx="5243" cy="5136"/>
            </a:xfrm>
            <a:custGeom>
              <a:avLst/>
              <a:gdLst/>
              <a:ahLst/>
              <a:cxnLst/>
              <a:rect l="l" t="t" r="r" b="b"/>
              <a:pathLst>
                <a:path w="49" h="48" extrusionOk="0">
                  <a:moveTo>
                    <a:pt x="23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3" y="48"/>
                  </a:cubicBezTo>
                  <a:cubicBezTo>
                    <a:pt x="37" y="48"/>
                    <a:pt x="48" y="36"/>
                    <a:pt x="48" y="23"/>
                  </a:cubicBezTo>
                  <a:cubicBezTo>
                    <a:pt x="48" y="9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902;p51">
              <a:extLst>
                <a:ext uri="{FF2B5EF4-FFF2-40B4-BE49-F238E27FC236}">
                  <a16:creationId xmlns:a16="http://schemas.microsoft.com/office/drawing/2014/main" id="{110CBFEC-BF52-9EFE-7ACC-72082E92F191}"/>
                </a:ext>
              </a:extLst>
            </p:cNvPr>
            <p:cNvSpPr/>
            <p:nvPr/>
          </p:nvSpPr>
          <p:spPr>
            <a:xfrm>
              <a:off x="720659" y="3250647"/>
              <a:ext cx="2782" cy="2033"/>
            </a:xfrm>
            <a:custGeom>
              <a:avLst/>
              <a:gdLst/>
              <a:ahLst/>
              <a:cxnLst/>
              <a:rect l="l" t="t" r="r" b="b"/>
              <a:pathLst>
                <a:path w="26" h="19" extrusionOk="0">
                  <a:moveTo>
                    <a:pt x="10" y="1"/>
                  </a:moveTo>
                  <a:cubicBezTo>
                    <a:pt x="8" y="1"/>
                    <a:pt x="5" y="2"/>
                    <a:pt x="3" y="3"/>
                  </a:cubicBezTo>
                  <a:cubicBezTo>
                    <a:pt x="1" y="6"/>
                    <a:pt x="1" y="11"/>
                    <a:pt x="3" y="17"/>
                  </a:cubicBezTo>
                  <a:cubicBezTo>
                    <a:pt x="5" y="18"/>
                    <a:pt x="8" y="19"/>
                    <a:pt x="10" y="19"/>
                  </a:cubicBezTo>
                  <a:cubicBezTo>
                    <a:pt x="13" y="19"/>
                    <a:pt x="16" y="18"/>
                    <a:pt x="17" y="17"/>
                  </a:cubicBezTo>
                  <a:cubicBezTo>
                    <a:pt x="26" y="14"/>
                    <a:pt x="20" y="6"/>
                    <a:pt x="17" y="3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903;p51">
              <a:extLst>
                <a:ext uri="{FF2B5EF4-FFF2-40B4-BE49-F238E27FC236}">
                  <a16:creationId xmlns:a16="http://schemas.microsoft.com/office/drawing/2014/main" id="{BA090BC7-A9E7-77D2-69F2-5A7AFA8F8898}"/>
                </a:ext>
              </a:extLst>
            </p:cNvPr>
            <p:cNvSpPr/>
            <p:nvPr/>
          </p:nvSpPr>
          <p:spPr>
            <a:xfrm>
              <a:off x="680958" y="3287351"/>
              <a:ext cx="5457" cy="5458"/>
            </a:xfrm>
            <a:custGeom>
              <a:avLst/>
              <a:gdLst/>
              <a:ahLst/>
              <a:cxnLst/>
              <a:rect l="l" t="t" r="r" b="b"/>
              <a:pathLst>
                <a:path w="51" h="51" extrusionOk="0">
                  <a:moveTo>
                    <a:pt x="26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6" y="50"/>
                  </a:cubicBezTo>
                  <a:cubicBezTo>
                    <a:pt x="40" y="50"/>
                    <a:pt x="51" y="39"/>
                    <a:pt x="51" y="25"/>
                  </a:cubicBezTo>
                  <a:cubicBezTo>
                    <a:pt x="51" y="11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904;p51">
              <a:extLst>
                <a:ext uri="{FF2B5EF4-FFF2-40B4-BE49-F238E27FC236}">
                  <a16:creationId xmlns:a16="http://schemas.microsoft.com/office/drawing/2014/main" id="{BFD922CF-2B1E-3050-9748-52956C1D40B1}"/>
                </a:ext>
              </a:extLst>
            </p:cNvPr>
            <p:cNvSpPr/>
            <p:nvPr/>
          </p:nvSpPr>
          <p:spPr>
            <a:xfrm>
              <a:off x="682456" y="3288956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9"/>
                  </a:cubicBezTo>
                  <a:lnTo>
                    <a:pt x="20" y="5"/>
                  </a:ln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905;p51">
              <a:extLst>
                <a:ext uri="{FF2B5EF4-FFF2-40B4-BE49-F238E27FC236}">
                  <a16:creationId xmlns:a16="http://schemas.microsoft.com/office/drawing/2014/main" id="{3D67717A-827A-2870-B5BC-6BF0B018B846}"/>
                </a:ext>
              </a:extLst>
            </p:cNvPr>
            <p:cNvSpPr/>
            <p:nvPr/>
          </p:nvSpPr>
          <p:spPr>
            <a:xfrm>
              <a:off x="683313" y="3252145"/>
              <a:ext cx="37774" cy="37668"/>
            </a:xfrm>
            <a:custGeom>
              <a:avLst/>
              <a:gdLst/>
              <a:ahLst/>
              <a:cxnLst/>
              <a:rect l="l" t="t" r="r" b="b"/>
              <a:pathLst>
                <a:path w="353" h="352" extrusionOk="0">
                  <a:moveTo>
                    <a:pt x="18" y="0"/>
                  </a:moveTo>
                  <a:lnTo>
                    <a:pt x="1" y="14"/>
                  </a:lnTo>
                  <a:lnTo>
                    <a:pt x="338" y="352"/>
                  </a:lnTo>
                  <a:lnTo>
                    <a:pt x="352" y="335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906;p51">
              <a:extLst>
                <a:ext uri="{FF2B5EF4-FFF2-40B4-BE49-F238E27FC236}">
                  <a16:creationId xmlns:a16="http://schemas.microsoft.com/office/drawing/2014/main" id="{106C58BE-3C69-0F09-49D1-A92B057296DD}"/>
                </a:ext>
              </a:extLst>
            </p:cNvPr>
            <p:cNvSpPr/>
            <p:nvPr/>
          </p:nvSpPr>
          <p:spPr>
            <a:xfrm>
              <a:off x="719161" y="3287351"/>
              <a:ext cx="5243" cy="5458"/>
            </a:xfrm>
            <a:custGeom>
              <a:avLst/>
              <a:gdLst/>
              <a:ahLst/>
              <a:cxnLst/>
              <a:rect l="l" t="t" r="r" b="b"/>
              <a:pathLst>
                <a:path w="49" h="51" extrusionOk="0">
                  <a:moveTo>
                    <a:pt x="23" y="0"/>
                  </a:moveTo>
                  <a:cubicBezTo>
                    <a:pt x="12" y="0"/>
                    <a:pt x="1" y="11"/>
                    <a:pt x="1" y="25"/>
                  </a:cubicBezTo>
                  <a:cubicBezTo>
                    <a:pt x="1" y="39"/>
                    <a:pt x="12" y="50"/>
                    <a:pt x="23" y="50"/>
                  </a:cubicBezTo>
                  <a:cubicBezTo>
                    <a:pt x="37" y="50"/>
                    <a:pt x="48" y="39"/>
                    <a:pt x="48" y="25"/>
                  </a:cubicBezTo>
                  <a:cubicBezTo>
                    <a:pt x="48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907;p51">
              <a:extLst>
                <a:ext uri="{FF2B5EF4-FFF2-40B4-BE49-F238E27FC236}">
                  <a16:creationId xmlns:a16="http://schemas.microsoft.com/office/drawing/2014/main" id="{34330D20-1732-3621-A03D-3EAC65E70256}"/>
                </a:ext>
              </a:extLst>
            </p:cNvPr>
            <p:cNvSpPr/>
            <p:nvPr/>
          </p:nvSpPr>
          <p:spPr>
            <a:xfrm>
              <a:off x="720659" y="3288849"/>
              <a:ext cx="2247" cy="2461"/>
            </a:xfrm>
            <a:custGeom>
              <a:avLst/>
              <a:gdLst/>
              <a:ahLst/>
              <a:cxnLst/>
              <a:rect l="l" t="t" r="r" b="b"/>
              <a:pathLst>
                <a:path w="21" h="23" extrusionOk="0">
                  <a:moveTo>
                    <a:pt x="9" y="0"/>
                  </a:moveTo>
                  <a:cubicBezTo>
                    <a:pt x="3" y="0"/>
                    <a:pt x="1" y="6"/>
                    <a:pt x="1" y="11"/>
                  </a:cubicBezTo>
                  <a:cubicBezTo>
                    <a:pt x="1" y="17"/>
                    <a:pt x="3" y="23"/>
                    <a:pt x="9" y="23"/>
                  </a:cubicBezTo>
                  <a:cubicBezTo>
                    <a:pt x="17" y="23"/>
                    <a:pt x="20" y="17"/>
                    <a:pt x="20" y="11"/>
                  </a:cubicBezTo>
                  <a:cubicBezTo>
                    <a:pt x="20" y="6"/>
                    <a:pt x="17" y="0"/>
                    <a:pt x="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908;p51">
              <a:extLst>
                <a:ext uri="{FF2B5EF4-FFF2-40B4-BE49-F238E27FC236}">
                  <a16:creationId xmlns:a16="http://schemas.microsoft.com/office/drawing/2014/main" id="{13F54915-1C14-01A6-D54F-51045D19FE3D}"/>
                </a:ext>
              </a:extLst>
            </p:cNvPr>
            <p:cNvSpPr/>
            <p:nvPr/>
          </p:nvSpPr>
          <p:spPr>
            <a:xfrm>
              <a:off x="680958" y="3249148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9"/>
                    <a:pt x="1" y="23"/>
                  </a:cubicBezTo>
                  <a:cubicBezTo>
                    <a:pt x="1" y="36"/>
                    <a:pt x="12" y="48"/>
                    <a:pt x="26" y="48"/>
                  </a:cubicBezTo>
                  <a:cubicBezTo>
                    <a:pt x="40" y="48"/>
                    <a:pt x="51" y="36"/>
                    <a:pt x="51" y="23"/>
                  </a:cubicBezTo>
                  <a:cubicBezTo>
                    <a:pt x="51" y="9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909;p51">
              <a:extLst>
                <a:ext uri="{FF2B5EF4-FFF2-40B4-BE49-F238E27FC236}">
                  <a16:creationId xmlns:a16="http://schemas.microsoft.com/office/drawing/2014/main" id="{AAD67B21-CB85-AA9F-20E0-89697D5A29D3}"/>
                </a:ext>
              </a:extLst>
            </p:cNvPr>
            <p:cNvSpPr/>
            <p:nvPr/>
          </p:nvSpPr>
          <p:spPr>
            <a:xfrm>
              <a:off x="682456" y="3250647"/>
              <a:ext cx="2461" cy="2033"/>
            </a:xfrm>
            <a:custGeom>
              <a:avLst/>
              <a:gdLst/>
              <a:ahLst/>
              <a:cxnLst/>
              <a:rect l="l" t="t" r="r" b="b"/>
              <a:pathLst>
                <a:path w="23" h="19" extrusionOk="0">
                  <a:moveTo>
                    <a:pt x="12" y="1"/>
                  </a:moveTo>
                  <a:cubicBezTo>
                    <a:pt x="10" y="1"/>
                    <a:pt x="8" y="2"/>
                    <a:pt x="6" y="3"/>
                  </a:cubicBezTo>
                  <a:cubicBezTo>
                    <a:pt x="1" y="6"/>
                    <a:pt x="1" y="11"/>
                    <a:pt x="6" y="17"/>
                  </a:cubicBezTo>
                  <a:cubicBezTo>
                    <a:pt x="8" y="18"/>
                    <a:pt x="9" y="19"/>
                    <a:pt x="11" y="19"/>
                  </a:cubicBezTo>
                  <a:cubicBezTo>
                    <a:pt x="13" y="19"/>
                    <a:pt x="16" y="18"/>
                    <a:pt x="20" y="17"/>
                  </a:cubicBezTo>
                  <a:cubicBezTo>
                    <a:pt x="23" y="14"/>
                    <a:pt x="23" y="6"/>
                    <a:pt x="20" y="3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910;p51">
              <a:extLst>
                <a:ext uri="{FF2B5EF4-FFF2-40B4-BE49-F238E27FC236}">
                  <a16:creationId xmlns:a16="http://schemas.microsoft.com/office/drawing/2014/main" id="{BA6BCD7D-1488-2310-2C6D-C1564E2BB59F}"/>
                </a:ext>
              </a:extLst>
            </p:cNvPr>
            <p:cNvSpPr/>
            <p:nvPr/>
          </p:nvSpPr>
          <p:spPr>
            <a:xfrm>
              <a:off x="696796" y="3264986"/>
              <a:ext cx="11129" cy="11450"/>
            </a:xfrm>
            <a:custGeom>
              <a:avLst/>
              <a:gdLst/>
              <a:ahLst/>
              <a:cxnLst/>
              <a:rect l="l" t="t" r="r" b="b"/>
              <a:pathLst>
                <a:path w="104" h="107" extrusionOk="0">
                  <a:moveTo>
                    <a:pt x="53" y="0"/>
                  </a:moveTo>
                  <a:cubicBezTo>
                    <a:pt x="20" y="0"/>
                    <a:pt x="0" y="22"/>
                    <a:pt x="0" y="53"/>
                  </a:cubicBezTo>
                  <a:cubicBezTo>
                    <a:pt x="0" y="84"/>
                    <a:pt x="20" y="106"/>
                    <a:pt x="53" y="106"/>
                  </a:cubicBezTo>
                  <a:cubicBezTo>
                    <a:pt x="84" y="106"/>
                    <a:pt x="104" y="81"/>
                    <a:pt x="104" y="53"/>
                  </a:cubicBezTo>
                  <a:cubicBezTo>
                    <a:pt x="104" y="22"/>
                    <a:pt x="84" y="0"/>
                    <a:pt x="53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911;p51">
              <a:extLst>
                <a:ext uri="{FF2B5EF4-FFF2-40B4-BE49-F238E27FC236}">
                  <a16:creationId xmlns:a16="http://schemas.microsoft.com/office/drawing/2014/main" id="{D1807E54-5237-70D5-4513-A44A246D9C62}"/>
                </a:ext>
              </a:extLst>
            </p:cNvPr>
            <p:cNvSpPr/>
            <p:nvPr/>
          </p:nvSpPr>
          <p:spPr>
            <a:xfrm>
              <a:off x="872077" y="3313034"/>
              <a:ext cx="75547" cy="63885"/>
            </a:xfrm>
            <a:custGeom>
              <a:avLst/>
              <a:gdLst/>
              <a:ahLst/>
              <a:cxnLst/>
              <a:rect l="l" t="t" r="r" b="b"/>
              <a:pathLst>
                <a:path w="706" h="597" extrusionOk="0">
                  <a:moveTo>
                    <a:pt x="358" y="0"/>
                  </a:moveTo>
                  <a:cubicBezTo>
                    <a:pt x="308" y="0"/>
                    <a:pt x="258" y="25"/>
                    <a:pt x="229" y="76"/>
                  </a:cubicBezTo>
                  <a:lnTo>
                    <a:pt x="207" y="120"/>
                  </a:lnTo>
                  <a:lnTo>
                    <a:pt x="154" y="129"/>
                  </a:lnTo>
                  <a:cubicBezTo>
                    <a:pt x="48" y="142"/>
                    <a:pt x="0" y="276"/>
                    <a:pt x="81" y="354"/>
                  </a:cubicBezTo>
                  <a:lnTo>
                    <a:pt x="120" y="388"/>
                  </a:lnTo>
                  <a:lnTo>
                    <a:pt x="112" y="438"/>
                  </a:lnTo>
                  <a:cubicBezTo>
                    <a:pt x="98" y="526"/>
                    <a:pt x="167" y="597"/>
                    <a:pt x="244" y="597"/>
                  </a:cubicBezTo>
                  <a:cubicBezTo>
                    <a:pt x="265" y="597"/>
                    <a:pt x="286" y="592"/>
                    <a:pt x="307" y="580"/>
                  </a:cubicBezTo>
                  <a:lnTo>
                    <a:pt x="354" y="555"/>
                  </a:lnTo>
                  <a:lnTo>
                    <a:pt x="399" y="580"/>
                  </a:lnTo>
                  <a:cubicBezTo>
                    <a:pt x="419" y="591"/>
                    <a:pt x="440" y="595"/>
                    <a:pt x="460" y="595"/>
                  </a:cubicBezTo>
                  <a:cubicBezTo>
                    <a:pt x="538" y="595"/>
                    <a:pt x="608" y="525"/>
                    <a:pt x="594" y="438"/>
                  </a:cubicBezTo>
                  <a:lnTo>
                    <a:pt x="586" y="388"/>
                  </a:lnTo>
                  <a:lnTo>
                    <a:pt x="625" y="354"/>
                  </a:lnTo>
                  <a:cubicBezTo>
                    <a:pt x="706" y="276"/>
                    <a:pt x="661" y="142"/>
                    <a:pt x="552" y="129"/>
                  </a:cubicBezTo>
                  <a:lnTo>
                    <a:pt x="499" y="120"/>
                  </a:lnTo>
                  <a:lnTo>
                    <a:pt x="480" y="76"/>
                  </a:lnTo>
                  <a:cubicBezTo>
                    <a:pt x="455" y="25"/>
                    <a:pt x="407" y="0"/>
                    <a:pt x="3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912;p51">
              <a:extLst>
                <a:ext uri="{FF2B5EF4-FFF2-40B4-BE49-F238E27FC236}">
                  <a16:creationId xmlns:a16="http://schemas.microsoft.com/office/drawing/2014/main" id="{2034E460-92F7-9F7E-8A2B-797D63739A40}"/>
                </a:ext>
              </a:extLst>
            </p:cNvPr>
            <p:cNvSpPr/>
            <p:nvPr/>
          </p:nvSpPr>
          <p:spPr>
            <a:xfrm>
              <a:off x="879247" y="3317635"/>
              <a:ext cx="62706" cy="55003"/>
            </a:xfrm>
            <a:custGeom>
              <a:avLst/>
              <a:gdLst/>
              <a:ahLst/>
              <a:cxnLst/>
              <a:rect l="l" t="t" r="r" b="b"/>
              <a:pathLst>
                <a:path w="586" h="514" extrusionOk="0">
                  <a:moveTo>
                    <a:pt x="292" y="0"/>
                  </a:moveTo>
                  <a:cubicBezTo>
                    <a:pt x="252" y="0"/>
                    <a:pt x="212" y="21"/>
                    <a:pt x="193" y="63"/>
                  </a:cubicBezTo>
                  <a:lnTo>
                    <a:pt x="170" y="102"/>
                  </a:lnTo>
                  <a:lnTo>
                    <a:pt x="128" y="108"/>
                  </a:lnTo>
                  <a:cubicBezTo>
                    <a:pt x="36" y="122"/>
                    <a:pt x="0" y="239"/>
                    <a:pt x="67" y="303"/>
                  </a:cubicBezTo>
                  <a:lnTo>
                    <a:pt x="98" y="337"/>
                  </a:lnTo>
                  <a:lnTo>
                    <a:pt x="89" y="378"/>
                  </a:lnTo>
                  <a:cubicBezTo>
                    <a:pt x="76" y="451"/>
                    <a:pt x="134" y="513"/>
                    <a:pt x="200" y="513"/>
                  </a:cubicBezTo>
                  <a:cubicBezTo>
                    <a:pt x="218" y="513"/>
                    <a:pt x="236" y="509"/>
                    <a:pt x="254" y="498"/>
                  </a:cubicBezTo>
                  <a:lnTo>
                    <a:pt x="293" y="479"/>
                  </a:lnTo>
                  <a:lnTo>
                    <a:pt x="332" y="498"/>
                  </a:lnTo>
                  <a:cubicBezTo>
                    <a:pt x="349" y="507"/>
                    <a:pt x="366" y="511"/>
                    <a:pt x="383" y="511"/>
                  </a:cubicBezTo>
                  <a:cubicBezTo>
                    <a:pt x="448" y="511"/>
                    <a:pt x="508" y="452"/>
                    <a:pt x="497" y="378"/>
                  </a:cubicBezTo>
                  <a:lnTo>
                    <a:pt x="488" y="337"/>
                  </a:lnTo>
                  <a:lnTo>
                    <a:pt x="519" y="303"/>
                  </a:lnTo>
                  <a:cubicBezTo>
                    <a:pt x="586" y="239"/>
                    <a:pt x="552" y="122"/>
                    <a:pt x="458" y="108"/>
                  </a:cubicBezTo>
                  <a:lnTo>
                    <a:pt x="416" y="102"/>
                  </a:lnTo>
                  <a:lnTo>
                    <a:pt x="393" y="63"/>
                  </a:lnTo>
                  <a:cubicBezTo>
                    <a:pt x="372" y="21"/>
                    <a:pt x="332" y="0"/>
                    <a:pt x="29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913;p51">
              <a:extLst>
                <a:ext uri="{FF2B5EF4-FFF2-40B4-BE49-F238E27FC236}">
                  <a16:creationId xmlns:a16="http://schemas.microsoft.com/office/drawing/2014/main" id="{802F35A7-2A38-32DB-571A-EC3C4339362C}"/>
                </a:ext>
              </a:extLst>
            </p:cNvPr>
            <p:cNvSpPr/>
            <p:nvPr/>
          </p:nvSpPr>
          <p:spPr>
            <a:xfrm>
              <a:off x="877749" y="3322879"/>
              <a:ext cx="59496" cy="51151"/>
            </a:xfrm>
            <a:custGeom>
              <a:avLst/>
              <a:gdLst/>
              <a:ahLst/>
              <a:cxnLst/>
              <a:rect l="l" t="t" r="r" b="b"/>
              <a:pathLst>
                <a:path w="556" h="478" extrusionOk="0">
                  <a:moveTo>
                    <a:pt x="0" y="223"/>
                  </a:moveTo>
                  <a:lnTo>
                    <a:pt x="0" y="223"/>
                  </a:lnTo>
                  <a:cubicBezTo>
                    <a:pt x="8" y="237"/>
                    <a:pt x="14" y="251"/>
                    <a:pt x="28" y="262"/>
                  </a:cubicBezTo>
                  <a:lnTo>
                    <a:pt x="67" y="296"/>
                  </a:lnTo>
                  <a:lnTo>
                    <a:pt x="59" y="346"/>
                  </a:lnTo>
                  <a:lnTo>
                    <a:pt x="59" y="357"/>
                  </a:lnTo>
                  <a:cubicBezTo>
                    <a:pt x="107" y="338"/>
                    <a:pt x="164" y="301"/>
                    <a:pt x="218" y="278"/>
                  </a:cubicBezTo>
                  <a:lnTo>
                    <a:pt x="218" y="278"/>
                  </a:lnTo>
                  <a:cubicBezTo>
                    <a:pt x="220" y="268"/>
                    <a:pt x="227" y="254"/>
                    <a:pt x="220" y="254"/>
                  </a:cubicBezTo>
                  <a:cubicBezTo>
                    <a:pt x="220" y="254"/>
                    <a:pt x="219" y="254"/>
                    <a:pt x="218" y="254"/>
                  </a:cubicBezTo>
                  <a:cubicBezTo>
                    <a:pt x="175" y="269"/>
                    <a:pt x="150" y="279"/>
                    <a:pt x="124" y="279"/>
                  </a:cubicBezTo>
                  <a:cubicBezTo>
                    <a:pt x="93" y="279"/>
                    <a:pt x="62" y="264"/>
                    <a:pt x="0" y="223"/>
                  </a:cubicBezTo>
                  <a:close/>
                  <a:moveTo>
                    <a:pt x="427" y="0"/>
                  </a:moveTo>
                  <a:cubicBezTo>
                    <a:pt x="416" y="59"/>
                    <a:pt x="393" y="117"/>
                    <a:pt x="371" y="173"/>
                  </a:cubicBezTo>
                  <a:cubicBezTo>
                    <a:pt x="363" y="187"/>
                    <a:pt x="357" y="207"/>
                    <a:pt x="338" y="212"/>
                  </a:cubicBezTo>
                  <a:cubicBezTo>
                    <a:pt x="334" y="214"/>
                    <a:pt x="331" y="214"/>
                    <a:pt x="327" y="214"/>
                  </a:cubicBezTo>
                  <a:cubicBezTo>
                    <a:pt x="319" y="214"/>
                    <a:pt x="312" y="209"/>
                    <a:pt x="301" y="201"/>
                  </a:cubicBezTo>
                  <a:cubicBezTo>
                    <a:pt x="290" y="196"/>
                    <a:pt x="282" y="182"/>
                    <a:pt x="276" y="170"/>
                  </a:cubicBezTo>
                  <a:lnTo>
                    <a:pt x="170" y="3"/>
                  </a:lnTo>
                  <a:lnTo>
                    <a:pt x="156" y="31"/>
                  </a:lnTo>
                  <a:lnTo>
                    <a:pt x="128" y="37"/>
                  </a:lnTo>
                  <a:cubicBezTo>
                    <a:pt x="190" y="73"/>
                    <a:pt x="237" y="120"/>
                    <a:pt x="265" y="179"/>
                  </a:cubicBezTo>
                  <a:cubicBezTo>
                    <a:pt x="278" y="205"/>
                    <a:pt x="286" y="236"/>
                    <a:pt x="269" y="260"/>
                  </a:cubicBezTo>
                  <a:lnTo>
                    <a:pt x="269" y="260"/>
                  </a:lnTo>
                  <a:cubicBezTo>
                    <a:pt x="269" y="260"/>
                    <a:pt x="268" y="260"/>
                    <a:pt x="268" y="260"/>
                  </a:cubicBezTo>
                  <a:cubicBezTo>
                    <a:pt x="252" y="264"/>
                    <a:pt x="235" y="270"/>
                    <a:pt x="218" y="278"/>
                  </a:cubicBezTo>
                  <a:lnTo>
                    <a:pt x="218" y="278"/>
                  </a:lnTo>
                  <a:cubicBezTo>
                    <a:pt x="217" y="283"/>
                    <a:pt x="218" y="288"/>
                    <a:pt x="223" y="288"/>
                  </a:cubicBezTo>
                  <a:cubicBezTo>
                    <a:pt x="240" y="288"/>
                    <a:pt x="254" y="279"/>
                    <a:pt x="265" y="265"/>
                  </a:cubicBezTo>
                  <a:cubicBezTo>
                    <a:pt x="267" y="264"/>
                    <a:pt x="268" y="262"/>
                    <a:pt x="269" y="260"/>
                  </a:cubicBezTo>
                  <a:lnTo>
                    <a:pt x="269" y="260"/>
                  </a:lnTo>
                  <a:cubicBezTo>
                    <a:pt x="276" y="263"/>
                    <a:pt x="271" y="291"/>
                    <a:pt x="279" y="293"/>
                  </a:cubicBezTo>
                  <a:cubicBezTo>
                    <a:pt x="282" y="296"/>
                    <a:pt x="285" y="304"/>
                    <a:pt x="285" y="307"/>
                  </a:cubicBezTo>
                  <a:cubicBezTo>
                    <a:pt x="293" y="335"/>
                    <a:pt x="290" y="360"/>
                    <a:pt x="285" y="388"/>
                  </a:cubicBezTo>
                  <a:cubicBezTo>
                    <a:pt x="282" y="419"/>
                    <a:pt x="279" y="447"/>
                    <a:pt x="271" y="477"/>
                  </a:cubicBezTo>
                  <a:lnTo>
                    <a:pt x="304" y="461"/>
                  </a:lnTo>
                  <a:lnTo>
                    <a:pt x="324" y="475"/>
                  </a:lnTo>
                  <a:cubicBezTo>
                    <a:pt x="321" y="449"/>
                    <a:pt x="318" y="427"/>
                    <a:pt x="318" y="399"/>
                  </a:cubicBezTo>
                  <a:cubicBezTo>
                    <a:pt x="318" y="357"/>
                    <a:pt x="318" y="316"/>
                    <a:pt x="338" y="279"/>
                  </a:cubicBezTo>
                  <a:cubicBezTo>
                    <a:pt x="338" y="276"/>
                    <a:pt x="340" y="276"/>
                    <a:pt x="346" y="274"/>
                  </a:cubicBezTo>
                  <a:cubicBezTo>
                    <a:pt x="349" y="274"/>
                    <a:pt x="352" y="268"/>
                    <a:pt x="354" y="268"/>
                  </a:cubicBezTo>
                  <a:cubicBezTo>
                    <a:pt x="416" y="268"/>
                    <a:pt x="474" y="290"/>
                    <a:pt x="533" y="307"/>
                  </a:cubicBezTo>
                  <a:lnTo>
                    <a:pt x="530" y="293"/>
                  </a:lnTo>
                  <a:lnTo>
                    <a:pt x="555" y="282"/>
                  </a:lnTo>
                  <a:cubicBezTo>
                    <a:pt x="533" y="282"/>
                    <a:pt x="513" y="282"/>
                    <a:pt x="491" y="279"/>
                  </a:cubicBezTo>
                  <a:cubicBezTo>
                    <a:pt x="472" y="276"/>
                    <a:pt x="449" y="271"/>
                    <a:pt x="430" y="265"/>
                  </a:cubicBezTo>
                  <a:cubicBezTo>
                    <a:pt x="416" y="262"/>
                    <a:pt x="402" y="254"/>
                    <a:pt x="391" y="249"/>
                  </a:cubicBezTo>
                  <a:cubicBezTo>
                    <a:pt x="379" y="240"/>
                    <a:pt x="371" y="226"/>
                    <a:pt x="371" y="212"/>
                  </a:cubicBezTo>
                  <a:cubicBezTo>
                    <a:pt x="371" y="198"/>
                    <a:pt x="377" y="184"/>
                    <a:pt x="385" y="173"/>
                  </a:cubicBezTo>
                  <a:cubicBezTo>
                    <a:pt x="416" y="129"/>
                    <a:pt x="444" y="84"/>
                    <a:pt x="474" y="39"/>
                  </a:cubicBezTo>
                  <a:lnTo>
                    <a:pt x="444" y="34"/>
                  </a:lnTo>
                  <a:lnTo>
                    <a:pt x="427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914;p51">
              <a:extLst>
                <a:ext uri="{FF2B5EF4-FFF2-40B4-BE49-F238E27FC236}">
                  <a16:creationId xmlns:a16="http://schemas.microsoft.com/office/drawing/2014/main" id="{5F28B3FB-D1A3-4B29-D296-77CB332856F2}"/>
                </a:ext>
              </a:extLst>
            </p:cNvPr>
            <p:cNvSpPr/>
            <p:nvPr/>
          </p:nvSpPr>
          <p:spPr>
            <a:xfrm>
              <a:off x="898615" y="3333045"/>
              <a:ext cx="23970" cy="23970"/>
            </a:xfrm>
            <a:custGeom>
              <a:avLst/>
              <a:gdLst/>
              <a:ahLst/>
              <a:cxnLst/>
              <a:rect l="l" t="t" r="r" b="b"/>
              <a:pathLst>
                <a:path w="224" h="224" extrusionOk="0">
                  <a:moveTo>
                    <a:pt x="112" y="0"/>
                  </a:moveTo>
                  <a:cubicBezTo>
                    <a:pt x="48" y="0"/>
                    <a:pt x="0" y="48"/>
                    <a:pt x="0" y="112"/>
                  </a:cubicBezTo>
                  <a:cubicBezTo>
                    <a:pt x="0" y="173"/>
                    <a:pt x="51" y="223"/>
                    <a:pt x="112" y="223"/>
                  </a:cubicBezTo>
                  <a:cubicBezTo>
                    <a:pt x="176" y="223"/>
                    <a:pt x="224" y="173"/>
                    <a:pt x="224" y="112"/>
                  </a:cubicBezTo>
                  <a:cubicBezTo>
                    <a:pt x="224" y="48"/>
                    <a:pt x="171" y="0"/>
                    <a:pt x="1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915;p51">
              <a:extLst>
                <a:ext uri="{FF2B5EF4-FFF2-40B4-BE49-F238E27FC236}">
                  <a16:creationId xmlns:a16="http://schemas.microsoft.com/office/drawing/2014/main" id="{96CBC42F-2FD4-05C4-6071-A467119BE88A}"/>
                </a:ext>
              </a:extLst>
            </p:cNvPr>
            <p:cNvSpPr/>
            <p:nvPr/>
          </p:nvSpPr>
          <p:spPr>
            <a:xfrm>
              <a:off x="901291" y="3336683"/>
              <a:ext cx="18619" cy="16587"/>
            </a:xfrm>
            <a:custGeom>
              <a:avLst/>
              <a:gdLst/>
              <a:ahLst/>
              <a:cxnLst/>
              <a:rect l="l" t="t" r="r" b="b"/>
              <a:pathLst>
                <a:path w="174" h="155" extrusionOk="0">
                  <a:moveTo>
                    <a:pt x="86" y="1"/>
                  </a:moveTo>
                  <a:cubicBezTo>
                    <a:pt x="74" y="1"/>
                    <a:pt x="63" y="8"/>
                    <a:pt x="59" y="22"/>
                  </a:cubicBezTo>
                  <a:lnTo>
                    <a:pt x="53" y="33"/>
                  </a:lnTo>
                  <a:lnTo>
                    <a:pt x="40" y="33"/>
                  </a:lnTo>
                  <a:cubicBezTo>
                    <a:pt x="14" y="39"/>
                    <a:pt x="0" y="69"/>
                    <a:pt x="20" y="92"/>
                  </a:cubicBezTo>
                  <a:lnTo>
                    <a:pt x="31" y="97"/>
                  </a:lnTo>
                  <a:lnTo>
                    <a:pt x="28" y="111"/>
                  </a:lnTo>
                  <a:cubicBezTo>
                    <a:pt x="22" y="135"/>
                    <a:pt x="41" y="154"/>
                    <a:pt x="61" y="154"/>
                  </a:cubicBezTo>
                  <a:cubicBezTo>
                    <a:pt x="66" y="154"/>
                    <a:pt x="71" y="153"/>
                    <a:pt x="76" y="150"/>
                  </a:cubicBezTo>
                  <a:lnTo>
                    <a:pt x="87" y="142"/>
                  </a:lnTo>
                  <a:lnTo>
                    <a:pt x="98" y="150"/>
                  </a:lnTo>
                  <a:cubicBezTo>
                    <a:pt x="103" y="152"/>
                    <a:pt x="107" y="153"/>
                    <a:pt x="112" y="153"/>
                  </a:cubicBezTo>
                  <a:cubicBezTo>
                    <a:pt x="132" y="153"/>
                    <a:pt x="150" y="134"/>
                    <a:pt x="146" y="111"/>
                  </a:cubicBezTo>
                  <a:lnTo>
                    <a:pt x="143" y="97"/>
                  </a:lnTo>
                  <a:lnTo>
                    <a:pt x="154" y="92"/>
                  </a:lnTo>
                  <a:cubicBezTo>
                    <a:pt x="173" y="69"/>
                    <a:pt x="165" y="36"/>
                    <a:pt x="137" y="33"/>
                  </a:cubicBezTo>
                  <a:lnTo>
                    <a:pt x="123" y="33"/>
                  </a:lnTo>
                  <a:lnTo>
                    <a:pt x="115" y="22"/>
                  </a:lnTo>
                  <a:cubicBezTo>
                    <a:pt x="109" y="8"/>
                    <a:pt x="97" y="1"/>
                    <a:pt x="8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916;p51">
              <a:extLst>
                <a:ext uri="{FF2B5EF4-FFF2-40B4-BE49-F238E27FC236}">
                  <a16:creationId xmlns:a16="http://schemas.microsoft.com/office/drawing/2014/main" id="{C154E993-C3F2-11DE-5D89-FA96D1A05DB9}"/>
                </a:ext>
              </a:extLst>
            </p:cNvPr>
            <p:cNvSpPr/>
            <p:nvPr/>
          </p:nvSpPr>
          <p:spPr>
            <a:xfrm>
              <a:off x="903645" y="3338716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6" y="0"/>
                    <a:pt x="1" y="22"/>
                    <a:pt x="1" y="59"/>
                  </a:cubicBezTo>
                  <a:cubicBezTo>
                    <a:pt x="1" y="92"/>
                    <a:pt x="31" y="117"/>
                    <a:pt x="62" y="117"/>
                  </a:cubicBezTo>
                  <a:cubicBezTo>
                    <a:pt x="96" y="117"/>
                    <a:pt x="121" y="89"/>
                    <a:pt x="121" y="59"/>
                  </a:cubicBezTo>
                  <a:cubicBezTo>
                    <a:pt x="121" y="28"/>
                    <a:pt x="96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917;p51">
              <a:extLst>
                <a:ext uri="{FF2B5EF4-FFF2-40B4-BE49-F238E27FC236}">
                  <a16:creationId xmlns:a16="http://schemas.microsoft.com/office/drawing/2014/main" id="{2128F050-7834-C655-60C2-00055717326F}"/>
                </a:ext>
              </a:extLst>
            </p:cNvPr>
            <p:cNvSpPr/>
            <p:nvPr/>
          </p:nvSpPr>
          <p:spPr>
            <a:xfrm>
              <a:off x="909958" y="3326731"/>
              <a:ext cx="963" cy="36811"/>
            </a:xfrm>
            <a:custGeom>
              <a:avLst/>
              <a:gdLst/>
              <a:ahLst/>
              <a:cxnLst/>
              <a:rect l="l" t="t" r="r" b="b"/>
              <a:pathLst>
                <a:path w="9" h="344" extrusionOk="0">
                  <a:moveTo>
                    <a:pt x="0" y="1"/>
                  </a:moveTo>
                  <a:lnTo>
                    <a:pt x="0" y="344"/>
                  </a:lnTo>
                  <a:lnTo>
                    <a:pt x="9" y="344"/>
                  </a:lnTo>
                  <a:lnTo>
                    <a:pt x="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918;p51">
              <a:extLst>
                <a:ext uri="{FF2B5EF4-FFF2-40B4-BE49-F238E27FC236}">
                  <a16:creationId xmlns:a16="http://schemas.microsoft.com/office/drawing/2014/main" id="{BC1CE31D-2209-5296-7D5F-661CBF28775B}"/>
                </a:ext>
              </a:extLst>
            </p:cNvPr>
            <p:cNvSpPr/>
            <p:nvPr/>
          </p:nvSpPr>
          <p:spPr>
            <a:xfrm>
              <a:off x="908781" y="3323414"/>
              <a:ext cx="3638" cy="4066"/>
            </a:xfrm>
            <a:custGeom>
              <a:avLst/>
              <a:gdLst/>
              <a:ahLst/>
              <a:cxnLst/>
              <a:rect l="l" t="t" r="r" b="b"/>
              <a:pathLst>
                <a:path w="34" h="38" extrusionOk="0">
                  <a:moveTo>
                    <a:pt x="17" y="1"/>
                  </a:moveTo>
                  <a:cubicBezTo>
                    <a:pt x="9" y="1"/>
                    <a:pt x="0" y="9"/>
                    <a:pt x="0" y="20"/>
                  </a:cubicBezTo>
                  <a:cubicBezTo>
                    <a:pt x="0" y="29"/>
                    <a:pt x="9" y="37"/>
                    <a:pt x="17" y="37"/>
                  </a:cubicBezTo>
                  <a:cubicBezTo>
                    <a:pt x="25" y="37"/>
                    <a:pt x="34" y="29"/>
                    <a:pt x="34" y="20"/>
                  </a:cubicBezTo>
                  <a:cubicBezTo>
                    <a:pt x="34" y="9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919;p51">
              <a:extLst>
                <a:ext uri="{FF2B5EF4-FFF2-40B4-BE49-F238E27FC236}">
                  <a16:creationId xmlns:a16="http://schemas.microsoft.com/office/drawing/2014/main" id="{880B3A82-3051-F361-0B74-D0D4C24A86A7}"/>
                </a:ext>
              </a:extLst>
            </p:cNvPr>
            <p:cNvSpPr/>
            <p:nvPr/>
          </p:nvSpPr>
          <p:spPr>
            <a:xfrm>
              <a:off x="909958" y="3324591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0" y="4"/>
                    <a:pt x="0" y="9"/>
                  </a:cubicBezTo>
                  <a:cubicBezTo>
                    <a:pt x="0" y="12"/>
                    <a:pt x="3" y="15"/>
                    <a:pt x="6" y="15"/>
                  </a:cubicBezTo>
                  <a:cubicBezTo>
                    <a:pt x="9" y="15"/>
                    <a:pt x="14" y="12"/>
                    <a:pt x="14" y="9"/>
                  </a:cubicBezTo>
                  <a:cubicBezTo>
                    <a:pt x="14" y="4"/>
                    <a:pt x="9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920;p51">
              <a:extLst>
                <a:ext uri="{FF2B5EF4-FFF2-40B4-BE49-F238E27FC236}">
                  <a16:creationId xmlns:a16="http://schemas.microsoft.com/office/drawing/2014/main" id="{E4BCB0CE-2DF0-41C6-9C65-DD4A12A92192}"/>
                </a:ext>
              </a:extLst>
            </p:cNvPr>
            <p:cNvSpPr/>
            <p:nvPr/>
          </p:nvSpPr>
          <p:spPr>
            <a:xfrm>
              <a:off x="908781" y="3362901"/>
              <a:ext cx="3638" cy="3638"/>
            </a:xfrm>
            <a:custGeom>
              <a:avLst/>
              <a:gdLst/>
              <a:ahLst/>
              <a:cxnLst/>
              <a:rect l="l" t="t" r="r" b="b"/>
              <a:pathLst>
                <a:path w="34" h="34" extrusionOk="0">
                  <a:moveTo>
                    <a:pt x="17" y="0"/>
                  </a:moveTo>
                  <a:cubicBezTo>
                    <a:pt x="6" y="0"/>
                    <a:pt x="0" y="6"/>
                    <a:pt x="0" y="17"/>
                  </a:cubicBezTo>
                  <a:cubicBezTo>
                    <a:pt x="0" y="28"/>
                    <a:pt x="11" y="34"/>
                    <a:pt x="17" y="34"/>
                  </a:cubicBezTo>
                  <a:cubicBezTo>
                    <a:pt x="28" y="34"/>
                    <a:pt x="34" y="28"/>
                    <a:pt x="34" y="17"/>
                  </a:cubicBezTo>
                  <a:cubicBezTo>
                    <a:pt x="34" y="11"/>
                    <a:pt x="25" y="3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921;p51">
              <a:extLst>
                <a:ext uri="{FF2B5EF4-FFF2-40B4-BE49-F238E27FC236}">
                  <a16:creationId xmlns:a16="http://schemas.microsoft.com/office/drawing/2014/main" id="{B3CCDB12-4500-7672-EF8E-62514AD32F9D}"/>
                </a:ext>
              </a:extLst>
            </p:cNvPr>
            <p:cNvSpPr/>
            <p:nvPr/>
          </p:nvSpPr>
          <p:spPr>
            <a:xfrm>
              <a:off x="909958" y="336407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4"/>
                    <a:pt x="6" y="14"/>
                  </a:cubicBezTo>
                  <a:cubicBezTo>
                    <a:pt x="9" y="14"/>
                    <a:pt x="14" y="9"/>
                    <a:pt x="14" y="6"/>
                  </a:cubicBezTo>
                  <a:cubicBezTo>
                    <a:pt x="14" y="6"/>
                    <a:pt x="9" y="0"/>
                    <a:pt x="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922;p51">
              <a:extLst>
                <a:ext uri="{FF2B5EF4-FFF2-40B4-BE49-F238E27FC236}">
                  <a16:creationId xmlns:a16="http://schemas.microsoft.com/office/drawing/2014/main" id="{42D20D00-B965-5AFA-0B3E-B502D62B0F19}"/>
                </a:ext>
              </a:extLst>
            </p:cNvPr>
            <p:cNvSpPr/>
            <p:nvPr/>
          </p:nvSpPr>
          <p:spPr>
            <a:xfrm>
              <a:off x="891981" y="3344388"/>
              <a:ext cx="36918" cy="1284"/>
            </a:xfrm>
            <a:custGeom>
              <a:avLst/>
              <a:gdLst/>
              <a:ahLst/>
              <a:cxnLst/>
              <a:rect l="l" t="t" r="r" b="b"/>
              <a:pathLst>
                <a:path w="345" h="12" extrusionOk="0">
                  <a:moveTo>
                    <a:pt x="1" y="0"/>
                  </a:moveTo>
                  <a:lnTo>
                    <a:pt x="1" y="11"/>
                  </a:lnTo>
                  <a:lnTo>
                    <a:pt x="344" y="11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923;p51">
              <a:extLst>
                <a:ext uri="{FF2B5EF4-FFF2-40B4-BE49-F238E27FC236}">
                  <a16:creationId xmlns:a16="http://schemas.microsoft.com/office/drawing/2014/main" id="{81E2C49F-2036-357A-A0F2-ADA1A54B9C3C}"/>
                </a:ext>
              </a:extLst>
            </p:cNvPr>
            <p:cNvSpPr/>
            <p:nvPr/>
          </p:nvSpPr>
          <p:spPr>
            <a:xfrm>
              <a:off x="928471" y="3343425"/>
              <a:ext cx="3959" cy="3745"/>
            </a:xfrm>
            <a:custGeom>
              <a:avLst/>
              <a:gdLst/>
              <a:ahLst/>
              <a:cxnLst/>
              <a:rect l="l" t="t" r="r" b="b"/>
              <a:pathLst>
                <a:path w="37" h="35" extrusionOk="0">
                  <a:moveTo>
                    <a:pt x="17" y="1"/>
                  </a:moveTo>
                  <a:cubicBezTo>
                    <a:pt x="9" y="1"/>
                    <a:pt x="0" y="12"/>
                    <a:pt x="0" y="17"/>
                  </a:cubicBezTo>
                  <a:cubicBezTo>
                    <a:pt x="0" y="29"/>
                    <a:pt x="9" y="34"/>
                    <a:pt x="17" y="34"/>
                  </a:cubicBezTo>
                  <a:cubicBezTo>
                    <a:pt x="28" y="34"/>
                    <a:pt x="37" y="26"/>
                    <a:pt x="37" y="17"/>
                  </a:cubicBezTo>
                  <a:cubicBezTo>
                    <a:pt x="37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924;p51">
              <a:extLst>
                <a:ext uri="{FF2B5EF4-FFF2-40B4-BE49-F238E27FC236}">
                  <a16:creationId xmlns:a16="http://schemas.microsoft.com/office/drawing/2014/main" id="{9BABC7A8-202D-894F-18B9-7A66191C0F97}"/>
                </a:ext>
              </a:extLst>
            </p:cNvPr>
            <p:cNvSpPr/>
            <p:nvPr/>
          </p:nvSpPr>
          <p:spPr>
            <a:xfrm>
              <a:off x="9296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4"/>
                    <a:pt x="1" y="6"/>
                  </a:cubicBezTo>
                  <a:cubicBezTo>
                    <a:pt x="1" y="9"/>
                    <a:pt x="3" y="15"/>
                    <a:pt x="6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925;p51">
              <a:extLst>
                <a:ext uri="{FF2B5EF4-FFF2-40B4-BE49-F238E27FC236}">
                  <a16:creationId xmlns:a16="http://schemas.microsoft.com/office/drawing/2014/main" id="{C67CB5E7-0634-0CD8-752F-ACED1AAFF0E9}"/>
                </a:ext>
              </a:extLst>
            </p:cNvPr>
            <p:cNvSpPr/>
            <p:nvPr/>
          </p:nvSpPr>
          <p:spPr>
            <a:xfrm>
              <a:off x="889092" y="3343425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12"/>
                    <a:pt x="0" y="17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2" y="34"/>
                    <a:pt x="31" y="26"/>
                    <a:pt x="34" y="17"/>
                  </a:cubicBezTo>
                  <a:cubicBezTo>
                    <a:pt x="34" y="6"/>
                    <a:pt x="28" y="1"/>
                    <a:pt x="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926;p51">
              <a:extLst>
                <a:ext uri="{FF2B5EF4-FFF2-40B4-BE49-F238E27FC236}">
                  <a16:creationId xmlns:a16="http://schemas.microsoft.com/office/drawing/2014/main" id="{A96EA314-900C-3242-4B59-712DBBACFDC8}"/>
                </a:ext>
              </a:extLst>
            </p:cNvPr>
            <p:cNvSpPr/>
            <p:nvPr/>
          </p:nvSpPr>
          <p:spPr>
            <a:xfrm>
              <a:off x="889948" y="3344602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6" y="1"/>
                    <a:pt x="0" y="4"/>
                    <a:pt x="0" y="6"/>
                  </a:cubicBezTo>
                  <a:cubicBezTo>
                    <a:pt x="0" y="9"/>
                    <a:pt x="6" y="15"/>
                    <a:pt x="9" y="15"/>
                  </a:cubicBezTo>
                  <a:cubicBezTo>
                    <a:pt x="12" y="15"/>
                    <a:pt x="14" y="9"/>
                    <a:pt x="14" y="6"/>
                  </a:cubicBezTo>
                  <a:cubicBezTo>
                    <a:pt x="14" y="4"/>
                    <a:pt x="12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7" name="Google Shape;5927;p51">
              <a:extLst>
                <a:ext uri="{FF2B5EF4-FFF2-40B4-BE49-F238E27FC236}">
                  <a16:creationId xmlns:a16="http://schemas.microsoft.com/office/drawing/2014/main" id="{66DAB0CD-6C66-EB8F-1A08-801C4C72CE91}"/>
                </a:ext>
              </a:extLst>
            </p:cNvPr>
            <p:cNvSpPr/>
            <p:nvPr/>
          </p:nvSpPr>
          <p:spPr>
            <a:xfrm>
              <a:off x="899793" y="3334222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187" y="0"/>
                  </a:moveTo>
                  <a:lnTo>
                    <a:pt x="1" y="187"/>
                  </a:lnTo>
                  <a:lnTo>
                    <a:pt x="9" y="193"/>
                  </a:lnTo>
                  <a:lnTo>
                    <a:pt x="196" y="6"/>
                  </a:lnTo>
                  <a:lnTo>
                    <a:pt x="1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8" name="Google Shape;5928;p51">
              <a:extLst>
                <a:ext uri="{FF2B5EF4-FFF2-40B4-BE49-F238E27FC236}">
                  <a16:creationId xmlns:a16="http://schemas.microsoft.com/office/drawing/2014/main" id="{6290B97A-3C37-7FCE-165D-C09EFC812B67}"/>
                </a:ext>
              </a:extLst>
            </p:cNvPr>
            <p:cNvSpPr/>
            <p:nvPr/>
          </p:nvSpPr>
          <p:spPr>
            <a:xfrm>
              <a:off x="919482" y="3333152"/>
              <a:ext cx="3424" cy="3103"/>
            </a:xfrm>
            <a:custGeom>
              <a:avLst/>
              <a:gdLst/>
              <a:ahLst/>
              <a:cxnLst/>
              <a:rect l="l" t="t" r="r" b="b"/>
              <a:pathLst>
                <a:path w="32" h="29" extrusionOk="0">
                  <a:moveTo>
                    <a:pt x="18" y="1"/>
                  </a:moveTo>
                  <a:cubicBezTo>
                    <a:pt x="15" y="1"/>
                    <a:pt x="12" y="2"/>
                    <a:pt x="9" y="5"/>
                  </a:cubicBezTo>
                  <a:cubicBezTo>
                    <a:pt x="1" y="10"/>
                    <a:pt x="1" y="16"/>
                    <a:pt x="9" y="24"/>
                  </a:cubicBezTo>
                  <a:cubicBezTo>
                    <a:pt x="10" y="27"/>
                    <a:pt x="13" y="28"/>
                    <a:pt x="15" y="28"/>
                  </a:cubicBezTo>
                  <a:cubicBezTo>
                    <a:pt x="18" y="28"/>
                    <a:pt x="22" y="27"/>
                    <a:pt x="26" y="24"/>
                  </a:cubicBezTo>
                  <a:cubicBezTo>
                    <a:pt x="31" y="16"/>
                    <a:pt x="31" y="10"/>
                    <a:pt x="26" y="5"/>
                  </a:cubicBezTo>
                  <a:cubicBezTo>
                    <a:pt x="24" y="2"/>
                    <a:pt x="22" y="1"/>
                    <a:pt x="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929;p51">
              <a:extLst>
                <a:ext uri="{FF2B5EF4-FFF2-40B4-BE49-F238E27FC236}">
                  <a16:creationId xmlns:a16="http://schemas.microsoft.com/office/drawing/2014/main" id="{66F0796D-0CDF-0E0A-3BF3-57F83C12B46E}"/>
                </a:ext>
              </a:extLst>
            </p:cNvPr>
            <p:cNvSpPr/>
            <p:nvPr/>
          </p:nvSpPr>
          <p:spPr>
            <a:xfrm>
              <a:off x="920659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3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930;p51">
              <a:extLst>
                <a:ext uri="{FF2B5EF4-FFF2-40B4-BE49-F238E27FC236}">
                  <a16:creationId xmlns:a16="http://schemas.microsoft.com/office/drawing/2014/main" id="{209F8822-D4BB-9799-B3B8-78F1BB8AE430}"/>
                </a:ext>
              </a:extLst>
            </p:cNvPr>
            <p:cNvSpPr/>
            <p:nvPr/>
          </p:nvSpPr>
          <p:spPr>
            <a:xfrm>
              <a:off x="898294" y="3354447"/>
              <a:ext cx="3103" cy="2996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7" y="0"/>
                  </a:moveTo>
                  <a:cubicBezTo>
                    <a:pt x="14" y="0"/>
                    <a:pt x="10" y="2"/>
                    <a:pt x="6" y="7"/>
                  </a:cubicBezTo>
                  <a:cubicBezTo>
                    <a:pt x="1" y="9"/>
                    <a:pt x="1" y="15"/>
                    <a:pt x="6" y="23"/>
                  </a:cubicBezTo>
                  <a:cubicBezTo>
                    <a:pt x="9" y="26"/>
                    <a:pt x="12" y="27"/>
                    <a:pt x="15" y="27"/>
                  </a:cubicBezTo>
                  <a:cubicBezTo>
                    <a:pt x="18" y="27"/>
                    <a:pt x="22" y="26"/>
                    <a:pt x="26" y="23"/>
                  </a:cubicBezTo>
                  <a:cubicBezTo>
                    <a:pt x="28" y="15"/>
                    <a:pt x="28" y="9"/>
                    <a:pt x="26" y="7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931;p51">
              <a:extLst>
                <a:ext uri="{FF2B5EF4-FFF2-40B4-BE49-F238E27FC236}">
                  <a16:creationId xmlns:a16="http://schemas.microsoft.com/office/drawing/2014/main" id="{4772528B-70AA-CF6E-A16F-27EED79CFCAB}"/>
                </a:ext>
              </a:extLst>
            </p:cNvPr>
            <p:cNvSpPr/>
            <p:nvPr/>
          </p:nvSpPr>
          <p:spPr>
            <a:xfrm>
              <a:off x="898936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6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6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932;p51">
              <a:extLst>
                <a:ext uri="{FF2B5EF4-FFF2-40B4-BE49-F238E27FC236}">
                  <a16:creationId xmlns:a16="http://schemas.microsoft.com/office/drawing/2014/main" id="{B3271D57-B74D-7E32-F3CC-CEE26B68DE66}"/>
                </a:ext>
              </a:extLst>
            </p:cNvPr>
            <p:cNvSpPr/>
            <p:nvPr/>
          </p:nvSpPr>
          <p:spPr>
            <a:xfrm>
              <a:off x="899793" y="3334543"/>
              <a:ext cx="20973" cy="20653"/>
            </a:xfrm>
            <a:custGeom>
              <a:avLst/>
              <a:gdLst/>
              <a:ahLst/>
              <a:cxnLst/>
              <a:rect l="l" t="t" r="r" b="b"/>
              <a:pathLst>
                <a:path w="196" h="193" extrusionOk="0">
                  <a:moveTo>
                    <a:pt x="6" y="0"/>
                  </a:moveTo>
                  <a:lnTo>
                    <a:pt x="1" y="6"/>
                  </a:lnTo>
                  <a:lnTo>
                    <a:pt x="187" y="193"/>
                  </a:lnTo>
                  <a:lnTo>
                    <a:pt x="196" y="187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933;p51">
              <a:extLst>
                <a:ext uri="{FF2B5EF4-FFF2-40B4-BE49-F238E27FC236}">
                  <a16:creationId xmlns:a16="http://schemas.microsoft.com/office/drawing/2014/main" id="{4E5E5BDE-F0A9-2EB8-7924-0485D11B42F1}"/>
                </a:ext>
              </a:extLst>
            </p:cNvPr>
            <p:cNvSpPr/>
            <p:nvPr/>
          </p:nvSpPr>
          <p:spPr>
            <a:xfrm>
              <a:off x="919482" y="3354447"/>
              <a:ext cx="3424" cy="2996"/>
            </a:xfrm>
            <a:custGeom>
              <a:avLst/>
              <a:gdLst/>
              <a:ahLst/>
              <a:cxnLst/>
              <a:rect l="l" t="t" r="r" b="b"/>
              <a:pathLst>
                <a:path w="32" h="28" extrusionOk="0">
                  <a:moveTo>
                    <a:pt x="18" y="0"/>
                  </a:moveTo>
                  <a:cubicBezTo>
                    <a:pt x="15" y="0"/>
                    <a:pt x="12" y="2"/>
                    <a:pt x="9" y="7"/>
                  </a:cubicBezTo>
                  <a:cubicBezTo>
                    <a:pt x="1" y="9"/>
                    <a:pt x="1" y="15"/>
                    <a:pt x="9" y="23"/>
                  </a:cubicBezTo>
                  <a:cubicBezTo>
                    <a:pt x="10" y="26"/>
                    <a:pt x="14" y="27"/>
                    <a:pt x="17" y="27"/>
                  </a:cubicBezTo>
                  <a:cubicBezTo>
                    <a:pt x="21" y="27"/>
                    <a:pt x="24" y="26"/>
                    <a:pt x="26" y="23"/>
                  </a:cubicBezTo>
                  <a:cubicBezTo>
                    <a:pt x="31" y="18"/>
                    <a:pt x="31" y="12"/>
                    <a:pt x="26" y="7"/>
                  </a:cubicBezTo>
                  <a:cubicBezTo>
                    <a:pt x="24" y="2"/>
                    <a:pt x="22" y="0"/>
                    <a:pt x="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934;p51">
              <a:extLst>
                <a:ext uri="{FF2B5EF4-FFF2-40B4-BE49-F238E27FC236}">
                  <a16:creationId xmlns:a16="http://schemas.microsoft.com/office/drawing/2014/main" id="{87E83CD9-D0E3-9BF7-4BCF-544F5C66473E}"/>
                </a:ext>
              </a:extLst>
            </p:cNvPr>
            <p:cNvSpPr/>
            <p:nvPr/>
          </p:nvSpPr>
          <p:spPr>
            <a:xfrm>
              <a:off x="920659" y="3354768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4" y="1"/>
                    <a:pt x="1" y="6"/>
                    <a:pt x="1" y="9"/>
                  </a:cubicBezTo>
                  <a:cubicBezTo>
                    <a:pt x="1" y="12"/>
                    <a:pt x="4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6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935;p51">
              <a:extLst>
                <a:ext uri="{FF2B5EF4-FFF2-40B4-BE49-F238E27FC236}">
                  <a16:creationId xmlns:a16="http://schemas.microsoft.com/office/drawing/2014/main" id="{7F9843D4-647E-CF98-7141-C901C726FE44}"/>
                </a:ext>
              </a:extLst>
            </p:cNvPr>
            <p:cNvSpPr/>
            <p:nvPr/>
          </p:nvSpPr>
          <p:spPr>
            <a:xfrm>
              <a:off x="897973" y="3333152"/>
              <a:ext cx="3424" cy="2889"/>
            </a:xfrm>
            <a:custGeom>
              <a:avLst/>
              <a:gdLst/>
              <a:ahLst/>
              <a:cxnLst/>
              <a:rect l="l" t="t" r="r" b="b"/>
              <a:pathLst>
                <a:path w="32" h="27" extrusionOk="0">
                  <a:moveTo>
                    <a:pt x="17" y="1"/>
                  </a:moveTo>
                  <a:cubicBezTo>
                    <a:pt x="14" y="1"/>
                    <a:pt x="11" y="2"/>
                    <a:pt x="6" y="5"/>
                  </a:cubicBezTo>
                  <a:cubicBezTo>
                    <a:pt x="1" y="10"/>
                    <a:pt x="1" y="16"/>
                    <a:pt x="6" y="24"/>
                  </a:cubicBezTo>
                  <a:cubicBezTo>
                    <a:pt x="11" y="26"/>
                    <a:pt x="14" y="26"/>
                    <a:pt x="17" y="26"/>
                  </a:cubicBezTo>
                  <a:cubicBezTo>
                    <a:pt x="20" y="26"/>
                    <a:pt x="22" y="26"/>
                    <a:pt x="23" y="24"/>
                  </a:cubicBezTo>
                  <a:cubicBezTo>
                    <a:pt x="31" y="19"/>
                    <a:pt x="31" y="13"/>
                    <a:pt x="23" y="5"/>
                  </a:cubicBezTo>
                  <a:cubicBezTo>
                    <a:pt x="22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936;p51">
              <a:extLst>
                <a:ext uri="{FF2B5EF4-FFF2-40B4-BE49-F238E27FC236}">
                  <a16:creationId xmlns:a16="http://schemas.microsoft.com/office/drawing/2014/main" id="{C5AEB7CA-C121-A1CC-4997-6C37C6247120}"/>
                </a:ext>
              </a:extLst>
            </p:cNvPr>
            <p:cNvSpPr/>
            <p:nvPr/>
          </p:nvSpPr>
          <p:spPr>
            <a:xfrm>
              <a:off x="898936" y="33335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937;p51">
              <a:extLst>
                <a:ext uri="{FF2B5EF4-FFF2-40B4-BE49-F238E27FC236}">
                  <a16:creationId xmlns:a16="http://schemas.microsoft.com/office/drawing/2014/main" id="{FEAEE6D2-9EE3-B05D-DAE7-0BAB0F87DB2C}"/>
                </a:ext>
              </a:extLst>
            </p:cNvPr>
            <p:cNvSpPr/>
            <p:nvPr/>
          </p:nvSpPr>
          <p:spPr>
            <a:xfrm>
              <a:off x="907604" y="3341927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5"/>
                    <a:pt x="0" y="29"/>
                  </a:cubicBezTo>
                  <a:cubicBezTo>
                    <a:pt x="0" y="43"/>
                    <a:pt x="14" y="57"/>
                    <a:pt x="28" y="57"/>
                  </a:cubicBezTo>
                  <a:cubicBezTo>
                    <a:pt x="42" y="57"/>
                    <a:pt x="56" y="43"/>
                    <a:pt x="56" y="29"/>
                  </a:cubicBezTo>
                  <a:cubicBezTo>
                    <a:pt x="56" y="12"/>
                    <a:pt x="42" y="1"/>
                    <a:pt x="2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938;p51">
              <a:extLst>
                <a:ext uri="{FF2B5EF4-FFF2-40B4-BE49-F238E27FC236}">
                  <a16:creationId xmlns:a16="http://schemas.microsoft.com/office/drawing/2014/main" id="{418F3060-CCBA-C7B6-CEBC-51EC22E44083}"/>
                </a:ext>
              </a:extLst>
            </p:cNvPr>
            <p:cNvSpPr/>
            <p:nvPr/>
          </p:nvSpPr>
          <p:spPr>
            <a:xfrm>
              <a:off x="551156" y="2710563"/>
              <a:ext cx="479180" cy="130552"/>
            </a:xfrm>
            <a:custGeom>
              <a:avLst/>
              <a:gdLst/>
              <a:ahLst/>
              <a:cxnLst/>
              <a:rect l="l" t="t" r="r" b="b"/>
              <a:pathLst>
                <a:path w="4478" h="1220" extrusionOk="0">
                  <a:moveTo>
                    <a:pt x="2240" y="0"/>
                  </a:moveTo>
                  <a:cubicBezTo>
                    <a:pt x="1004" y="0"/>
                    <a:pt x="0" y="274"/>
                    <a:pt x="0" y="611"/>
                  </a:cubicBezTo>
                  <a:cubicBezTo>
                    <a:pt x="0" y="946"/>
                    <a:pt x="1004" y="1220"/>
                    <a:pt x="2240" y="1220"/>
                  </a:cubicBezTo>
                  <a:cubicBezTo>
                    <a:pt x="3476" y="1220"/>
                    <a:pt x="4478" y="946"/>
                    <a:pt x="4478" y="611"/>
                  </a:cubicBezTo>
                  <a:cubicBezTo>
                    <a:pt x="4478" y="274"/>
                    <a:pt x="3476" y="0"/>
                    <a:pt x="224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939;p51">
              <a:extLst>
                <a:ext uri="{FF2B5EF4-FFF2-40B4-BE49-F238E27FC236}">
                  <a16:creationId xmlns:a16="http://schemas.microsoft.com/office/drawing/2014/main" id="{0C6FDD4F-0EA0-AA5A-65F4-AAA253E27A11}"/>
                </a:ext>
              </a:extLst>
            </p:cNvPr>
            <p:cNvSpPr/>
            <p:nvPr/>
          </p:nvSpPr>
          <p:spPr>
            <a:xfrm>
              <a:off x="567528" y="2757755"/>
              <a:ext cx="446435" cy="83040"/>
            </a:xfrm>
            <a:custGeom>
              <a:avLst/>
              <a:gdLst/>
              <a:ahLst/>
              <a:cxnLst/>
              <a:rect l="l" t="t" r="r" b="b"/>
              <a:pathLst>
                <a:path w="4172" h="776" extrusionOk="0">
                  <a:moveTo>
                    <a:pt x="2087" y="0"/>
                  </a:moveTo>
                  <a:cubicBezTo>
                    <a:pt x="935" y="0"/>
                    <a:pt x="0" y="176"/>
                    <a:pt x="0" y="388"/>
                  </a:cubicBezTo>
                  <a:cubicBezTo>
                    <a:pt x="0" y="603"/>
                    <a:pt x="935" y="776"/>
                    <a:pt x="2087" y="776"/>
                  </a:cubicBezTo>
                  <a:cubicBezTo>
                    <a:pt x="3239" y="776"/>
                    <a:pt x="4171" y="603"/>
                    <a:pt x="4171" y="388"/>
                  </a:cubicBezTo>
                  <a:cubicBezTo>
                    <a:pt x="4171" y="176"/>
                    <a:pt x="3239" y="0"/>
                    <a:pt x="208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940;p51">
              <a:extLst>
                <a:ext uri="{FF2B5EF4-FFF2-40B4-BE49-F238E27FC236}">
                  <a16:creationId xmlns:a16="http://schemas.microsoft.com/office/drawing/2014/main" id="{355B5215-9255-B0FC-D5F2-869C988BA0D3}"/>
                </a:ext>
              </a:extLst>
            </p:cNvPr>
            <p:cNvSpPr/>
            <p:nvPr/>
          </p:nvSpPr>
          <p:spPr>
            <a:xfrm>
              <a:off x="616218" y="2799168"/>
              <a:ext cx="349915" cy="41948"/>
            </a:xfrm>
            <a:custGeom>
              <a:avLst/>
              <a:gdLst/>
              <a:ahLst/>
              <a:cxnLst/>
              <a:rect l="l" t="t" r="r" b="b"/>
              <a:pathLst>
                <a:path w="3270" h="392" extrusionOk="0">
                  <a:moveTo>
                    <a:pt x="1635" y="1"/>
                  </a:moveTo>
                  <a:cubicBezTo>
                    <a:pt x="991" y="1"/>
                    <a:pt x="408" y="79"/>
                    <a:pt x="0" y="196"/>
                  </a:cubicBezTo>
                  <a:cubicBezTo>
                    <a:pt x="408" y="316"/>
                    <a:pt x="991" y="392"/>
                    <a:pt x="1635" y="392"/>
                  </a:cubicBezTo>
                  <a:cubicBezTo>
                    <a:pt x="2279" y="392"/>
                    <a:pt x="2863" y="316"/>
                    <a:pt x="3270" y="196"/>
                  </a:cubicBezTo>
                  <a:cubicBezTo>
                    <a:pt x="2863" y="79"/>
                    <a:pt x="2279" y="1"/>
                    <a:pt x="163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941;p51">
              <a:extLst>
                <a:ext uri="{FF2B5EF4-FFF2-40B4-BE49-F238E27FC236}">
                  <a16:creationId xmlns:a16="http://schemas.microsoft.com/office/drawing/2014/main" id="{9AE3254C-7E6B-BAA3-60E2-78B38C489C7F}"/>
                </a:ext>
              </a:extLst>
            </p:cNvPr>
            <p:cNvSpPr/>
            <p:nvPr/>
          </p:nvSpPr>
          <p:spPr>
            <a:xfrm>
              <a:off x="-317653" y="3973932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1"/>
                  </a:moveTo>
                  <a:cubicBezTo>
                    <a:pt x="5868" y="1"/>
                    <a:pt x="1" y="2255"/>
                    <a:pt x="1" y="5036"/>
                  </a:cubicBezTo>
                  <a:cubicBezTo>
                    <a:pt x="1" y="7818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3"/>
                    <a:pt x="26205" y="5036"/>
                  </a:cubicBezTo>
                  <a:cubicBezTo>
                    <a:pt x="26205" y="3703"/>
                    <a:pt x="24824" y="2420"/>
                    <a:pt x="22367" y="1477"/>
                  </a:cubicBezTo>
                  <a:cubicBezTo>
                    <a:pt x="19912" y="531"/>
                    <a:pt x="16578" y="1"/>
                    <a:pt x="13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942;p51">
              <a:extLst>
                <a:ext uri="{FF2B5EF4-FFF2-40B4-BE49-F238E27FC236}">
                  <a16:creationId xmlns:a16="http://schemas.microsoft.com/office/drawing/2014/main" id="{7866BEF8-DA64-5E99-576F-22667FBE0F8D}"/>
                </a:ext>
              </a:extLst>
            </p:cNvPr>
            <p:cNvSpPr/>
            <p:nvPr/>
          </p:nvSpPr>
          <p:spPr>
            <a:xfrm>
              <a:off x="-317653" y="3919035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7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2" y="9542"/>
                    <a:pt x="22367" y="8599"/>
                  </a:cubicBezTo>
                  <a:cubicBezTo>
                    <a:pt x="24824" y="7653"/>
                    <a:pt x="26205" y="6372"/>
                    <a:pt x="26205" y="5036"/>
                  </a:cubicBezTo>
                  <a:cubicBezTo>
                    <a:pt x="26205" y="3703"/>
                    <a:pt x="24824" y="2422"/>
                    <a:pt x="22367" y="1476"/>
                  </a:cubicBezTo>
                  <a:cubicBezTo>
                    <a:pt x="19912" y="533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943;p51">
              <a:extLst>
                <a:ext uri="{FF2B5EF4-FFF2-40B4-BE49-F238E27FC236}">
                  <a16:creationId xmlns:a16="http://schemas.microsoft.com/office/drawing/2014/main" id="{BDF2AA36-0B53-46EE-ABD2-AC6A529CCFE2}"/>
                </a:ext>
              </a:extLst>
            </p:cNvPr>
            <p:cNvSpPr/>
            <p:nvPr/>
          </p:nvSpPr>
          <p:spPr>
            <a:xfrm>
              <a:off x="-438253" y="3725881"/>
              <a:ext cx="2986258" cy="1224943"/>
            </a:xfrm>
            <a:custGeom>
              <a:avLst/>
              <a:gdLst/>
              <a:ahLst/>
              <a:cxnLst/>
              <a:rect l="l" t="t" r="r" b="b"/>
              <a:pathLst>
                <a:path w="27907" h="11447" extrusionOk="0">
                  <a:moveTo>
                    <a:pt x="13955" y="0"/>
                  </a:moveTo>
                  <a:cubicBezTo>
                    <a:pt x="6250" y="0"/>
                    <a:pt x="1" y="2561"/>
                    <a:pt x="1" y="5722"/>
                  </a:cubicBezTo>
                  <a:cubicBezTo>
                    <a:pt x="1" y="8883"/>
                    <a:pt x="6250" y="11447"/>
                    <a:pt x="13955" y="11447"/>
                  </a:cubicBezTo>
                  <a:cubicBezTo>
                    <a:pt x="17654" y="11447"/>
                    <a:pt x="21203" y="10842"/>
                    <a:pt x="23820" y="9770"/>
                  </a:cubicBezTo>
                  <a:cubicBezTo>
                    <a:pt x="26437" y="8696"/>
                    <a:pt x="27907" y="7240"/>
                    <a:pt x="27907" y="5722"/>
                  </a:cubicBezTo>
                  <a:cubicBezTo>
                    <a:pt x="27907" y="4205"/>
                    <a:pt x="26437" y="2748"/>
                    <a:pt x="23820" y="1677"/>
                  </a:cubicBezTo>
                  <a:cubicBezTo>
                    <a:pt x="21203" y="603"/>
                    <a:pt x="17654" y="0"/>
                    <a:pt x="13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944;p51">
              <a:extLst>
                <a:ext uri="{FF2B5EF4-FFF2-40B4-BE49-F238E27FC236}">
                  <a16:creationId xmlns:a16="http://schemas.microsoft.com/office/drawing/2014/main" id="{B55EFE4C-31C6-6630-0322-05FE7FBA30B7}"/>
                </a:ext>
              </a:extLst>
            </p:cNvPr>
            <p:cNvSpPr/>
            <p:nvPr/>
          </p:nvSpPr>
          <p:spPr>
            <a:xfrm>
              <a:off x="-347188" y="3762907"/>
              <a:ext cx="2804239" cy="1077805"/>
            </a:xfrm>
            <a:custGeom>
              <a:avLst/>
              <a:gdLst/>
              <a:ahLst/>
              <a:cxnLst/>
              <a:rect l="l" t="t" r="r" b="b"/>
              <a:pathLst>
                <a:path w="26206" h="10072" extrusionOk="0">
                  <a:moveTo>
                    <a:pt x="13104" y="0"/>
                  </a:moveTo>
                  <a:cubicBezTo>
                    <a:pt x="5868" y="0"/>
                    <a:pt x="1" y="2255"/>
                    <a:pt x="1" y="5036"/>
                  </a:cubicBezTo>
                  <a:cubicBezTo>
                    <a:pt x="1" y="7817"/>
                    <a:pt x="5868" y="10072"/>
                    <a:pt x="13104" y="10072"/>
                  </a:cubicBezTo>
                  <a:cubicBezTo>
                    <a:pt x="16578" y="10072"/>
                    <a:pt x="19911" y="9541"/>
                    <a:pt x="22369" y="8596"/>
                  </a:cubicBezTo>
                  <a:cubicBezTo>
                    <a:pt x="24824" y="7653"/>
                    <a:pt x="26205" y="6369"/>
                    <a:pt x="26205" y="5036"/>
                  </a:cubicBezTo>
                  <a:cubicBezTo>
                    <a:pt x="26205" y="3700"/>
                    <a:pt x="24824" y="2419"/>
                    <a:pt x="22369" y="1473"/>
                  </a:cubicBezTo>
                  <a:cubicBezTo>
                    <a:pt x="19911" y="530"/>
                    <a:pt x="16578" y="0"/>
                    <a:pt x="13104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945;p51">
              <a:extLst>
                <a:ext uri="{FF2B5EF4-FFF2-40B4-BE49-F238E27FC236}">
                  <a16:creationId xmlns:a16="http://schemas.microsoft.com/office/drawing/2014/main" id="{91B26B7F-F88A-B163-0F20-91EF9C3450E9}"/>
                </a:ext>
              </a:extLst>
            </p:cNvPr>
            <p:cNvSpPr/>
            <p:nvPr/>
          </p:nvSpPr>
          <p:spPr>
            <a:xfrm>
              <a:off x="-239750" y="3764405"/>
              <a:ext cx="2589260" cy="994765"/>
            </a:xfrm>
            <a:custGeom>
              <a:avLst/>
              <a:gdLst/>
              <a:ahLst/>
              <a:cxnLst/>
              <a:rect l="l" t="t" r="r" b="b"/>
              <a:pathLst>
                <a:path w="24197" h="9296" extrusionOk="0">
                  <a:moveTo>
                    <a:pt x="12100" y="0"/>
                  </a:moveTo>
                  <a:cubicBezTo>
                    <a:pt x="5419" y="0"/>
                    <a:pt x="1" y="2082"/>
                    <a:pt x="1" y="4648"/>
                  </a:cubicBezTo>
                  <a:cubicBezTo>
                    <a:pt x="1" y="7215"/>
                    <a:pt x="5419" y="9296"/>
                    <a:pt x="12100" y="9296"/>
                  </a:cubicBezTo>
                  <a:cubicBezTo>
                    <a:pt x="18782" y="9296"/>
                    <a:pt x="24197" y="7215"/>
                    <a:pt x="24197" y="4648"/>
                  </a:cubicBezTo>
                  <a:cubicBezTo>
                    <a:pt x="24197" y="2082"/>
                    <a:pt x="18782" y="0"/>
                    <a:pt x="1210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946;p51">
              <a:extLst>
                <a:ext uri="{FF2B5EF4-FFF2-40B4-BE49-F238E27FC236}">
                  <a16:creationId xmlns:a16="http://schemas.microsoft.com/office/drawing/2014/main" id="{8B420982-5951-04D3-095E-F8542F219BA3}"/>
                </a:ext>
              </a:extLst>
            </p:cNvPr>
            <p:cNvSpPr/>
            <p:nvPr/>
          </p:nvSpPr>
          <p:spPr>
            <a:xfrm>
              <a:off x="-255481" y="2485948"/>
              <a:ext cx="849961" cy="1865612"/>
            </a:xfrm>
            <a:custGeom>
              <a:avLst/>
              <a:gdLst/>
              <a:ahLst/>
              <a:cxnLst/>
              <a:rect l="l" t="t" r="r" b="b"/>
              <a:pathLst>
                <a:path w="7943" h="17434" extrusionOk="0">
                  <a:moveTo>
                    <a:pt x="4109" y="1"/>
                  </a:moveTo>
                  <a:cubicBezTo>
                    <a:pt x="3748" y="1"/>
                    <a:pt x="3391" y="27"/>
                    <a:pt x="3041" y="88"/>
                  </a:cubicBezTo>
                  <a:cubicBezTo>
                    <a:pt x="2522" y="177"/>
                    <a:pt x="1995" y="359"/>
                    <a:pt x="1467" y="384"/>
                  </a:cubicBezTo>
                  <a:cubicBezTo>
                    <a:pt x="1342" y="540"/>
                    <a:pt x="1356" y="766"/>
                    <a:pt x="1392" y="967"/>
                  </a:cubicBezTo>
                  <a:cubicBezTo>
                    <a:pt x="1557" y="1960"/>
                    <a:pt x="1936" y="3020"/>
                    <a:pt x="2595" y="3784"/>
                  </a:cubicBezTo>
                  <a:cubicBezTo>
                    <a:pt x="2081" y="4474"/>
                    <a:pt x="1758" y="5174"/>
                    <a:pt x="1456" y="5980"/>
                  </a:cubicBezTo>
                  <a:cubicBezTo>
                    <a:pt x="798" y="7749"/>
                    <a:pt x="243" y="9579"/>
                    <a:pt x="123" y="11465"/>
                  </a:cubicBezTo>
                  <a:cubicBezTo>
                    <a:pt x="0" y="13348"/>
                    <a:pt x="335" y="15309"/>
                    <a:pt x="1350" y="16902"/>
                  </a:cubicBezTo>
                  <a:cubicBezTo>
                    <a:pt x="1942" y="17195"/>
                    <a:pt x="2600" y="17293"/>
                    <a:pt x="3261" y="17362"/>
                  </a:cubicBezTo>
                  <a:cubicBezTo>
                    <a:pt x="3647" y="17402"/>
                    <a:pt x="4034" y="17433"/>
                    <a:pt x="4420" y="17433"/>
                  </a:cubicBezTo>
                  <a:cubicBezTo>
                    <a:pt x="4706" y="17433"/>
                    <a:pt x="4992" y="17416"/>
                    <a:pt x="5276" y="17373"/>
                  </a:cubicBezTo>
                  <a:cubicBezTo>
                    <a:pt x="5942" y="17270"/>
                    <a:pt x="6598" y="17019"/>
                    <a:pt x="7097" y="16567"/>
                  </a:cubicBezTo>
                  <a:cubicBezTo>
                    <a:pt x="7097" y="16567"/>
                    <a:pt x="7943" y="13903"/>
                    <a:pt x="7943" y="12441"/>
                  </a:cubicBezTo>
                  <a:cubicBezTo>
                    <a:pt x="7943" y="7752"/>
                    <a:pt x="5822" y="3837"/>
                    <a:pt x="5822" y="3837"/>
                  </a:cubicBezTo>
                  <a:cubicBezTo>
                    <a:pt x="6263" y="3383"/>
                    <a:pt x="6612" y="2833"/>
                    <a:pt x="6880" y="2258"/>
                  </a:cubicBezTo>
                  <a:cubicBezTo>
                    <a:pt x="7147" y="1687"/>
                    <a:pt x="7259" y="1020"/>
                    <a:pt x="7078" y="414"/>
                  </a:cubicBezTo>
                  <a:cubicBezTo>
                    <a:pt x="6124" y="199"/>
                    <a:pt x="5104" y="1"/>
                    <a:pt x="41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947;p51">
              <a:extLst>
                <a:ext uri="{FF2B5EF4-FFF2-40B4-BE49-F238E27FC236}">
                  <a16:creationId xmlns:a16="http://schemas.microsoft.com/office/drawing/2014/main" id="{06089269-0D18-E176-568C-0317373BC13C}"/>
                </a:ext>
              </a:extLst>
            </p:cNvPr>
            <p:cNvSpPr/>
            <p:nvPr/>
          </p:nvSpPr>
          <p:spPr>
            <a:xfrm>
              <a:off x="-148043" y="3101367"/>
              <a:ext cx="706678" cy="1196907"/>
            </a:xfrm>
            <a:custGeom>
              <a:avLst/>
              <a:gdLst/>
              <a:ahLst/>
              <a:cxnLst/>
              <a:rect l="l" t="t" r="r" b="b"/>
              <a:pathLst>
                <a:path w="6604" h="11185" extrusionOk="0">
                  <a:moveTo>
                    <a:pt x="6604" y="4444"/>
                  </a:moveTo>
                  <a:lnTo>
                    <a:pt x="6604" y="4444"/>
                  </a:lnTo>
                  <a:cubicBezTo>
                    <a:pt x="6600" y="4446"/>
                    <a:pt x="6597" y="4449"/>
                    <a:pt x="6593" y="4451"/>
                  </a:cubicBezTo>
                  <a:lnTo>
                    <a:pt x="6593" y="4451"/>
                  </a:lnTo>
                  <a:cubicBezTo>
                    <a:pt x="6597" y="4449"/>
                    <a:pt x="6601" y="4447"/>
                    <a:pt x="6604" y="4444"/>
                  </a:cubicBezTo>
                  <a:close/>
                  <a:moveTo>
                    <a:pt x="1908" y="7479"/>
                  </a:moveTo>
                  <a:lnTo>
                    <a:pt x="1908" y="7479"/>
                  </a:lnTo>
                  <a:cubicBezTo>
                    <a:pt x="1907" y="7479"/>
                    <a:pt x="1907" y="7480"/>
                    <a:pt x="1906" y="7480"/>
                  </a:cubicBezTo>
                  <a:cubicBezTo>
                    <a:pt x="1907" y="7480"/>
                    <a:pt x="1907" y="7480"/>
                    <a:pt x="1908" y="7479"/>
                  </a:cubicBezTo>
                  <a:close/>
                  <a:moveTo>
                    <a:pt x="3719" y="0"/>
                  </a:moveTo>
                  <a:cubicBezTo>
                    <a:pt x="3644" y="461"/>
                    <a:pt x="3496" y="907"/>
                    <a:pt x="3284" y="1320"/>
                  </a:cubicBezTo>
                  <a:cubicBezTo>
                    <a:pt x="3195" y="1493"/>
                    <a:pt x="3091" y="1663"/>
                    <a:pt x="2949" y="1791"/>
                  </a:cubicBezTo>
                  <a:cubicBezTo>
                    <a:pt x="2930" y="1808"/>
                    <a:pt x="2905" y="1830"/>
                    <a:pt x="2877" y="1836"/>
                  </a:cubicBezTo>
                  <a:cubicBezTo>
                    <a:pt x="2868" y="1838"/>
                    <a:pt x="2860" y="1839"/>
                    <a:pt x="2852" y="1839"/>
                  </a:cubicBezTo>
                  <a:cubicBezTo>
                    <a:pt x="2777" y="1839"/>
                    <a:pt x="2719" y="1752"/>
                    <a:pt x="2684" y="1677"/>
                  </a:cubicBezTo>
                  <a:cubicBezTo>
                    <a:pt x="2561" y="1409"/>
                    <a:pt x="2441" y="1136"/>
                    <a:pt x="2316" y="868"/>
                  </a:cubicBezTo>
                  <a:cubicBezTo>
                    <a:pt x="2291" y="811"/>
                    <a:pt x="2244" y="742"/>
                    <a:pt x="2186" y="742"/>
                  </a:cubicBezTo>
                  <a:cubicBezTo>
                    <a:pt x="2179" y="742"/>
                    <a:pt x="2172" y="743"/>
                    <a:pt x="2165" y="745"/>
                  </a:cubicBezTo>
                  <a:lnTo>
                    <a:pt x="2162" y="745"/>
                  </a:lnTo>
                  <a:cubicBezTo>
                    <a:pt x="2157" y="748"/>
                    <a:pt x="2157" y="753"/>
                    <a:pt x="2157" y="759"/>
                  </a:cubicBezTo>
                  <a:cubicBezTo>
                    <a:pt x="2157" y="762"/>
                    <a:pt x="2157" y="762"/>
                    <a:pt x="2162" y="767"/>
                  </a:cubicBezTo>
                  <a:cubicBezTo>
                    <a:pt x="2115" y="910"/>
                    <a:pt x="2165" y="1066"/>
                    <a:pt x="2218" y="1208"/>
                  </a:cubicBezTo>
                  <a:cubicBezTo>
                    <a:pt x="2361" y="1599"/>
                    <a:pt x="2533" y="1981"/>
                    <a:pt x="2734" y="2346"/>
                  </a:cubicBezTo>
                  <a:cubicBezTo>
                    <a:pt x="2882" y="2620"/>
                    <a:pt x="3050" y="2890"/>
                    <a:pt x="3133" y="3189"/>
                  </a:cubicBezTo>
                  <a:cubicBezTo>
                    <a:pt x="3181" y="3348"/>
                    <a:pt x="3200" y="3510"/>
                    <a:pt x="3211" y="3674"/>
                  </a:cubicBezTo>
                  <a:cubicBezTo>
                    <a:pt x="3223" y="3828"/>
                    <a:pt x="3242" y="4001"/>
                    <a:pt x="3217" y="4154"/>
                  </a:cubicBezTo>
                  <a:cubicBezTo>
                    <a:pt x="3203" y="4266"/>
                    <a:pt x="3167" y="4372"/>
                    <a:pt x="3147" y="4483"/>
                  </a:cubicBezTo>
                  <a:cubicBezTo>
                    <a:pt x="3131" y="4609"/>
                    <a:pt x="3128" y="4735"/>
                    <a:pt x="3133" y="4857"/>
                  </a:cubicBezTo>
                  <a:cubicBezTo>
                    <a:pt x="3111" y="4874"/>
                    <a:pt x="3089" y="4894"/>
                    <a:pt x="3064" y="4913"/>
                  </a:cubicBezTo>
                  <a:cubicBezTo>
                    <a:pt x="2679" y="4642"/>
                    <a:pt x="2319" y="4333"/>
                    <a:pt x="1998" y="3992"/>
                  </a:cubicBezTo>
                  <a:cubicBezTo>
                    <a:pt x="1914" y="3898"/>
                    <a:pt x="1817" y="3800"/>
                    <a:pt x="1691" y="3786"/>
                  </a:cubicBezTo>
                  <a:lnTo>
                    <a:pt x="1688" y="3786"/>
                  </a:lnTo>
                  <a:cubicBezTo>
                    <a:pt x="1660" y="3870"/>
                    <a:pt x="1711" y="3962"/>
                    <a:pt x="1764" y="4031"/>
                  </a:cubicBezTo>
                  <a:cubicBezTo>
                    <a:pt x="2003" y="4358"/>
                    <a:pt x="2319" y="4637"/>
                    <a:pt x="2673" y="4841"/>
                  </a:cubicBezTo>
                  <a:cubicBezTo>
                    <a:pt x="2743" y="4877"/>
                    <a:pt x="2849" y="4947"/>
                    <a:pt x="2949" y="5002"/>
                  </a:cubicBezTo>
                  <a:cubicBezTo>
                    <a:pt x="2796" y="5125"/>
                    <a:pt x="2640" y="5251"/>
                    <a:pt x="2483" y="5373"/>
                  </a:cubicBezTo>
                  <a:cubicBezTo>
                    <a:pt x="2427" y="5418"/>
                    <a:pt x="2372" y="5460"/>
                    <a:pt x="2316" y="5504"/>
                  </a:cubicBezTo>
                  <a:cubicBezTo>
                    <a:pt x="2238" y="5566"/>
                    <a:pt x="2162" y="5627"/>
                    <a:pt x="2107" y="5705"/>
                  </a:cubicBezTo>
                  <a:cubicBezTo>
                    <a:pt x="2093" y="5725"/>
                    <a:pt x="2079" y="5742"/>
                    <a:pt x="2068" y="5767"/>
                  </a:cubicBezTo>
                  <a:cubicBezTo>
                    <a:pt x="1967" y="5959"/>
                    <a:pt x="2012" y="6194"/>
                    <a:pt x="1976" y="6406"/>
                  </a:cubicBezTo>
                  <a:cubicBezTo>
                    <a:pt x="1956" y="6534"/>
                    <a:pt x="1900" y="6657"/>
                    <a:pt x="1822" y="6765"/>
                  </a:cubicBezTo>
                  <a:cubicBezTo>
                    <a:pt x="1808" y="6782"/>
                    <a:pt x="1800" y="6799"/>
                    <a:pt x="1786" y="6813"/>
                  </a:cubicBezTo>
                  <a:cubicBezTo>
                    <a:pt x="1766" y="6835"/>
                    <a:pt x="1750" y="6852"/>
                    <a:pt x="1730" y="6871"/>
                  </a:cubicBezTo>
                  <a:cubicBezTo>
                    <a:pt x="1663" y="6936"/>
                    <a:pt x="1593" y="6994"/>
                    <a:pt x="1526" y="7061"/>
                  </a:cubicBezTo>
                  <a:cubicBezTo>
                    <a:pt x="1440" y="7148"/>
                    <a:pt x="1370" y="7248"/>
                    <a:pt x="1312" y="7357"/>
                  </a:cubicBezTo>
                  <a:cubicBezTo>
                    <a:pt x="1306" y="7360"/>
                    <a:pt x="1303" y="7368"/>
                    <a:pt x="1303" y="7371"/>
                  </a:cubicBezTo>
                  <a:cubicBezTo>
                    <a:pt x="1284" y="7410"/>
                    <a:pt x="1264" y="7443"/>
                    <a:pt x="1245" y="7482"/>
                  </a:cubicBezTo>
                  <a:cubicBezTo>
                    <a:pt x="966" y="8054"/>
                    <a:pt x="874" y="8724"/>
                    <a:pt x="991" y="9349"/>
                  </a:cubicBezTo>
                  <a:cubicBezTo>
                    <a:pt x="664" y="9745"/>
                    <a:pt x="338" y="10136"/>
                    <a:pt x="0" y="10523"/>
                  </a:cubicBezTo>
                  <a:cubicBezTo>
                    <a:pt x="106" y="10735"/>
                    <a:pt x="224" y="10945"/>
                    <a:pt x="352" y="11148"/>
                  </a:cubicBezTo>
                  <a:cubicBezTo>
                    <a:pt x="380" y="11162"/>
                    <a:pt x="408" y="11176"/>
                    <a:pt x="436" y="11184"/>
                  </a:cubicBezTo>
                  <a:cubicBezTo>
                    <a:pt x="603" y="10841"/>
                    <a:pt x="829" y="10523"/>
                    <a:pt x="1097" y="10250"/>
                  </a:cubicBezTo>
                  <a:cubicBezTo>
                    <a:pt x="1247" y="10102"/>
                    <a:pt x="1426" y="9957"/>
                    <a:pt x="1635" y="9949"/>
                  </a:cubicBezTo>
                  <a:cubicBezTo>
                    <a:pt x="1641" y="9948"/>
                    <a:pt x="1647" y="9948"/>
                    <a:pt x="1653" y="9948"/>
                  </a:cubicBezTo>
                  <a:cubicBezTo>
                    <a:pt x="1970" y="9948"/>
                    <a:pt x="2213" y="10246"/>
                    <a:pt x="2517" y="10348"/>
                  </a:cubicBezTo>
                  <a:cubicBezTo>
                    <a:pt x="2603" y="10375"/>
                    <a:pt x="2693" y="10389"/>
                    <a:pt x="2782" y="10389"/>
                  </a:cubicBezTo>
                  <a:cubicBezTo>
                    <a:pt x="3050" y="10389"/>
                    <a:pt x="3323" y="10275"/>
                    <a:pt x="3571" y="10163"/>
                  </a:cubicBezTo>
                  <a:cubicBezTo>
                    <a:pt x="3995" y="9971"/>
                    <a:pt x="4422" y="9790"/>
                    <a:pt x="4846" y="9605"/>
                  </a:cubicBezTo>
                  <a:cubicBezTo>
                    <a:pt x="4863" y="9600"/>
                    <a:pt x="4885" y="9589"/>
                    <a:pt x="4902" y="9580"/>
                  </a:cubicBezTo>
                  <a:cubicBezTo>
                    <a:pt x="4980" y="9550"/>
                    <a:pt x="5053" y="9516"/>
                    <a:pt x="5128" y="9480"/>
                  </a:cubicBezTo>
                  <a:cubicBezTo>
                    <a:pt x="5198" y="9449"/>
                    <a:pt x="5273" y="9419"/>
                    <a:pt x="5343" y="9385"/>
                  </a:cubicBezTo>
                  <a:cubicBezTo>
                    <a:pt x="5351" y="9382"/>
                    <a:pt x="5362" y="9377"/>
                    <a:pt x="5376" y="9374"/>
                  </a:cubicBezTo>
                  <a:lnTo>
                    <a:pt x="5376" y="9374"/>
                  </a:lnTo>
                  <a:cubicBezTo>
                    <a:pt x="4743" y="9393"/>
                    <a:pt x="4157" y="9711"/>
                    <a:pt x="3574" y="9963"/>
                  </a:cubicBezTo>
                  <a:cubicBezTo>
                    <a:pt x="3440" y="10018"/>
                    <a:pt x="3312" y="10074"/>
                    <a:pt x="3170" y="10094"/>
                  </a:cubicBezTo>
                  <a:cubicBezTo>
                    <a:pt x="3125" y="10100"/>
                    <a:pt x="3081" y="10104"/>
                    <a:pt x="3036" y="10104"/>
                  </a:cubicBezTo>
                  <a:cubicBezTo>
                    <a:pt x="2838" y="10104"/>
                    <a:pt x="2638" y="10039"/>
                    <a:pt x="2483" y="9921"/>
                  </a:cubicBezTo>
                  <a:cubicBezTo>
                    <a:pt x="2361" y="9826"/>
                    <a:pt x="2263" y="9703"/>
                    <a:pt x="2151" y="9594"/>
                  </a:cubicBezTo>
                  <a:cubicBezTo>
                    <a:pt x="1949" y="9400"/>
                    <a:pt x="1703" y="9184"/>
                    <a:pt x="1425" y="9184"/>
                  </a:cubicBezTo>
                  <a:cubicBezTo>
                    <a:pt x="1420" y="9184"/>
                    <a:pt x="1414" y="9184"/>
                    <a:pt x="1409" y="9184"/>
                  </a:cubicBezTo>
                  <a:cubicBezTo>
                    <a:pt x="1381" y="9184"/>
                    <a:pt x="1370" y="9148"/>
                    <a:pt x="1370" y="9120"/>
                  </a:cubicBezTo>
                  <a:cubicBezTo>
                    <a:pt x="1345" y="8529"/>
                    <a:pt x="1543" y="7954"/>
                    <a:pt x="1903" y="7474"/>
                  </a:cubicBezTo>
                  <a:lnTo>
                    <a:pt x="1917" y="7474"/>
                  </a:lnTo>
                  <a:cubicBezTo>
                    <a:pt x="1915" y="7474"/>
                    <a:pt x="1912" y="7478"/>
                    <a:pt x="1908" y="7479"/>
                  </a:cubicBezTo>
                  <a:lnTo>
                    <a:pt x="1908" y="7479"/>
                  </a:lnTo>
                  <a:cubicBezTo>
                    <a:pt x="1940" y="7475"/>
                    <a:pt x="1972" y="7473"/>
                    <a:pt x="2004" y="7473"/>
                  </a:cubicBezTo>
                  <a:cubicBezTo>
                    <a:pt x="2256" y="7473"/>
                    <a:pt x="2502" y="7603"/>
                    <a:pt x="2754" y="7653"/>
                  </a:cubicBezTo>
                  <a:cubicBezTo>
                    <a:pt x="2827" y="7667"/>
                    <a:pt x="2900" y="7674"/>
                    <a:pt x="2973" y="7674"/>
                  </a:cubicBezTo>
                  <a:cubicBezTo>
                    <a:pt x="3371" y="7674"/>
                    <a:pt x="3764" y="7472"/>
                    <a:pt x="4026" y="7170"/>
                  </a:cubicBezTo>
                  <a:cubicBezTo>
                    <a:pt x="4046" y="7148"/>
                    <a:pt x="4062" y="7131"/>
                    <a:pt x="4073" y="7106"/>
                  </a:cubicBezTo>
                  <a:cubicBezTo>
                    <a:pt x="4152" y="7039"/>
                    <a:pt x="4244" y="6983"/>
                    <a:pt x="4338" y="6936"/>
                  </a:cubicBezTo>
                  <a:cubicBezTo>
                    <a:pt x="4347" y="6941"/>
                    <a:pt x="4358" y="6950"/>
                    <a:pt x="4375" y="6952"/>
                  </a:cubicBezTo>
                  <a:cubicBezTo>
                    <a:pt x="4385" y="6955"/>
                    <a:pt x="4396" y="6956"/>
                    <a:pt x="4406" y="6956"/>
                  </a:cubicBezTo>
                  <a:cubicBezTo>
                    <a:pt x="4449" y="6956"/>
                    <a:pt x="4492" y="6936"/>
                    <a:pt x="4528" y="6913"/>
                  </a:cubicBezTo>
                  <a:cubicBezTo>
                    <a:pt x="4612" y="6863"/>
                    <a:pt x="4690" y="6799"/>
                    <a:pt x="4763" y="6729"/>
                  </a:cubicBezTo>
                  <a:cubicBezTo>
                    <a:pt x="5362" y="6168"/>
                    <a:pt x="5722" y="5401"/>
                    <a:pt x="6249" y="4771"/>
                  </a:cubicBezTo>
                  <a:cubicBezTo>
                    <a:pt x="6350" y="4651"/>
                    <a:pt x="6459" y="4532"/>
                    <a:pt x="6593" y="4451"/>
                  </a:cubicBezTo>
                  <a:lnTo>
                    <a:pt x="6593" y="4451"/>
                  </a:lnTo>
                  <a:cubicBezTo>
                    <a:pt x="6589" y="4452"/>
                    <a:pt x="6586" y="4453"/>
                    <a:pt x="6582" y="4454"/>
                  </a:cubicBezTo>
                  <a:lnTo>
                    <a:pt x="6582" y="4454"/>
                  </a:lnTo>
                  <a:cubicBezTo>
                    <a:pt x="6586" y="4453"/>
                    <a:pt x="6592" y="4448"/>
                    <a:pt x="6598" y="4444"/>
                  </a:cubicBezTo>
                  <a:lnTo>
                    <a:pt x="6598" y="4444"/>
                  </a:lnTo>
                  <a:cubicBezTo>
                    <a:pt x="6093" y="4690"/>
                    <a:pt x="5719" y="5131"/>
                    <a:pt x="5390" y="5580"/>
                  </a:cubicBezTo>
                  <a:cubicBezTo>
                    <a:pt x="5206" y="5828"/>
                    <a:pt x="5025" y="6088"/>
                    <a:pt x="4827" y="6327"/>
                  </a:cubicBezTo>
                  <a:cubicBezTo>
                    <a:pt x="4726" y="6447"/>
                    <a:pt x="4620" y="6565"/>
                    <a:pt x="4506" y="6671"/>
                  </a:cubicBezTo>
                  <a:cubicBezTo>
                    <a:pt x="4481" y="6690"/>
                    <a:pt x="4408" y="6743"/>
                    <a:pt x="4355" y="6799"/>
                  </a:cubicBezTo>
                  <a:cubicBezTo>
                    <a:pt x="4269" y="6813"/>
                    <a:pt x="4179" y="6852"/>
                    <a:pt x="4110" y="6905"/>
                  </a:cubicBezTo>
                  <a:cubicBezTo>
                    <a:pt x="4087" y="6922"/>
                    <a:pt x="4062" y="6941"/>
                    <a:pt x="4037" y="6966"/>
                  </a:cubicBezTo>
                  <a:cubicBezTo>
                    <a:pt x="4037" y="6964"/>
                    <a:pt x="4034" y="6964"/>
                    <a:pt x="4034" y="6964"/>
                  </a:cubicBezTo>
                  <a:cubicBezTo>
                    <a:pt x="4028" y="6960"/>
                    <a:pt x="4021" y="6959"/>
                    <a:pt x="4014" y="6959"/>
                  </a:cubicBezTo>
                  <a:cubicBezTo>
                    <a:pt x="3979" y="6959"/>
                    <a:pt x="3939" y="6993"/>
                    <a:pt x="3948" y="7025"/>
                  </a:cubicBezTo>
                  <a:cubicBezTo>
                    <a:pt x="3800" y="7176"/>
                    <a:pt x="3627" y="7301"/>
                    <a:pt x="3435" y="7393"/>
                  </a:cubicBezTo>
                  <a:cubicBezTo>
                    <a:pt x="3295" y="7459"/>
                    <a:pt x="3138" y="7507"/>
                    <a:pt x="2984" y="7507"/>
                  </a:cubicBezTo>
                  <a:cubicBezTo>
                    <a:pt x="2911" y="7507"/>
                    <a:pt x="2838" y="7497"/>
                    <a:pt x="2768" y="7471"/>
                  </a:cubicBezTo>
                  <a:cubicBezTo>
                    <a:pt x="2623" y="7421"/>
                    <a:pt x="2500" y="7315"/>
                    <a:pt x="2361" y="7248"/>
                  </a:cubicBezTo>
                  <a:cubicBezTo>
                    <a:pt x="2267" y="7205"/>
                    <a:pt x="2163" y="7185"/>
                    <a:pt x="2059" y="7185"/>
                  </a:cubicBezTo>
                  <a:cubicBezTo>
                    <a:pt x="1996" y="7185"/>
                    <a:pt x="1933" y="7192"/>
                    <a:pt x="1872" y="7206"/>
                  </a:cubicBezTo>
                  <a:cubicBezTo>
                    <a:pt x="1878" y="7044"/>
                    <a:pt x="1995" y="6911"/>
                    <a:pt x="2068" y="6760"/>
                  </a:cubicBezTo>
                  <a:cubicBezTo>
                    <a:pt x="2193" y="6495"/>
                    <a:pt x="2171" y="6174"/>
                    <a:pt x="2316" y="5915"/>
                  </a:cubicBezTo>
                  <a:cubicBezTo>
                    <a:pt x="2436" y="5686"/>
                    <a:pt x="2667" y="5544"/>
                    <a:pt x="2893" y="5418"/>
                  </a:cubicBezTo>
                  <a:cubicBezTo>
                    <a:pt x="3312" y="5184"/>
                    <a:pt x="3747" y="4988"/>
                    <a:pt x="4166" y="4748"/>
                  </a:cubicBezTo>
                  <a:cubicBezTo>
                    <a:pt x="4581" y="4511"/>
                    <a:pt x="4980" y="4230"/>
                    <a:pt x="5279" y="3853"/>
                  </a:cubicBezTo>
                  <a:lnTo>
                    <a:pt x="5279" y="3853"/>
                  </a:lnTo>
                  <a:cubicBezTo>
                    <a:pt x="4743" y="4257"/>
                    <a:pt x="4124" y="4570"/>
                    <a:pt x="3476" y="4737"/>
                  </a:cubicBezTo>
                  <a:lnTo>
                    <a:pt x="3476" y="4743"/>
                  </a:lnTo>
                  <a:cubicBezTo>
                    <a:pt x="3468" y="4743"/>
                    <a:pt x="3462" y="4746"/>
                    <a:pt x="3454" y="4748"/>
                  </a:cubicBezTo>
                  <a:cubicBezTo>
                    <a:pt x="3398" y="4570"/>
                    <a:pt x="3384" y="4386"/>
                    <a:pt x="3393" y="4202"/>
                  </a:cubicBezTo>
                  <a:cubicBezTo>
                    <a:pt x="3398" y="4065"/>
                    <a:pt x="3432" y="3934"/>
                    <a:pt x="3426" y="3797"/>
                  </a:cubicBezTo>
                  <a:cubicBezTo>
                    <a:pt x="3423" y="3627"/>
                    <a:pt x="3393" y="3423"/>
                    <a:pt x="3334" y="3264"/>
                  </a:cubicBezTo>
                  <a:cubicBezTo>
                    <a:pt x="3278" y="3119"/>
                    <a:pt x="3200" y="2988"/>
                    <a:pt x="3128" y="2854"/>
                  </a:cubicBezTo>
                  <a:cubicBezTo>
                    <a:pt x="3008" y="2637"/>
                    <a:pt x="2896" y="2388"/>
                    <a:pt x="2958" y="2143"/>
                  </a:cubicBezTo>
                  <a:cubicBezTo>
                    <a:pt x="3008" y="1928"/>
                    <a:pt x="3184" y="1763"/>
                    <a:pt x="3315" y="1582"/>
                  </a:cubicBezTo>
                  <a:cubicBezTo>
                    <a:pt x="3594" y="1200"/>
                    <a:pt x="3697" y="717"/>
                    <a:pt x="3789" y="251"/>
                  </a:cubicBezTo>
                  <a:cubicBezTo>
                    <a:pt x="3811" y="156"/>
                    <a:pt x="3811" y="34"/>
                    <a:pt x="3725" y="0"/>
                  </a:cubicBezTo>
                  <a:lnTo>
                    <a:pt x="3725" y="3"/>
                  </a:lnTo>
                  <a:cubicBezTo>
                    <a:pt x="3725" y="3"/>
                    <a:pt x="3719" y="3"/>
                    <a:pt x="3719" y="0"/>
                  </a:cubicBez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948;p51">
              <a:extLst>
                <a:ext uri="{FF2B5EF4-FFF2-40B4-BE49-F238E27FC236}">
                  <a16:creationId xmlns:a16="http://schemas.microsoft.com/office/drawing/2014/main" id="{FD07D1DE-145C-D090-6BB4-5E083BCDAB5E}"/>
                </a:ext>
              </a:extLst>
            </p:cNvPr>
            <p:cNvSpPr/>
            <p:nvPr/>
          </p:nvSpPr>
          <p:spPr>
            <a:xfrm>
              <a:off x="1235" y="2884349"/>
              <a:ext cx="379770" cy="78224"/>
            </a:xfrm>
            <a:custGeom>
              <a:avLst/>
              <a:gdLst/>
              <a:ahLst/>
              <a:cxnLst/>
              <a:rect l="l" t="t" r="r" b="b"/>
              <a:pathLst>
                <a:path w="3549" h="731" extrusionOk="0">
                  <a:moveTo>
                    <a:pt x="3532" y="0"/>
                  </a:moveTo>
                  <a:lnTo>
                    <a:pt x="3532" y="0"/>
                  </a:lnTo>
                  <a:cubicBezTo>
                    <a:pt x="3164" y="209"/>
                    <a:pt x="2528" y="357"/>
                    <a:pt x="1800" y="357"/>
                  </a:cubicBezTo>
                  <a:cubicBezTo>
                    <a:pt x="1147" y="357"/>
                    <a:pt x="564" y="243"/>
                    <a:pt x="187" y="64"/>
                  </a:cubicBezTo>
                  <a:cubicBezTo>
                    <a:pt x="123" y="154"/>
                    <a:pt x="59" y="246"/>
                    <a:pt x="0" y="332"/>
                  </a:cubicBezTo>
                  <a:cubicBezTo>
                    <a:pt x="355" y="569"/>
                    <a:pt x="1024" y="731"/>
                    <a:pt x="1800" y="731"/>
                  </a:cubicBezTo>
                  <a:cubicBezTo>
                    <a:pt x="2539" y="731"/>
                    <a:pt x="3183" y="583"/>
                    <a:pt x="3549" y="363"/>
                  </a:cubicBezTo>
                  <a:cubicBezTo>
                    <a:pt x="3474" y="204"/>
                    <a:pt x="3423" y="120"/>
                    <a:pt x="3423" y="120"/>
                  </a:cubicBezTo>
                  <a:cubicBezTo>
                    <a:pt x="3462" y="81"/>
                    <a:pt x="3499" y="39"/>
                    <a:pt x="35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949;p51">
              <a:extLst>
                <a:ext uri="{FF2B5EF4-FFF2-40B4-BE49-F238E27FC236}">
                  <a16:creationId xmlns:a16="http://schemas.microsoft.com/office/drawing/2014/main" id="{18979891-D71B-0488-819A-458315534C86}"/>
                </a:ext>
              </a:extLst>
            </p:cNvPr>
            <p:cNvSpPr/>
            <p:nvPr/>
          </p:nvSpPr>
          <p:spPr>
            <a:xfrm>
              <a:off x="-15459" y="2931220"/>
              <a:ext cx="417115" cy="64848"/>
            </a:xfrm>
            <a:custGeom>
              <a:avLst/>
              <a:gdLst/>
              <a:ahLst/>
              <a:cxnLst/>
              <a:rect l="l" t="t" r="r" b="b"/>
              <a:pathLst>
                <a:path w="3898" h="606" extrusionOk="0">
                  <a:moveTo>
                    <a:pt x="89" y="0"/>
                  </a:moveTo>
                  <a:cubicBezTo>
                    <a:pt x="59" y="47"/>
                    <a:pt x="28" y="92"/>
                    <a:pt x="0" y="142"/>
                  </a:cubicBezTo>
                  <a:cubicBezTo>
                    <a:pt x="689" y="449"/>
                    <a:pt x="1440" y="605"/>
                    <a:pt x="2190" y="605"/>
                  </a:cubicBezTo>
                  <a:cubicBezTo>
                    <a:pt x="2768" y="605"/>
                    <a:pt x="3348" y="513"/>
                    <a:pt x="3897" y="329"/>
                  </a:cubicBezTo>
                  <a:cubicBezTo>
                    <a:pt x="3872" y="273"/>
                    <a:pt x="3850" y="226"/>
                    <a:pt x="3828" y="176"/>
                  </a:cubicBezTo>
                  <a:cubicBezTo>
                    <a:pt x="3297" y="352"/>
                    <a:pt x="2742" y="440"/>
                    <a:pt x="2187" y="440"/>
                  </a:cubicBezTo>
                  <a:cubicBezTo>
                    <a:pt x="1468" y="440"/>
                    <a:pt x="750" y="293"/>
                    <a:pt x="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950;p51">
              <a:extLst>
                <a:ext uri="{FF2B5EF4-FFF2-40B4-BE49-F238E27FC236}">
                  <a16:creationId xmlns:a16="http://schemas.microsoft.com/office/drawing/2014/main" id="{5AEAA3A0-099C-6651-AA4B-0908EDB8FB6E}"/>
                </a:ext>
              </a:extLst>
            </p:cNvPr>
            <p:cNvSpPr/>
            <p:nvPr/>
          </p:nvSpPr>
          <p:spPr>
            <a:xfrm>
              <a:off x="-22414" y="2828168"/>
              <a:ext cx="445258" cy="67844"/>
            </a:xfrm>
            <a:custGeom>
              <a:avLst/>
              <a:gdLst/>
              <a:ahLst/>
              <a:cxnLst/>
              <a:rect l="l" t="t" r="r" b="b"/>
              <a:pathLst>
                <a:path w="4161" h="634" extrusionOk="0">
                  <a:moveTo>
                    <a:pt x="1" y="1"/>
                  </a:moveTo>
                  <a:lnTo>
                    <a:pt x="1" y="1"/>
                  </a:lnTo>
                  <a:cubicBezTo>
                    <a:pt x="54" y="90"/>
                    <a:pt x="110" y="174"/>
                    <a:pt x="168" y="260"/>
                  </a:cubicBezTo>
                  <a:cubicBezTo>
                    <a:pt x="771" y="508"/>
                    <a:pt x="1426" y="634"/>
                    <a:pt x="2088" y="634"/>
                  </a:cubicBezTo>
                  <a:cubicBezTo>
                    <a:pt x="2726" y="634"/>
                    <a:pt x="3368" y="517"/>
                    <a:pt x="3960" y="282"/>
                  </a:cubicBezTo>
                  <a:cubicBezTo>
                    <a:pt x="4029" y="193"/>
                    <a:pt x="4096" y="104"/>
                    <a:pt x="4160" y="9"/>
                  </a:cubicBezTo>
                  <a:lnTo>
                    <a:pt x="4160" y="9"/>
                  </a:lnTo>
                  <a:cubicBezTo>
                    <a:pt x="3518" y="312"/>
                    <a:pt x="2802" y="464"/>
                    <a:pt x="2086" y="464"/>
                  </a:cubicBezTo>
                  <a:cubicBezTo>
                    <a:pt x="1365" y="464"/>
                    <a:pt x="645" y="310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951;p51">
              <a:extLst>
                <a:ext uri="{FF2B5EF4-FFF2-40B4-BE49-F238E27FC236}">
                  <a16:creationId xmlns:a16="http://schemas.microsoft.com/office/drawing/2014/main" id="{F54C045A-428E-EE6A-0B55-8300C54F2BE6}"/>
                </a:ext>
              </a:extLst>
            </p:cNvPr>
            <p:cNvSpPr/>
            <p:nvPr/>
          </p:nvSpPr>
          <p:spPr>
            <a:xfrm>
              <a:off x="-108985" y="2571129"/>
              <a:ext cx="620751" cy="118888"/>
            </a:xfrm>
            <a:custGeom>
              <a:avLst/>
              <a:gdLst/>
              <a:ahLst/>
              <a:cxnLst/>
              <a:rect l="l" t="t" r="r" b="b"/>
              <a:pathLst>
                <a:path w="5801" h="1111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54"/>
                    <a:pt x="12" y="109"/>
                    <a:pt x="23" y="160"/>
                  </a:cubicBezTo>
                  <a:cubicBezTo>
                    <a:pt x="29" y="204"/>
                    <a:pt x="37" y="246"/>
                    <a:pt x="43" y="288"/>
                  </a:cubicBezTo>
                  <a:cubicBezTo>
                    <a:pt x="235" y="461"/>
                    <a:pt x="464" y="609"/>
                    <a:pt x="723" y="723"/>
                  </a:cubicBezTo>
                  <a:cubicBezTo>
                    <a:pt x="1214" y="941"/>
                    <a:pt x="1744" y="1019"/>
                    <a:pt x="2149" y="1061"/>
                  </a:cubicBezTo>
                  <a:cubicBezTo>
                    <a:pt x="2456" y="1094"/>
                    <a:pt x="2746" y="1111"/>
                    <a:pt x="3022" y="1111"/>
                  </a:cubicBezTo>
                  <a:cubicBezTo>
                    <a:pt x="3547" y="1111"/>
                    <a:pt x="4021" y="1052"/>
                    <a:pt x="4459" y="930"/>
                  </a:cubicBezTo>
                  <a:cubicBezTo>
                    <a:pt x="4964" y="793"/>
                    <a:pt x="5424" y="567"/>
                    <a:pt x="5801" y="274"/>
                  </a:cubicBezTo>
                  <a:cubicBezTo>
                    <a:pt x="5801" y="204"/>
                    <a:pt x="5801" y="134"/>
                    <a:pt x="5792" y="62"/>
                  </a:cubicBezTo>
                  <a:cubicBezTo>
                    <a:pt x="5416" y="377"/>
                    <a:pt x="4942" y="623"/>
                    <a:pt x="4411" y="765"/>
                  </a:cubicBezTo>
                  <a:cubicBezTo>
                    <a:pt x="3994" y="879"/>
                    <a:pt x="3538" y="935"/>
                    <a:pt x="3030" y="935"/>
                  </a:cubicBezTo>
                  <a:cubicBezTo>
                    <a:pt x="2758" y="935"/>
                    <a:pt x="2470" y="919"/>
                    <a:pt x="2166" y="888"/>
                  </a:cubicBezTo>
                  <a:cubicBezTo>
                    <a:pt x="1775" y="849"/>
                    <a:pt x="1265" y="773"/>
                    <a:pt x="793" y="564"/>
                  </a:cubicBezTo>
                  <a:cubicBezTo>
                    <a:pt x="475" y="425"/>
                    <a:pt x="204" y="229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952;p51">
              <a:extLst>
                <a:ext uri="{FF2B5EF4-FFF2-40B4-BE49-F238E27FC236}">
                  <a16:creationId xmlns:a16="http://schemas.microsoft.com/office/drawing/2014/main" id="{52FCE310-A82B-6EFC-5371-1B669DFBDC85}"/>
                </a:ext>
              </a:extLst>
            </p:cNvPr>
            <p:cNvSpPr/>
            <p:nvPr/>
          </p:nvSpPr>
          <p:spPr>
            <a:xfrm>
              <a:off x="-135844" y="3637918"/>
              <a:ext cx="281644" cy="242485"/>
            </a:xfrm>
            <a:custGeom>
              <a:avLst/>
              <a:gdLst/>
              <a:ahLst/>
              <a:cxnLst/>
              <a:rect l="l" t="t" r="r" b="b"/>
              <a:pathLst>
                <a:path w="2632" h="2266" extrusionOk="0">
                  <a:moveTo>
                    <a:pt x="1317" y="1"/>
                  </a:moveTo>
                  <a:cubicBezTo>
                    <a:pt x="1135" y="1"/>
                    <a:pt x="952" y="94"/>
                    <a:pt x="857" y="281"/>
                  </a:cubicBezTo>
                  <a:lnTo>
                    <a:pt x="776" y="454"/>
                  </a:lnTo>
                  <a:lnTo>
                    <a:pt x="584" y="482"/>
                  </a:lnTo>
                  <a:cubicBezTo>
                    <a:pt x="165" y="541"/>
                    <a:pt x="1" y="1054"/>
                    <a:pt x="299" y="1347"/>
                  </a:cubicBezTo>
                  <a:lnTo>
                    <a:pt x="439" y="1481"/>
                  </a:lnTo>
                  <a:lnTo>
                    <a:pt x="408" y="1673"/>
                  </a:lnTo>
                  <a:cubicBezTo>
                    <a:pt x="353" y="2002"/>
                    <a:pt x="611" y="2266"/>
                    <a:pt x="907" y="2266"/>
                  </a:cubicBezTo>
                  <a:cubicBezTo>
                    <a:pt x="985" y="2266"/>
                    <a:pt x="1066" y="2247"/>
                    <a:pt x="1145" y="2206"/>
                  </a:cubicBezTo>
                  <a:lnTo>
                    <a:pt x="1315" y="2117"/>
                  </a:lnTo>
                  <a:lnTo>
                    <a:pt x="1485" y="2206"/>
                  </a:lnTo>
                  <a:cubicBezTo>
                    <a:pt x="1563" y="2247"/>
                    <a:pt x="1644" y="2266"/>
                    <a:pt x="1723" y="2266"/>
                  </a:cubicBezTo>
                  <a:cubicBezTo>
                    <a:pt x="2018" y="2266"/>
                    <a:pt x="2277" y="2002"/>
                    <a:pt x="2221" y="1673"/>
                  </a:cubicBezTo>
                  <a:lnTo>
                    <a:pt x="2191" y="1481"/>
                  </a:lnTo>
                  <a:lnTo>
                    <a:pt x="2330" y="1347"/>
                  </a:lnTo>
                  <a:cubicBezTo>
                    <a:pt x="2632" y="1054"/>
                    <a:pt x="2461" y="541"/>
                    <a:pt x="2048" y="482"/>
                  </a:cubicBezTo>
                  <a:lnTo>
                    <a:pt x="1856" y="454"/>
                  </a:lnTo>
                  <a:lnTo>
                    <a:pt x="1772" y="281"/>
                  </a:lnTo>
                  <a:cubicBezTo>
                    <a:pt x="1680" y="94"/>
                    <a:pt x="1499" y="1"/>
                    <a:pt x="1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953;p51">
              <a:extLst>
                <a:ext uri="{FF2B5EF4-FFF2-40B4-BE49-F238E27FC236}">
                  <a16:creationId xmlns:a16="http://schemas.microsoft.com/office/drawing/2014/main" id="{64C88860-76E8-4A9C-C734-1D2B87AE9CDC}"/>
                </a:ext>
              </a:extLst>
            </p:cNvPr>
            <p:cNvSpPr/>
            <p:nvPr/>
          </p:nvSpPr>
          <p:spPr>
            <a:xfrm>
              <a:off x="-114870" y="3656217"/>
              <a:ext cx="239804" cy="206636"/>
            </a:xfrm>
            <a:custGeom>
              <a:avLst/>
              <a:gdLst/>
              <a:ahLst/>
              <a:cxnLst/>
              <a:rect l="l" t="t" r="r" b="b"/>
              <a:pathLst>
                <a:path w="2241" h="1931" extrusionOk="0">
                  <a:moveTo>
                    <a:pt x="1121" y="1"/>
                  </a:moveTo>
                  <a:cubicBezTo>
                    <a:pt x="967" y="1"/>
                    <a:pt x="812" y="81"/>
                    <a:pt x="731" y="241"/>
                  </a:cubicBezTo>
                  <a:lnTo>
                    <a:pt x="658" y="386"/>
                  </a:lnTo>
                  <a:lnTo>
                    <a:pt x="494" y="412"/>
                  </a:lnTo>
                  <a:cubicBezTo>
                    <a:pt x="140" y="465"/>
                    <a:pt x="0" y="897"/>
                    <a:pt x="254" y="1148"/>
                  </a:cubicBezTo>
                  <a:lnTo>
                    <a:pt x="374" y="1262"/>
                  </a:lnTo>
                  <a:lnTo>
                    <a:pt x="346" y="1421"/>
                  </a:lnTo>
                  <a:cubicBezTo>
                    <a:pt x="297" y="1704"/>
                    <a:pt x="519" y="1930"/>
                    <a:pt x="771" y="1930"/>
                  </a:cubicBezTo>
                  <a:cubicBezTo>
                    <a:pt x="838" y="1930"/>
                    <a:pt x="907" y="1914"/>
                    <a:pt x="974" y="1879"/>
                  </a:cubicBezTo>
                  <a:lnTo>
                    <a:pt x="1119" y="1804"/>
                  </a:lnTo>
                  <a:lnTo>
                    <a:pt x="1267" y="1879"/>
                  </a:lnTo>
                  <a:cubicBezTo>
                    <a:pt x="1333" y="1913"/>
                    <a:pt x="1401" y="1929"/>
                    <a:pt x="1467" y="1929"/>
                  </a:cubicBezTo>
                  <a:cubicBezTo>
                    <a:pt x="1719" y="1929"/>
                    <a:pt x="1941" y="1702"/>
                    <a:pt x="1894" y="1421"/>
                  </a:cubicBezTo>
                  <a:lnTo>
                    <a:pt x="1866" y="1262"/>
                  </a:lnTo>
                  <a:lnTo>
                    <a:pt x="1984" y="1148"/>
                  </a:lnTo>
                  <a:cubicBezTo>
                    <a:pt x="2240" y="900"/>
                    <a:pt x="2101" y="465"/>
                    <a:pt x="1744" y="412"/>
                  </a:cubicBezTo>
                  <a:lnTo>
                    <a:pt x="1579" y="386"/>
                  </a:lnTo>
                  <a:lnTo>
                    <a:pt x="1507" y="241"/>
                  </a:lnTo>
                  <a:cubicBezTo>
                    <a:pt x="1428" y="81"/>
                    <a:pt x="1275" y="1"/>
                    <a:pt x="11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954;p51">
              <a:extLst>
                <a:ext uri="{FF2B5EF4-FFF2-40B4-BE49-F238E27FC236}">
                  <a16:creationId xmlns:a16="http://schemas.microsoft.com/office/drawing/2014/main" id="{92C3EF48-F855-995E-4110-2774E0B1D455}"/>
                </a:ext>
              </a:extLst>
            </p:cNvPr>
            <p:cNvSpPr/>
            <p:nvPr/>
          </p:nvSpPr>
          <p:spPr>
            <a:xfrm>
              <a:off x="-115191" y="3673018"/>
              <a:ext cx="220970" cy="198932"/>
            </a:xfrm>
            <a:custGeom>
              <a:avLst/>
              <a:gdLst/>
              <a:ahLst/>
              <a:cxnLst/>
              <a:rect l="l" t="t" r="r" b="b"/>
              <a:pathLst>
                <a:path w="2065" h="1859" extrusionOk="0">
                  <a:moveTo>
                    <a:pt x="994" y="1027"/>
                  </a:moveTo>
                  <a:lnTo>
                    <a:pt x="994" y="1027"/>
                  </a:lnTo>
                  <a:cubicBezTo>
                    <a:pt x="938" y="1043"/>
                    <a:pt x="880" y="1066"/>
                    <a:pt x="820" y="1092"/>
                  </a:cubicBezTo>
                  <a:lnTo>
                    <a:pt x="820" y="1092"/>
                  </a:lnTo>
                  <a:cubicBezTo>
                    <a:pt x="821" y="1102"/>
                    <a:pt x="824" y="1109"/>
                    <a:pt x="834" y="1109"/>
                  </a:cubicBezTo>
                  <a:cubicBezTo>
                    <a:pt x="836" y="1109"/>
                    <a:pt x="838" y="1109"/>
                    <a:pt x="840" y="1108"/>
                  </a:cubicBezTo>
                  <a:cubicBezTo>
                    <a:pt x="897" y="1103"/>
                    <a:pt x="958" y="1076"/>
                    <a:pt x="994" y="1027"/>
                  </a:cubicBezTo>
                  <a:close/>
                  <a:moveTo>
                    <a:pt x="0" y="871"/>
                  </a:moveTo>
                  <a:lnTo>
                    <a:pt x="0" y="871"/>
                  </a:lnTo>
                  <a:cubicBezTo>
                    <a:pt x="25" y="927"/>
                    <a:pt x="59" y="974"/>
                    <a:pt x="109" y="1022"/>
                  </a:cubicBezTo>
                  <a:lnTo>
                    <a:pt x="249" y="1156"/>
                  </a:lnTo>
                  <a:lnTo>
                    <a:pt x="215" y="1348"/>
                  </a:lnTo>
                  <a:cubicBezTo>
                    <a:pt x="212" y="1362"/>
                    <a:pt x="212" y="1376"/>
                    <a:pt x="212" y="1390"/>
                  </a:cubicBezTo>
                  <a:cubicBezTo>
                    <a:pt x="400" y="1318"/>
                    <a:pt x="616" y="1182"/>
                    <a:pt x="820" y="1092"/>
                  </a:cubicBezTo>
                  <a:lnTo>
                    <a:pt x="820" y="1092"/>
                  </a:lnTo>
                  <a:cubicBezTo>
                    <a:pt x="819" y="1057"/>
                    <a:pt x="856" y="981"/>
                    <a:pt x="829" y="981"/>
                  </a:cubicBezTo>
                  <a:cubicBezTo>
                    <a:pt x="826" y="981"/>
                    <a:pt x="824" y="982"/>
                    <a:pt x="820" y="983"/>
                  </a:cubicBezTo>
                  <a:cubicBezTo>
                    <a:pt x="657" y="1035"/>
                    <a:pt x="559" y="1073"/>
                    <a:pt x="461" y="1073"/>
                  </a:cubicBezTo>
                  <a:cubicBezTo>
                    <a:pt x="344" y="1073"/>
                    <a:pt x="227" y="1019"/>
                    <a:pt x="0" y="871"/>
                  </a:cubicBezTo>
                  <a:close/>
                  <a:moveTo>
                    <a:pt x="1596" y="1"/>
                  </a:moveTo>
                  <a:cubicBezTo>
                    <a:pt x="1554" y="229"/>
                    <a:pt x="1484" y="453"/>
                    <a:pt x="1392" y="665"/>
                  </a:cubicBezTo>
                  <a:cubicBezTo>
                    <a:pt x="1367" y="726"/>
                    <a:pt x="1331" y="787"/>
                    <a:pt x="1270" y="804"/>
                  </a:cubicBezTo>
                  <a:cubicBezTo>
                    <a:pt x="1257" y="808"/>
                    <a:pt x="1245" y="809"/>
                    <a:pt x="1233" y="809"/>
                  </a:cubicBezTo>
                  <a:cubicBezTo>
                    <a:pt x="1196" y="809"/>
                    <a:pt x="1160" y="794"/>
                    <a:pt x="1130" y="771"/>
                  </a:cubicBezTo>
                  <a:cubicBezTo>
                    <a:pt x="1091" y="740"/>
                    <a:pt x="1063" y="698"/>
                    <a:pt x="1038" y="656"/>
                  </a:cubicBezTo>
                  <a:cubicBezTo>
                    <a:pt x="904" y="447"/>
                    <a:pt x="770" y="232"/>
                    <a:pt x="634" y="23"/>
                  </a:cubicBezTo>
                  <a:lnTo>
                    <a:pt x="578" y="132"/>
                  </a:lnTo>
                  <a:lnTo>
                    <a:pt x="475" y="146"/>
                  </a:lnTo>
                  <a:cubicBezTo>
                    <a:pt x="689" y="285"/>
                    <a:pt x="882" y="464"/>
                    <a:pt x="991" y="693"/>
                  </a:cubicBezTo>
                  <a:cubicBezTo>
                    <a:pt x="1038" y="799"/>
                    <a:pt x="1066" y="935"/>
                    <a:pt x="996" y="1025"/>
                  </a:cubicBezTo>
                  <a:cubicBezTo>
                    <a:pt x="995" y="1025"/>
                    <a:pt x="995" y="1026"/>
                    <a:pt x="994" y="1027"/>
                  </a:cubicBezTo>
                  <a:lnTo>
                    <a:pt x="994" y="1027"/>
                  </a:lnTo>
                  <a:cubicBezTo>
                    <a:pt x="998" y="1026"/>
                    <a:pt x="1001" y="1025"/>
                    <a:pt x="1005" y="1025"/>
                  </a:cubicBezTo>
                  <a:cubicBezTo>
                    <a:pt x="1006" y="1024"/>
                    <a:pt x="1006" y="1024"/>
                    <a:pt x="1007" y="1024"/>
                  </a:cubicBezTo>
                  <a:cubicBezTo>
                    <a:pt x="1032" y="1024"/>
                    <a:pt x="1019" y="1137"/>
                    <a:pt x="1038" y="1156"/>
                  </a:cubicBezTo>
                  <a:cubicBezTo>
                    <a:pt x="1058" y="1170"/>
                    <a:pt x="1060" y="1192"/>
                    <a:pt x="1063" y="1214"/>
                  </a:cubicBezTo>
                  <a:cubicBezTo>
                    <a:pt x="1080" y="1315"/>
                    <a:pt x="1074" y="1415"/>
                    <a:pt x="1058" y="1521"/>
                  </a:cubicBezTo>
                  <a:cubicBezTo>
                    <a:pt x="1044" y="1635"/>
                    <a:pt x="1021" y="1747"/>
                    <a:pt x="996" y="1859"/>
                  </a:cubicBezTo>
                  <a:lnTo>
                    <a:pt x="1116" y="1795"/>
                  </a:lnTo>
                  <a:lnTo>
                    <a:pt x="1203" y="1842"/>
                  </a:lnTo>
                  <a:cubicBezTo>
                    <a:pt x="1189" y="1747"/>
                    <a:pt x="1183" y="1649"/>
                    <a:pt x="1178" y="1555"/>
                  </a:cubicBezTo>
                  <a:cubicBezTo>
                    <a:pt x="1172" y="1398"/>
                    <a:pt x="1178" y="1231"/>
                    <a:pt x="1267" y="1103"/>
                  </a:cubicBezTo>
                  <a:cubicBezTo>
                    <a:pt x="1272" y="1091"/>
                    <a:pt x="1281" y="1083"/>
                    <a:pt x="1286" y="1078"/>
                  </a:cubicBezTo>
                  <a:cubicBezTo>
                    <a:pt x="1300" y="1069"/>
                    <a:pt x="1314" y="1069"/>
                    <a:pt x="1328" y="1069"/>
                  </a:cubicBezTo>
                  <a:cubicBezTo>
                    <a:pt x="1560" y="1069"/>
                    <a:pt x="1775" y="1158"/>
                    <a:pt x="1998" y="1214"/>
                  </a:cubicBezTo>
                  <a:lnTo>
                    <a:pt x="1987" y="1158"/>
                  </a:lnTo>
                  <a:lnTo>
                    <a:pt x="2065" y="1094"/>
                  </a:lnTo>
                  <a:cubicBezTo>
                    <a:pt x="1984" y="1091"/>
                    <a:pt x="1908" y="1089"/>
                    <a:pt x="1828" y="1078"/>
                  </a:cubicBezTo>
                  <a:cubicBezTo>
                    <a:pt x="1747" y="1066"/>
                    <a:pt x="1666" y="1050"/>
                    <a:pt x="1590" y="1022"/>
                  </a:cubicBezTo>
                  <a:cubicBezTo>
                    <a:pt x="1537" y="1005"/>
                    <a:pt x="1490" y="985"/>
                    <a:pt x="1448" y="952"/>
                  </a:cubicBezTo>
                  <a:cubicBezTo>
                    <a:pt x="1406" y="921"/>
                    <a:pt x="1373" y="868"/>
                    <a:pt x="1373" y="815"/>
                  </a:cubicBezTo>
                  <a:cubicBezTo>
                    <a:pt x="1373" y="759"/>
                    <a:pt x="1406" y="715"/>
                    <a:pt x="1434" y="670"/>
                  </a:cubicBezTo>
                  <a:cubicBezTo>
                    <a:pt x="1549" y="494"/>
                    <a:pt x="1663" y="322"/>
                    <a:pt x="1775" y="149"/>
                  </a:cubicBezTo>
                  <a:lnTo>
                    <a:pt x="1663" y="132"/>
                  </a:lnTo>
                  <a:lnTo>
                    <a:pt x="159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955;p51">
              <a:extLst>
                <a:ext uri="{FF2B5EF4-FFF2-40B4-BE49-F238E27FC236}">
                  <a16:creationId xmlns:a16="http://schemas.microsoft.com/office/drawing/2014/main" id="{E03B960C-F501-B0F7-0B7A-920429493E07}"/>
                </a:ext>
              </a:extLst>
            </p:cNvPr>
            <p:cNvSpPr/>
            <p:nvPr/>
          </p:nvSpPr>
          <p:spPr>
            <a:xfrm>
              <a:off x="-40606" y="3713896"/>
              <a:ext cx="91170" cy="91173"/>
            </a:xfrm>
            <a:custGeom>
              <a:avLst/>
              <a:gdLst/>
              <a:ahLst/>
              <a:cxnLst/>
              <a:rect l="l" t="t" r="r" b="b"/>
              <a:pathLst>
                <a:path w="852" h="852" extrusionOk="0">
                  <a:moveTo>
                    <a:pt x="425" y="1"/>
                  </a:moveTo>
                  <a:cubicBezTo>
                    <a:pt x="190" y="1"/>
                    <a:pt x="1" y="193"/>
                    <a:pt x="1" y="428"/>
                  </a:cubicBezTo>
                  <a:cubicBezTo>
                    <a:pt x="1" y="659"/>
                    <a:pt x="190" y="852"/>
                    <a:pt x="425" y="852"/>
                  </a:cubicBezTo>
                  <a:cubicBezTo>
                    <a:pt x="659" y="852"/>
                    <a:pt x="852" y="659"/>
                    <a:pt x="852" y="428"/>
                  </a:cubicBezTo>
                  <a:cubicBezTo>
                    <a:pt x="852" y="193"/>
                    <a:pt x="66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956;p51">
              <a:extLst>
                <a:ext uri="{FF2B5EF4-FFF2-40B4-BE49-F238E27FC236}">
                  <a16:creationId xmlns:a16="http://schemas.microsoft.com/office/drawing/2014/main" id="{946956B7-C915-C618-08B1-2D14A4C55368}"/>
                </a:ext>
              </a:extLst>
            </p:cNvPr>
            <p:cNvSpPr/>
            <p:nvPr/>
          </p:nvSpPr>
          <p:spPr>
            <a:xfrm>
              <a:off x="-30119" y="3728449"/>
              <a:ext cx="71481" cy="61959"/>
            </a:xfrm>
            <a:custGeom>
              <a:avLst/>
              <a:gdLst/>
              <a:ahLst/>
              <a:cxnLst/>
              <a:rect l="l" t="t" r="r" b="b"/>
              <a:pathLst>
                <a:path w="668" h="579" extrusionOk="0">
                  <a:moveTo>
                    <a:pt x="331" y="0"/>
                  </a:moveTo>
                  <a:cubicBezTo>
                    <a:pt x="286" y="0"/>
                    <a:pt x="242" y="24"/>
                    <a:pt x="221" y="71"/>
                  </a:cubicBezTo>
                  <a:lnTo>
                    <a:pt x="198" y="113"/>
                  </a:lnTo>
                  <a:lnTo>
                    <a:pt x="151" y="119"/>
                  </a:lnTo>
                  <a:cubicBezTo>
                    <a:pt x="42" y="138"/>
                    <a:pt x="0" y="269"/>
                    <a:pt x="76" y="342"/>
                  </a:cubicBezTo>
                  <a:lnTo>
                    <a:pt x="112" y="378"/>
                  </a:lnTo>
                  <a:lnTo>
                    <a:pt x="101" y="426"/>
                  </a:lnTo>
                  <a:cubicBezTo>
                    <a:pt x="88" y="509"/>
                    <a:pt x="154" y="579"/>
                    <a:pt x="229" y="579"/>
                  </a:cubicBezTo>
                  <a:cubicBezTo>
                    <a:pt x="249" y="579"/>
                    <a:pt x="270" y="574"/>
                    <a:pt x="290" y="562"/>
                  </a:cubicBezTo>
                  <a:lnTo>
                    <a:pt x="335" y="537"/>
                  </a:lnTo>
                  <a:lnTo>
                    <a:pt x="377" y="562"/>
                  </a:lnTo>
                  <a:cubicBezTo>
                    <a:pt x="397" y="574"/>
                    <a:pt x="418" y="579"/>
                    <a:pt x="438" y="579"/>
                  </a:cubicBezTo>
                  <a:cubicBezTo>
                    <a:pt x="513" y="579"/>
                    <a:pt x="579" y="509"/>
                    <a:pt x="564" y="426"/>
                  </a:cubicBezTo>
                  <a:lnTo>
                    <a:pt x="555" y="378"/>
                  </a:lnTo>
                  <a:lnTo>
                    <a:pt x="589" y="342"/>
                  </a:lnTo>
                  <a:cubicBezTo>
                    <a:pt x="667" y="267"/>
                    <a:pt x="625" y="138"/>
                    <a:pt x="516" y="119"/>
                  </a:cubicBezTo>
                  <a:lnTo>
                    <a:pt x="466" y="113"/>
                  </a:lnTo>
                  <a:lnTo>
                    <a:pt x="447" y="71"/>
                  </a:lnTo>
                  <a:cubicBezTo>
                    <a:pt x="422" y="24"/>
                    <a:pt x="376" y="0"/>
                    <a:pt x="33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957;p51">
              <a:extLst>
                <a:ext uri="{FF2B5EF4-FFF2-40B4-BE49-F238E27FC236}">
                  <a16:creationId xmlns:a16="http://schemas.microsoft.com/office/drawing/2014/main" id="{4E5D746A-772A-B006-C584-984B54DED45B}"/>
                </a:ext>
              </a:extLst>
            </p:cNvPr>
            <p:cNvSpPr/>
            <p:nvPr/>
          </p:nvSpPr>
          <p:spPr>
            <a:xfrm>
              <a:off x="-18455" y="3736047"/>
              <a:ext cx="46976" cy="46977"/>
            </a:xfrm>
            <a:custGeom>
              <a:avLst/>
              <a:gdLst/>
              <a:ahLst/>
              <a:cxnLst/>
              <a:rect l="l" t="t" r="r" b="b"/>
              <a:pathLst>
                <a:path w="439" h="439" extrusionOk="0">
                  <a:moveTo>
                    <a:pt x="218" y="0"/>
                  </a:moveTo>
                  <a:cubicBezTo>
                    <a:pt x="98" y="0"/>
                    <a:pt x="0" y="98"/>
                    <a:pt x="0" y="221"/>
                  </a:cubicBezTo>
                  <a:cubicBezTo>
                    <a:pt x="0" y="341"/>
                    <a:pt x="98" y="438"/>
                    <a:pt x="218" y="438"/>
                  </a:cubicBezTo>
                  <a:cubicBezTo>
                    <a:pt x="340" y="438"/>
                    <a:pt x="438" y="341"/>
                    <a:pt x="438" y="221"/>
                  </a:cubicBezTo>
                  <a:cubicBezTo>
                    <a:pt x="438" y="98"/>
                    <a:pt x="340" y="0"/>
                    <a:pt x="21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958;p51">
              <a:extLst>
                <a:ext uri="{FF2B5EF4-FFF2-40B4-BE49-F238E27FC236}">
                  <a16:creationId xmlns:a16="http://schemas.microsoft.com/office/drawing/2014/main" id="{F3520916-258E-81F1-A5C5-9D1AC0DC501C}"/>
                </a:ext>
              </a:extLst>
            </p:cNvPr>
            <p:cNvSpPr/>
            <p:nvPr/>
          </p:nvSpPr>
          <p:spPr>
            <a:xfrm>
              <a:off x="593" y="3690033"/>
              <a:ext cx="9096" cy="140397"/>
            </a:xfrm>
            <a:custGeom>
              <a:avLst/>
              <a:gdLst/>
              <a:ahLst/>
              <a:cxnLst/>
              <a:rect l="l" t="t" r="r" b="b"/>
              <a:pathLst>
                <a:path w="85" h="1312" extrusionOk="0">
                  <a:moveTo>
                    <a:pt x="1" y="1"/>
                  </a:moveTo>
                  <a:lnTo>
                    <a:pt x="1" y="1312"/>
                  </a:lnTo>
                  <a:lnTo>
                    <a:pt x="84" y="1312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959;p51">
              <a:extLst>
                <a:ext uri="{FF2B5EF4-FFF2-40B4-BE49-F238E27FC236}">
                  <a16:creationId xmlns:a16="http://schemas.microsoft.com/office/drawing/2014/main" id="{0EE8DC67-21D6-36D6-A0CC-DA955AE543B8}"/>
                </a:ext>
              </a:extLst>
            </p:cNvPr>
            <p:cNvSpPr/>
            <p:nvPr/>
          </p:nvSpPr>
          <p:spPr>
            <a:xfrm>
              <a:off x="-1761" y="3677833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28"/>
                    <a:pt x="0" y="67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7"/>
                  </a:cubicBezTo>
                  <a:cubicBezTo>
                    <a:pt x="131" y="31"/>
                    <a:pt x="101" y="3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960;p51">
              <a:extLst>
                <a:ext uri="{FF2B5EF4-FFF2-40B4-BE49-F238E27FC236}">
                  <a16:creationId xmlns:a16="http://schemas.microsoft.com/office/drawing/2014/main" id="{F0FD6275-2B6A-39F1-40C0-2149113CA117}"/>
                </a:ext>
              </a:extLst>
            </p:cNvPr>
            <p:cNvSpPr/>
            <p:nvPr/>
          </p:nvSpPr>
          <p:spPr>
            <a:xfrm>
              <a:off x="2091" y="3682007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0"/>
                  </a:moveTo>
                  <a:cubicBezTo>
                    <a:pt x="15" y="0"/>
                    <a:pt x="1" y="12"/>
                    <a:pt x="1" y="28"/>
                  </a:cubicBezTo>
                  <a:cubicBezTo>
                    <a:pt x="1" y="42"/>
                    <a:pt x="15" y="56"/>
                    <a:pt x="29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2"/>
                    <a:pt x="45" y="0"/>
                    <a:pt x="2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961;p51">
              <a:extLst>
                <a:ext uri="{FF2B5EF4-FFF2-40B4-BE49-F238E27FC236}">
                  <a16:creationId xmlns:a16="http://schemas.microsoft.com/office/drawing/2014/main" id="{CE0840A4-3E44-86DA-B20E-A198C03D3DAE}"/>
                </a:ext>
              </a:extLst>
            </p:cNvPr>
            <p:cNvSpPr/>
            <p:nvPr/>
          </p:nvSpPr>
          <p:spPr>
            <a:xfrm>
              <a:off x="-1761" y="3828290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7" y="0"/>
                  </a:moveTo>
                  <a:cubicBezTo>
                    <a:pt x="28" y="0"/>
                    <a:pt x="0" y="31"/>
                    <a:pt x="0" y="65"/>
                  </a:cubicBezTo>
                  <a:cubicBezTo>
                    <a:pt x="0" y="104"/>
                    <a:pt x="31" y="131"/>
                    <a:pt x="67" y="131"/>
                  </a:cubicBezTo>
                  <a:cubicBezTo>
                    <a:pt x="104" y="131"/>
                    <a:pt x="131" y="101"/>
                    <a:pt x="131" y="65"/>
                  </a:cubicBezTo>
                  <a:cubicBezTo>
                    <a:pt x="131" y="31"/>
                    <a:pt x="101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962;p51">
              <a:extLst>
                <a:ext uri="{FF2B5EF4-FFF2-40B4-BE49-F238E27FC236}">
                  <a16:creationId xmlns:a16="http://schemas.microsoft.com/office/drawing/2014/main" id="{D9695E86-C279-5959-CCD5-308969E687E1}"/>
                </a:ext>
              </a:extLst>
            </p:cNvPr>
            <p:cNvSpPr/>
            <p:nvPr/>
          </p:nvSpPr>
          <p:spPr>
            <a:xfrm>
              <a:off x="2091" y="3832143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9" y="1"/>
                  </a:moveTo>
                  <a:cubicBezTo>
                    <a:pt x="15" y="1"/>
                    <a:pt x="1" y="15"/>
                    <a:pt x="1" y="29"/>
                  </a:cubicBezTo>
                  <a:cubicBezTo>
                    <a:pt x="1" y="45"/>
                    <a:pt x="15" y="56"/>
                    <a:pt x="29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5"/>
                    <a:pt x="45" y="1"/>
                    <a:pt x="2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3" name="Google Shape;5963;p51">
              <a:extLst>
                <a:ext uri="{FF2B5EF4-FFF2-40B4-BE49-F238E27FC236}">
                  <a16:creationId xmlns:a16="http://schemas.microsoft.com/office/drawing/2014/main" id="{FBA7399D-0426-5429-0990-7D25370946D0}"/>
                </a:ext>
              </a:extLst>
            </p:cNvPr>
            <p:cNvSpPr/>
            <p:nvPr/>
          </p:nvSpPr>
          <p:spPr>
            <a:xfrm>
              <a:off x="-64790" y="3755416"/>
              <a:ext cx="140180" cy="9096"/>
            </a:xfrm>
            <a:custGeom>
              <a:avLst/>
              <a:gdLst/>
              <a:ahLst/>
              <a:cxnLst/>
              <a:rect l="l" t="t" r="r" b="b"/>
              <a:pathLst>
                <a:path w="1310" h="85" extrusionOk="0">
                  <a:moveTo>
                    <a:pt x="1" y="1"/>
                  </a:moveTo>
                  <a:lnTo>
                    <a:pt x="1" y="84"/>
                  </a:lnTo>
                  <a:lnTo>
                    <a:pt x="1309" y="84"/>
                  </a:lnTo>
                  <a:lnTo>
                    <a:pt x="13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4" name="Google Shape;5964;p51">
              <a:extLst>
                <a:ext uri="{FF2B5EF4-FFF2-40B4-BE49-F238E27FC236}">
                  <a16:creationId xmlns:a16="http://schemas.microsoft.com/office/drawing/2014/main" id="{85942988-EFB1-79A9-EA85-4F8E53F10C2E}"/>
                </a:ext>
              </a:extLst>
            </p:cNvPr>
            <p:cNvSpPr/>
            <p:nvPr/>
          </p:nvSpPr>
          <p:spPr>
            <a:xfrm>
              <a:off x="73466" y="3753062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0"/>
                  </a:moveTo>
                  <a:cubicBezTo>
                    <a:pt x="31" y="0"/>
                    <a:pt x="0" y="31"/>
                    <a:pt x="0" y="67"/>
                  </a:cubicBezTo>
                  <a:cubicBezTo>
                    <a:pt x="0" y="104"/>
                    <a:pt x="31" y="134"/>
                    <a:pt x="67" y="134"/>
                  </a:cubicBezTo>
                  <a:cubicBezTo>
                    <a:pt x="104" y="134"/>
                    <a:pt x="134" y="104"/>
                    <a:pt x="134" y="67"/>
                  </a:cubicBezTo>
                  <a:cubicBezTo>
                    <a:pt x="134" y="31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5" name="Google Shape;5965;p51">
              <a:extLst>
                <a:ext uri="{FF2B5EF4-FFF2-40B4-BE49-F238E27FC236}">
                  <a16:creationId xmlns:a16="http://schemas.microsoft.com/office/drawing/2014/main" id="{954CF50C-2E3B-A3D5-33C9-16997708DDD7}"/>
                </a:ext>
              </a:extLst>
            </p:cNvPr>
            <p:cNvSpPr/>
            <p:nvPr/>
          </p:nvSpPr>
          <p:spPr>
            <a:xfrm>
              <a:off x="77640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0" y="12"/>
                    <a:pt x="0" y="28"/>
                  </a:cubicBezTo>
                  <a:cubicBezTo>
                    <a:pt x="0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966;p51">
              <a:extLst>
                <a:ext uri="{FF2B5EF4-FFF2-40B4-BE49-F238E27FC236}">
                  <a16:creationId xmlns:a16="http://schemas.microsoft.com/office/drawing/2014/main" id="{DFEB114B-58D7-9A40-9E4D-D3EFAEEE41A6}"/>
                </a:ext>
              </a:extLst>
            </p:cNvPr>
            <p:cNvSpPr/>
            <p:nvPr/>
          </p:nvSpPr>
          <p:spPr>
            <a:xfrm>
              <a:off x="-77310" y="3753062"/>
              <a:ext cx="14767" cy="14446"/>
            </a:xfrm>
            <a:custGeom>
              <a:avLst/>
              <a:gdLst/>
              <a:ahLst/>
              <a:cxnLst/>
              <a:rect l="l" t="t" r="r" b="b"/>
              <a:pathLst>
                <a:path w="138" h="135" extrusionOk="0">
                  <a:moveTo>
                    <a:pt x="67" y="0"/>
                  </a:moveTo>
                  <a:cubicBezTo>
                    <a:pt x="28" y="0"/>
                    <a:pt x="1" y="28"/>
                    <a:pt x="1" y="67"/>
                  </a:cubicBezTo>
                  <a:cubicBezTo>
                    <a:pt x="1" y="106"/>
                    <a:pt x="34" y="134"/>
                    <a:pt x="67" y="134"/>
                  </a:cubicBezTo>
                  <a:cubicBezTo>
                    <a:pt x="107" y="134"/>
                    <a:pt x="137" y="106"/>
                    <a:pt x="134" y="67"/>
                  </a:cubicBezTo>
                  <a:cubicBezTo>
                    <a:pt x="134" y="28"/>
                    <a:pt x="104" y="0"/>
                    <a:pt x="6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967;p51">
              <a:extLst>
                <a:ext uri="{FF2B5EF4-FFF2-40B4-BE49-F238E27FC236}">
                  <a16:creationId xmlns:a16="http://schemas.microsoft.com/office/drawing/2014/main" id="{2AC961C6-AD1B-F77B-7D4C-33AC686F0FCC}"/>
                </a:ext>
              </a:extLst>
            </p:cNvPr>
            <p:cNvSpPr/>
            <p:nvPr/>
          </p:nvSpPr>
          <p:spPr>
            <a:xfrm>
              <a:off x="-73137" y="3757235"/>
              <a:ext cx="6099" cy="6100"/>
            </a:xfrm>
            <a:custGeom>
              <a:avLst/>
              <a:gdLst/>
              <a:ahLst/>
              <a:cxnLst/>
              <a:rect l="l" t="t" r="r" b="b"/>
              <a:pathLst>
                <a:path w="57" h="57" extrusionOk="0">
                  <a:moveTo>
                    <a:pt x="28" y="0"/>
                  </a:moveTo>
                  <a:cubicBezTo>
                    <a:pt x="12" y="0"/>
                    <a:pt x="1" y="12"/>
                    <a:pt x="1" y="28"/>
                  </a:cubicBezTo>
                  <a:cubicBezTo>
                    <a:pt x="1" y="45"/>
                    <a:pt x="12" y="56"/>
                    <a:pt x="28" y="56"/>
                  </a:cubicBezTo>
                  <a:cubicBezTo>
                    <a:pt x="45" y="56"/>
                    <a:pt x="56" y="45"/>
                    <a:pt x="56" y="28"/>
                  </a:cubicBezTo>
                  <a:cubicBezTo>
                    <a:pt x="56" y="12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968;p51">
              <a:extLst>
                <a:ext uri="{FF2B5EF4-FFF2-40B4-BE49-F238E27FC236}">
                  <a16:creationId xmlns:a16="http://schemas.microsoft.com/office/drawing/2014/main" id="{4C3D4497-EB39-9170-3459-69A0F2291849}"/>
                </a:ext>
              </a:extLst>
            </p:cNvPr>
            <p:cNvSpPr/>
            <p:nvPr/>
          </p:nvSpPr>
          <p:spPr>
            <a:xfrm>
              <a:off x="-36111" y="3718711"/>
              <a:ext cx="82182" cy="82184"/>
            </a:xfrm>
            <a:custGeom>
              <a:avLst/>
              <a:gdLst/>
              <a:ahLst/>
              <a:cxnLst/>
              <a:rect l="l" t="t" r="r" b="b"/>
              <a:pathLst>
                <a:path w="768" h="768" extrusionOk="0">
                  <a:moveTo>
                    <a:pt x="709" y="1"/>
                  </a:moveTo>
                  <a:lnTo>
                    <a:pt x="1" y="706"/>
                  </a:lnTo>
                  <a:lnTo>
                    <a:pt x="59" y="768"/>
                  </a:lnTo>
                  <a:lnTo>
                    <a:pt x="768" y="59"/>
                  </a:lnTo>
                  <a:lnTo>
                    <a:pt x="70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969;p51">
              <a:extLst>
                <a:ext uri="{FF2B5EF4-FFF2-40B4-BE49-F238E27FC236}">
                  <a16:creationId xmlns:a16="http://schemas.microsoft.com/office/drawing/2014/main" id="{66B18C60-47F9-C9A5-D71B-ABD7498F027B}"/>
                </a:ext>
              </a:extLst>
            </p:cNvPr>
            <p:cNvSpPr/>
            <p:nvPr/>
          </p:nvSpPr>
          <p:spPr>
            <a:xfrm>
              <a:off x="39758" y="3713682"/>
              <a:ext cx="12306" cy="11450"/>
            </a:xfrm>
            <a:custGeom>
              <a:avLst/>
              <a:gdLst/>
              <a:ahLst/>
              <a:cxnLst/>
              <a:rect l="l" t="t" r="r" b="b"/>
              <a:pathLst>
                <a:path w="115" h="107" extrusionOk="0">
                  <a:moveTo>
                    <a:pt x="57" y="0"/>
                  </a:moveTo>
                  <a:cubicBezTo>
                    <a:pt x="44" y="0"/>
                    <a:pt x="31" y="6"/>
                    <a:pt x="20" y="17"/>
                  </a:cubicBezTo>
                  <a:cubicBezTo>
                    <a:pt x="0" y="36"/>
                    <a:pt x="0" y="70"/>
                    <a:pt x="20" y="89"/>
                  </a:cubicBezTo>
                  <a:cubicBezTo>
                    <a:pt x="31" y="101"/>
                    <a:pt x="44" y="106"/>
                    <a:pt x="57" y="106"/>
                  </a:cubicBezTo>
                  <a:cubicBezTo>
                    <a:pt x="70" y="106"/>
                    <a:pt x="82" y="101"/>
                    <a:pt x="92" y="89"/>
                  </a:cubicBezTo>
                  <a:cubicBezTo>
                    <a:pt x="115" y="73"/>
                    <a:pt x="115" y="36"/>
                    <a:pt x="92" y="17"/>
                  </a:cubicBezTo>
                  <a:cubicBezTo>
                    <a:pt x="82" y="6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970;p51">
              <a:extLst>
                <a:ext uri="{FF2B5EF4-FFF2-40B4-BE49-F238E27FC236}">
                  <a16:creationId xmlns:a16="http://schemas.microsoft.com/office/drawing/2014/main" id="{939385AC-B1C0-BCE5-806A-29BA243CC853}"/>
                </a:ext>
              </a:extLst>
            </p:cNvPr>
            <p:cNvSpPr/>
            <p:nvPr/>
          </p:nvSpPr>
          <p:spPr>
            <a:xfrm>
              <a:off x="43611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1"/>
                  </a:moveTo>
                  <a:cubicBezTo>
                    <a:pt x="12" y="1"/>
                    <a:pt x="0" y="12"/>
                    <a:pt x="0" y="23"/>
                  </a:cubicBezTo>
                  <a:cubicBezTo>
                    <a:pt x="0" y="34"/>
                    <a:pt x="12" y="42"/>
                    <a:pt x="23" y="42"/>
                  </a:cubicBezTo>
                  <a:cubicBezTo>
                    <a:pt x="34" y="42"/>
                    <a:pt x="42" y="34"/>
                    <a:pt x="42" y="23"/>
                  </a:cubicBezTo>
                  <a:cubicBezTo>
                    <a:pt x="42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971;p51">
              <a:extLst>
                <a:ext uri="{FF2B5EF4-FFF2-40B4-BE49-F238E27FC236}">
                  <a16:creationId xmlns:a16="http://schemas.microsoft.com/office/drawing/2014/main" id="{5B3805A7-8295-FA89-C843-C59F60773A86}"/>
                </a:ext>
              </a:extLst>
            </p:cNvPr>
            <p:cNvSpPr/>
            <p:nvPr/>
          </p:nvSpPr>
          <p:spPr>
            <a:xfrm>
              <a:off x="-41462" y="3795117"/>
              <a:ext cx="11985" cy="11236"/>
            </a:xfrm>
            <a:custGeom>
              <a:avLst/>
              <a:gdLst/>
              <a:ahLst/>
              <a:cxnLst/>
              <a:rect l="l" t="t" r="r" b="b"/>
              <a:pathLst>
                <a:path w="112" h="105" extrusionOk="0">
                  <a:moveTo>
                    <a:pt x="59" y="0"/>
                  </a:moveTo>
                  <a:cubicBezTo>
                    <a:pt x="46" y="0"/>
                    <a:pt x="32" y="5"/>
                    <a:pt x="23" y="15"/>
                  </a:cubicBezTo>
                  <a:cubicBezTo>
                    <a:pt x="0" y="37"/>
                    <a:pt x="0" y="68"/>
                    <a:pt x="23" y="90"/>
                  </a:cubicBezTo>
                  <a:cubicBezTo>
                    <a:pt x="32" y="100"/>
                    <a:pt x="46" y="105"/>
                    <a:pt x="59" y="105"/>
                  </a:cubicBezTo>
                  <a:cubicBezTo>
                    <a:pt x="72" y="105"/>
                    <a:pt x="85" y="100"/>
                    <a:pt x="95" y="90"/>
                  </a:cubicBezTo>
                  <a:cubicBezTo>
                    <a:pt x="112" y="68"/>
                    <a:pt x="112" y="37"/>
                    <a:pt x="95" y="15"/>
                  </a:cubicBezTo>
                  <a:cubicBezTo>
                    <a:pt x="85" y="5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972;p51">
              <a:extLst>
                <a:ext uri="{FF2B5EF4-FFF2-40B4-BE49-F238E27FC236}">
                  <a16:creationId xmlns:a16="http://schemas.microsoft.com/office/drawing/2014/main" id="{FBC7BEF8-3DA5-C8BD-E33C-9FA813648C2C}"/>
                </a:ext>
              </a:extLst>
            </p:cNvPr>
            <p:cNvSpPr/>
            <p:nvPr/>
          </p:nvSpPr>
          <p:spPr>
            <a:xfrm>
              <a:off x="-37609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31"/>
                    <a:pt x="9" y="42"/>
                    <a:pt x="20" y="42"/>
                  </a:cubicBezTo>
                  <a:cubicBezTo>
                    <a:pt x="31" y="42"/>
                    <a:pt x="42" y="31"/>
                    <a:pt x="42" y="20"/>
                  </a:cubicBezTo>
                  <a:cubicBezTo>
                    <a:pt x="42" y="9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973;p51">
              <a:extLst>
                <a:ext uri="{FF2B5EF4-FFF2-40B4-BE49-F238E27FC236}">
                  <a16:creationId xmlns:a16="http://schemas.microsoft.com/office/drawing/2014/main" id="{9EC35C41-D52D-B123-D92B-221C00A6DD34}"/>
                </a:ext>
              </a:extLst>
            </p:cNvPr>
            <p:cNvSpPr/>
            <p:nvPr/>
          </p:nvSpPr>
          <p:spPr>
            <a:xfrm>
              <a:off x="-36753" y="3719567"/>
              <a:ext cx="82289" cy="82291"/>
            </a:xfrm>
            <a:custGeom>
              <a:avLst/>
              <a:gdLst/>
              <a:ahLst/>
              <a:cxnLst/>
              <a:rect l="l" t="t" r="r" b="b"/>
              <a:pathLst>
                <a:path w="769" h="769" extrusionOk="0">
                  <a:moveTo>
                    <a:pt x="60" y="1"/>
                  </a:moveTo>
                  <a:lnTo>
                    <a:pt x="1" y="62"/>
                  </a:lnTo>
                  <a:lnTo>
                    <a:pt x="707" y="768"/>
                  </a:lnTo>
                  <a:lnTo>
                    <a:pt x="768" y="709"/>
                  </a:lnTo>
                  <a:lnTo>
                    <a:pt x="6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974;p51">
              <a:extLst>
                <a:ext uri="{FF2B5EF4-FFF2-40B4-BE49-F238E27FC236}">
                  <a16:creationId xmlns:a16="http://schemas.microsoft.com/office/drawing/2014/main" id="{FD3625B9-8309-0A14-EECF-414DE1C7255D}"/>
                </a:ext>
              </a:extLst>
            </p:cNvPr>
            <p:cNvSpPr/>
            <p:nvPr/>
          </p:nvSpPr>
          <p:spPr>
            <a:xfrm>
              <a:off x="39758" y="3795117"/>
              <a:ext cx="12306" cy="11236"/>
            </a:xfrm>
            <a:custGeom>
              <a:avLst/>
              <a:gdLst/>
              <a:ahLst/>
              <a:cxnLst/>
              <a:rect l="l" t="t" r="r" b="b"/>
              <a:pathLst>
                <a:path w="115" h="105" extrusionOk="0">
                  <a:moveTo>
                    <a:pt x="57" y="0"/>
                  </a:moveTo>
                  <a:cubicBezTo>
                    <a:pt x="44" y="0"/>
                    <a:pt x="31" y="5"/>
                    <a:pt x="20" y="15"/>
                  </a:cubicBezTo>
                  <a:cubicBezTo>
                    <a:pt x="0" y="37"/>
                    <a:pt x="0" y="68"/>
                    <a:pt x="20" y="90"/>
                  </a:cubicBezTo>
                  <a:cubicBezTo>
                    <a:pt x="31" y="100"/>
                    <a:pt x="45" y="105"/>
                    <a:pt x="58" y="105"/>
                  </a:cubicBezTo>
                  <a:cubicBezTo>
                    <a:pt x="71" y="105"/>
                    <a:pt x="84" y="100"/>
                    <a:pt x="92" y="90"/>
                  </a:cubicBezTo>
                  <a:cubicBezTo>
                    <a:pt x="115" y="68"/>
                    <a:pt x="115" y="37"/>
                    <a:pt x="92" y="15"/>
                  </a:cubicBezTo>
                  <a:cubicBezTo>
                    <a:pt x="82" y="5"/>
                    <a:pt x="70" y="0"/>
                    <a:pt x="5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975;p51">
              <a:extLst>
                <a:ext uri="{FF2B5EF4-FFF2-40B4-BE49-F238E27FC236}">
                  <a16:creationId xmlns:a16="http://schemas.microsoft.com/office/drawing/2014/main" id="{FB098FF4-19D9-0C2E-56BC-B2982B6889F8}"/>
                </a:ext>
              </a:extLst>
            </p:cNvPr>
            <p:cNvSpPr/>
            <p:nvPr/>
          </p:nvSpPr>
          <p:spPr>
            <a:xfrm>
              <a:off x="43611" y="3798755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3" y="0"/>
                  </a:moveTo>
                  <a:cubicBezTo>
                    <a:pt x="12" y="0"/>
                    <a:pt x="0" y="9"/>
                    <a:pt x="0" y="20"/>
                  </a:cubicBezTo>
                  <a:cubicBezTo>
                    <a:pt x="0" y="31"/>
                    <a:pt x="12" y="42"/>
                    <a:pt x="23" y="42"/>
                  </a:cubicBezTo>
                  <a:cubicBezTo>
                    <a:pt x="34" y="42"/>
                    <a:pt x="42" y="31"/>
                    <a:pt x="42" y="20"/>
                  </a:cubicBezTo>
                  <a:cubicBezTo>
                    <a:pt x="42" y="9"/>
                    <a:pt x="34" y="0"/>
                    <a:pt x="23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976;p51">
              <a:extLst>
                <a:ext uri="{FF2B5EF4-FFF2-40B4-BE49-F238E27FC236}">
                  <a16:creationId xmlns:a16="http://schemas.microsoft.com/office/drawing/2014/main" id="{4AC9C9C7-4CF7-8547-378A-67A2385872C7}"/>
                </a:ext>
              </a:extLst>
            </p:cNvPr>
            <p:cNvSpPr/>
            <p:nvPr/>
          </p:nvSpPr>
          <p:spPr>
            <a:xfrm>
              <a:off x="-41462" y="3713682"/>
              <a:ext cx="12627" cy="11450"/>
            </a:xfrm>
            <a:custGeom>
              <a:avLst/>
              <a:gdLst/>
              <a:ahLst/>
              <a:cxnLst/>
              <a:rect l="l" t="t" r="r" b="b"/>
              <a:pathLst>
                <a:path w="118" h="107" extrusionOk="0">
                  <a:moveTo>
                    <a:pt x="59" y="0"/>
                  </a:moveTo>
                  <a:cubicBezTo>
                    <a:pt x="46" y="0"/>
                    <a:pt x="32" y="6"/>
                    <a:pt x="23" y="17"/>
                  </a:cubicBezTo>
                  <a:cubicBezTo>
                    <a:pt x="0" y="36"/>
                    <a:pt x="0" y="70"/>
                    <a:pt x="23" y="89"/>
                  </a:cubicBezTo>
                  <a:cubicBezTo>
                    <a:pt x="31" y="101"/>
                    <a:pt x="44" y="106"/>
                    <a:pt x="58" y="106"/>
                  </a:cubicBezTo>
                  <a:cubicBezTo>
                    <a:pt x="71" y="106"/>
                    <a:pt x="85" y="101"/>
                    <a:pt x="95" y="89"/>
                  </a:cubicBezTo>
                  <a:cubicBezTo>
                    <a:pt x="117" y="70"/>
                    <a:pt x="117" y="36"/>
                    <a:pt x="95" y="17"/>
                  </a:cubicBezTo>
                  <a:cubicBezTo>
                    <a:pt x="85" y="6"/>
                    <a:pt x="7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977;p51">
              <a:extLst>
                <a:ext uri="{FF2B5EF4-FFF2-40B4-BE49-F238E27FC236}">
                  <a16:creationId xmlns:a16="http://schemas.microsoft.com/office/drawing/2014/main" id="{0DB2820B-DB1A-DAAE-720F-9F2CCD28DC9A}"/>
                </a:ext>
              </a:extLst>
            </p:cNvPr>
            <p:cNvSpPr/>
            <p:nvPr/>
          </p:nvSpPr>
          <p:spPr>
            <a:xfrm>
              <a:off x="-37609" y="3717213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1"/>
                  </a:moveTo>
                  <a:cubicBezTo>
                    <a:pt x="9" y="1"/>
                    <a:pt x="1" y="12"/>
                    <a:pt x="1" y="23"/>
                  </a:cubicBezTo>
                  <a:cubicBezTo>
                    <a:pt x="1" y="34"/>
                    <a:pt x="9" y="42"/>
                    <a:pt x="20" y="42"/>
                  </a:cubicBezTo>
                  <a:cubicBezTo>
                    <a:pt x="31" y="42"/>
                    <a:pt x="42" y="34"/>
                    <a:pt x="42" y="23"/>
                  </a:cubicBezTo>
                  <a:cubicBezTo>
                    <a:pt x="42" y="12"/>
                    <a:pt x="31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978;p51">
              <a:extLst>
                <a:ext uri="{FF2B5EF4-FFF2-40B4-BE49-F238E27FC236}">
                  <a16:creationId xmlns:a16="http://schemas.microsoft.com/office/drawing/2014/main" id="{3AA929F4-1C60-1DAA-9259-B81EF70FD3FF}"/>
                </a:ext>
              </a:extLst>
            </p:cNvPr>
            <p:cNvSpPr/>
            <p:nvPr/>
          </p:nvSpPr>
          <p:spPr>
            <a:xfrm>
              <a:off x="-6898" y="3747925"/>
              <a:ext cx="23435" cy="23114"/>
            </a:xfrm>
            <a:custGeom>
              <a:avLst/>
              <a:gdLst/>
              <a:ahLst/>
              <a:cxnLst/>
              <a:rect l="l" t="t" r="r" b="b"/>
              <a:pathLst>
                <a:path w="219" h="216" extrusionOk="0">
                  <a:moveTo>
                    <a:pt x="110" y="1"/>
                  </a:moveTo>
                  <a:cubicBezTo>
                    <a:pt x="51" y="1"/>
                    <a:pt x="1" y="48"/>
                    <a:pt x="1" y="110"/>
                  </a:cubicBezTo>
                  <a:cubicBezTo>
                    <a:pt x="1" y="168"/>
                    <a:pt x="51" y="216"/>
                    <a:pt x="110" y="216"/>
                  </a:cubicBezTo>
                  <a:cubicBezTo>
                    <a:pt x="171" y="216"/>
                    <a:pt x="219" y="168"/>
                    <a:pt x="219" y="110"/>
                  </a:cubicBezTo>
                  <a:cubicBezTo>
                    <a:pt x="219" y="48"/>
                    <a:pt x="174" y="1"/>
                    <a:pt x="110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979;p51">
              <a:extLst>
                <a:ext uri="{FF2B5EF4-FFF2-40B4-BE49-F238E27FC236}">
                  <a16:creationId xmlns:a16="http://schemas.microsoft.com/office/drawing/2014/main" id="{8A62F6FF-49DA-731D-6CA7-0CE46B62D781}"/>
                </a:ext>
              </a:extLst>
            </p:cNvPr>
            <p:cNvSpPr/>
            <p:nvPr/>
          </p:nvSpPr>
          <p:spPr>
            <a:xfrm>
              <a:off x="198239" y="3781741"/>
              <a:ext cx="256818" cy="221404"/>
            </a:xfrm>
            <a:custGeom>
              <a:avLst/>
              <a:gdLst/>
              <a:ahLst/>
              <a:cxnLst/>
              <a:rect l="l" t="t" r="r" b="b"/>
              <a:pathLst>
                <a:path w="2400" h="2069" extrusionOk="0">
                  <a:moveTo>
                    <a:pt x="1204" y="0"/>
                  </a:moveTo>
                  <a:cubicBezTo>
                    <a:pt x="1038" y="0"/>
                    <a:pt x="871" y="87"/>
                    <a:pt x="782" y="260"/>
                  </a:cubicBezTo>
                  <a:lnTo>
                    <a:pt x="704" y="416"/>
                  </a:lnTo>
                  <a:lnTo>
                    <a:pt x="531" y="441"/>
                  </a:lnTo>
                  <a:cubicBezTo>
                    <a:pt x="154" y="497"/>
                    <a:pt x="1" y="960"/>
                    <a:pt x="274" y="1230"/>
                  </a:cubicBezTo>
                  <a:lnTo>
                    <a:pt x="399" y="1350"/>
                  </a:lnTo>
                  <a:lnTo>
                    <a:pt x="372" y="1526"/>
                  </a:lnTo>
                  <a:cubicBezTo>
                    <a:pt x="321" y="1826"/>
                    <a:pt x="558" y="2069"/>
                    <a:pt x="826" y="2069"/>
                  </a:cubicBezTo>
                  <a:cubicBezTo>
                    <a:pt x="897" y="2069"/>
                    <a:pt x="971" y="2052"/>
                    <a:pt x="1041" y="2014"/>
                  </a:cubicBezTo>
                  <a:lnTo>
                    <a:pt x="1200" y="1933"/>
                  </a:lnTo>
                  <a:lnTo>
                    <a:pt x="1356" y="2014"/>
                  </a:lnTo>
                  <a:cubicBezTo>
                    <a:pt x="1427" y="2052"/>
                    <a:pt x="1500" y="2068"/>
                    <a:pt x="1570" y="2068"/>
                  </a:cubicBezTo>
                  <a:cubicBezTo>
                    <a:pt x="1840" y="2068"/>
                    <a:pt x="2079" y="1824"/>
                    <a:pt x="2026" y="1526"/>
                  </a:cubicBezTo>
                  <a:lnTo>
                    <a:pt x="1998" y="1350"/>
                  </a:lnTo>
                  <a:lnTo>
                    <a:pt x="2124" y="1230"/>
                  </a:lnTo>
                  <a:cubicBezTo>
                    <a:pt x="2400" y="960"/>
                    <a:pt x="2249" y="497"/>
                    <a:pt x="1870" y="441"/>
                  </a:cubicBezTo>
                  <a:lnTo>
                    <a:pt x="1694" y="416"/>
                  </a:lnTo>
                  <a:lnTo>
                    <a:pt x="1619" y="260"/>
                  </a:lnTo>
                  <a:cubicBezTo>
                    <a:pt x="1535" y="87"/>
                    <a:pt x="1370" y="0"/>
                    <a:pt x="12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980;p51">
              <a:extLst>
                <a:ext uri="{FF2B5EF4-FFF2-40B4-BE49-F238E27FC236}">
                  <a16:creationId xmlns:a16="http://schemas.microsoft.com/office/drawing/2014/main" id="{2797F04D-EC98-E808-98A8-28735A5ADC93}"/>
                </a:ext>
              </a:extLst>
            </p:cNvPr>
            <p:cNvSpPr/>
            <p:nvPr/>
          </p:nvSpPr>
          <p:spPr>
            <a:xfrm>
              <a:off x="217608" y="3798113"/>
              <a:ext cx="219258" cy="188124"/>
            </a:xfrm>
            <a:custGeom>
              <a:avLst/>
              <a:gdLst/>
              <a:ahLst/>
              <a:cxnLst/>
              <a:rect l="l" t="t" r="r" b="b"/>
              <a:pathLst>
                <a:path w="2049" h="1758" extrusionOk="0">
                  <a:moveTo>
                    <a:pt x="1023" y="1"/>
                  </a:moveTo>
                  <a:cubicBezTo>
                    <a:pt x="882" y="1"/>
                    <a:pt x="742" y="73"/>
                    <a:pt x="668" y="218"/>
                  </a:cubicBezTo>
                  <a:lnTo>
                    <a:pt x="601" y="355"/>
                  </a:lnTo>
                  <a:lnTo>
                    <a:pt x="450" y="374"/>
                  </a:lnTo>
                  <a:cubicBezTo>
                    <a:pt x="129" y="422"/>
                    <a:pt x="1" y="818"/>
                    <a:pt x="235" y="1044"/>
                  </a:cubicBezTo>
                  <a:lnTo>
                    <a:pt x="341" y="1150"/>
                  </a:lnTo>
                  <a:lnTo>
                    <a:pt x="319" y="1295"/>
                  </a:lnTo>
                  <a:cubicBezTo>
                    <a:pt x="275" y="1549"/>
                    <a:pt x="477" y="1757"/>
                    <a:pt x="707" y="1757"/>
                  </a:cubicBezTo>
                  <a:cubicBezTo>
                    <a:pt x="768" y="1757"/>
                    <a:pt x="830" y="1743"/>
                    <a:pt x="891" y="1711"/>
                  </a:cubicBezTo>
                  <a:lnTo>
                    <a:pt x="1022" y="1641"/>
                  </a:lnTo>
                  <a:lnTo>
                    <a:pt x="1156" y="1711"/>
                  </a:lnTo>
                  <a:cubicBezTo>
                    <a:pt x="1215" y="1742"/>
                    <a:pt x="1277" y="1756"/>
                    <a:pt x="1338" y="1756"/>
                  </a:cubicBezTo>
                  <a:cubicBezTo>
                    <a:pt x="1567" y="1756"/>
                    <a:pt x="1772" y="1549"/>
                    <a:pt x="1728" y="1295"/>
                  </a:cubicBezTo>
                  <a:lnTo>
                    <a:pt x="1703" y="1150"/>
                  </a:lnTo>
                  <a:lnTo>
                    <a:pt x="1811" y="1044"/>
                  </a:lnTo>
                  <a:cubicBezTo>
                    <a:pt x="2049" y="818"/>
                    <a:pt x="1917" y="425"/>
                    <a:pt x="1594" y="374"/>
                  </a:cubicBezTo>
                  <a:lnTo>
                    <a:pt x="1443" y="355"/>
                  </a:lnTo>
                  <a:lnTo>
                    <a:pt x="1379" y="218"/>
                  </a:lnTo>
                  <a:cubicBezTo>
                    <a:pt x="1305" y="73"/>
                    <a:pt x="1164" y="1"/>
                    <a:pt x="102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981;p51">
              <a:extLst>
                <a:ext uri="{FF2B5EF4-FFF2-40B4-BE49-F238E27FC236}">
                  <a16:creationId xmlns:a16="http://schemas.microsoft.com/office/drawing/2014/main" id="{BC152D82-D699-414C-14FA-7233C6A3922D}"/>
                </a:ext>
              </a:extLst>
            </p:cNvPr>
            <p:cNvSpPr/>
            <p:nvPr/>
          </p:nvSpPr>
          <p:spPr>
            <a:xfrm>
              <a:off x="218250" y="3813630"/>
              <a:ext cx="200746" cy="181917"/>
            </a:xfrm>
            <a:custGeom>
              <a:avLst/>
              <a:gdLst/>
              <a:ahLst/>
              <a:cxnLst/>
              <a:rect l="l" t="t" r="r" b="b"/>
              <a:pathLst>
                <a:path w="1876" h="1700" extrusionOk="0">
                  <a:moveTo>
                    <a:pt x="909" y="940"/>
                  </a:moveTo>
                  <a:lnTo>
                    <a:pt x="909" y="940"/>
                  </a:lnTo>
                  <a:cubicBezTo>
                    <a:pt x="857" y="953"/>
                    <a:pt x="803" y="974"/>
                    <a:pt x="749" y="997"/>
                  </a:cubicBezTo>
                  <a:lnTo>
                    <a:pt x="749" y="997"/>
                  </a:lnTo>
                  <a:cubicBezTo>
                    <a:pt x="749" y="1006"/>
                    <a:pt x="753" y="1011"/>
                    <a:pt x="762" y="1011"/>
                  </a:cubicBezTo>
                  <a:cubicBezTo>
                    <a:pt x="764" y="1011"/>
                    <a:pt x="766" y="1011"/>
                    <a:pt x="768" y="1011"/>
                  </a:cubicBezTo>
                  <a:cubicBezTo>
                    <a:pt x="819" y="1005"/>
                    <a:pt x="872" y="979"/>
                    <a:pt x="909" y="940"/>
                  </a:cubicBezTo>
                  <a:close/>
                  <a:moveTo>
                    <a:pt x="0" y="796"/>
                  </a:moveTo>
                  <a:cubicBezTo>
                    <a:pt x="26" y="843"/>
                    <a:pt x="56" y="893"/>
                    <a:pt x="98" y="935"/>
                  </a:cubicBezTo>
                  <a:lnTo>
                    <a:pt x="224" y="1058"/>
                  </a:lnTo>
                  <a:lnTo>
                    <a:pt x="196" y="1231"/>
                  </a:lnTo>
                  <a:cubicBezTo>
                    <a:pt x="193" y="1245"/>
                    <a:pt x="193" y="1256"/>
                    <a:pt x="193" y="1270"/>
                  </a:cubicBezTo>
                  <a:cubicBezTo>
                    <a:pt x="364" y="1206"/>
                    <a:pt x="561" y="1079"/>
                    <a:pt x="749" y="997"/>
                  </a:cubicBezTo>
                  <a:lnTo>
                    <a:pt x="749" y="997"/>
                  </a:lnTo>
                  <a:cubicBezTo>
                    <a:pt x="746" y="967"/>
                    <a:pt x="783" y="895"/>
                    <a:pt x="756" y="895"/>
                  </a:cubicBezTo>
                  <a:cubicBezTo>
                    <a:pt x="754" y="895"/>
                    <a:pt x="751" y="895"/>
                    <a:pt x="748" y="896"/>
                  </a:cubicBezTo>
                  <a:cubicBezTo>
                    <a:pt x="600" y="945"/>
                    <a:pt x="511" y="980"/>
                    <a:pt x="421" y="980"/>
                  </a:cubicBezTo>
                  <a:cubicBezTo>
                    <a:pt x="315" y="980"/>
                    <a:pt x="208" y="930"/>
                    <a:pt x="0" y="796"/>
                  </a:cubicBezTo>
                  <a:close/>
                  <a:moveTo>
                    <a:pt x="1451" y="1"/>
                  </a:moveTo>
                  <a:cubicBezTo>
                    <a:pt x="1415" y="210"/>
                    <a:pt x="1351" y="411"/>
                    <a:pt x="1264" y="606"/>
                  </a:cubicBezTo>
                  <a:cubicBezTo>
                    <a:pt x="1239" y="659"/>
                    <a:pt x="1208" y="718"/>
                    <a:pt x="1153" y="732"/>
                  </a:cubicBezTo>
                  <a:cubicBezTo>
                    <a:pt x="1142" y="735"/>
                    <a:pt x="1131" y="737"/>
                    <a:pt x="1121" y="737"/>
                  </a:cubicBezTo>
                  <a:cubicBezTo>
                    <a:pt x="1087" y="737"/>
                    <a:pt x="1052" y="722"/>
                    <a:pt x="1027" y="701"/>
                  </a:cubicBezTo>
                  <a:cubicBezTo>
                    <a:pt x="991" y="673"/>
                    <a:pt x="966" y="634"/>
                    <a:pt x="943" y="598"/>
                  </a:cubicBezTo>
                  <a:lnTo>
                    <a:pt x="578" y="20"/>
                  </a:lnTo>
                  <a:lnTo>
                    <a:pt x="528" y="123"/>
                  </a:lnTo>
                  <a:lnTo>
                    <a:pt x="433" y="137"/>
                  </a:lnTo>
                  <a:cubicBezTo>
                    <a:pt x="634" y="263"/>
                    <a:pt x="807" y="425"/>
                    <a:pt x="904" y="634"/>
                  </a:cubicBezTo>
                  <a:cubicBezTo>
                    <a:pt x="949" y="732"/>
                    <a:pt x="974" y="852"/>
                    <a:pt x="913" y="935"/>
                  </a:cubicBezTo>
                  <a:cubicBezTo>
                    <a:pt x="911" y="937"/>
                    <a:pt x="910" y="938"/>
                    <a:pt x="909" y="940"/>
                  </a:cubicBezTo>
                  <a:lnTo>
                    <a:pt x="909" y="940"/>
                  </a:lnTo>
                  <a:cubicBezTo>
                    <a:pt x="911" y="939"/>
                    <a:pt x="913" y="939"/>
                    <a:pt x="915" y="938"/>
                  </a:cubicBezTo>
                  <a:cubicBezTo>
                    <a:pt x="916" y="938"/>
                    <a:pt x="917" y="938"/>
                    <a:pt x="918" y="938"/>
                  </a:cubicBezTo>
                  <a:cubicBezTo>
                    <a:pt x="943" y="938"/>
                    <a:pt x="930" y="1039"/>
                    <a:pt x="949" y="1058"/>
                  </a:cubicBezTo>
                  <a:cubicBezTo>
                    <a:pt x="963" y="1072"/>
                    <a:pt x="971" y="1089"/>
                    <a:pt x="974" y="1108"/>
                  </a:cubicBezTo>
                  <a:cubicBezTo>
                    <a:pt x="991" y="1200"/>
                    <a:pt x="982" y="1295"/>
                    <a:pt x="971" y="1387"/>
                  </a:cubicBezTo>
                  <a:cubicBezTo>
                    <a:pt x="957" y="1493"/>
                    <a:pt x="941" y="1594"/>
                    <a:pt x="918" y="1700"/>
                  </a:cubicBezTo>
                  <a:lnTo>
                    <a:pt x="1027" y="1644"/>
                  </a:lnTo>
                  <a:lnTo>
                    <a:pt x="1108" y="1683"/>
                  </a:lnTo>
                  <a:cubicBezTo>
                    <a:pt x="1097" y="1596"/>
                    <a:pt x="1086" y="1513"/>
                    <a:pt x="1083" y="1426"/>
                  </a:cubicBezTo>
                  <a:cubicBezTo>
                    <a:pt x="1075" y="1284"/>
                    <a:pt x="1083" y="1133"/>
                    <a:pt x="1164" y="1016"/>
                  </a:cubicBezTo>
                  <a:cubicBezTo>
                    <a:pt x="1169" y="1008"/>
                    <a:pt x="1172" y="997"/>
                    <a:pt x="1183" y="994"/>
                  </a:cubicBezTo>
                  <a:cubicBezTo>
                    <a:pt x="1194" y="985"/>
                    <a:pt x="1208" y="985"/>
                    <a:pt x="1222" y="985"/>
                  </a:cubicBezTo>
                  <a:cubicBezTo>
                    <a:pt x="1432" y="985"/>
                    <a:pt x="1630" y="1064"/>
                    <a:pt x="1833" y="1119"/>
                  </a:cubicBezTo>
                  <a:lnTo>
                    <a:pt x="1822" y="1072"/>
                  </a:lnTo>
                  <a:lnTo>
                    <a:pt x="1875" y="997"/>
                  </a:lnTo>
                  <a:cubicBezTo>
                    <a:pt x="1800" y="994"/>
                    <a:pt x="1730" y="991"/>
                    <a:pt x="1658" y="980"/>
                  </a:cubicBezTo>
                  <a:cubicBezTo>
                    <a:pt x="1585" y="969"/>
                    <a:pt x="1513" y="952"/>
                    <a:pt x="1443" y="932"/>
                  </a:cubicBezTo>
                  <a:cubicBezTo>
                    <a:pt x="1393" y="919"/>
                    <a:pt x="1348" y="899"/>
                    <a:pt x="1309" y="868"/>
                  </a:cubicBezTo>
                  <a:cubicBezTo>
                    <a:pt x="1270" y="838"/>
                    <a:pt x="1242" y="793"/>
                    <a:pt x="1242" y="746"/>
                  </a:cubicBezTo>
                  <a:cubicBezTo>
                    <a:pt x="1242" y="698"/>
                    <a:pt x="1270" y="653"/>
                    <a:pt x="1298" y="612"/>
                  </a:cubicBezTo>
                  <a:cubicBezTo>
                    <a:pt x="1404" y="453"/>
                    <a:pt x="1507" y="294"/>
                    <a:pt x="1613" y="137"/>
                  </a:cubicBezTo>
                  <a:lnTo>
                    <a:pt x="1513" y="123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982;p51">
              <a:extLst>
                <a:ext uri="{FF2B5EF4-FFF2-40B4-BE49-F238E27FC236}">
                  <a16:creationId xmlns:a16="http://schemas.microsoft.com/office/drawing/2014/main" id="{45D4E5C5-70AC-5196-DC4F-0E333DA330FE}"/>
                </a:ext>
              </a:extLst>
            </p:cNvPr>
            <p:cNvSpPr/>
            <p:nvPr/>
          </p:nvSpPr>
          <p:spPr>
            <a:xfrm>
              <a:off x="285452" y="3850977"/>
              <a:ext cx="83038" cy="82826"/>
            </a:xfrm>
            <a:custGeom>
              <a:avLst/>
              <a:gdLst/>
              <a:ahLst/>
              <a:cxnLst/>
              <a:rect l="l" t="t" r="r" b="b"/>
              <a:pathLst>
                <a:path w="776" h="774" extrusionOk="0">
                  <a:moveTo>
                    <a:pt x="388" y="0"/>
                  </a:moveTo>
                  <a:cubicBezTo>
                    <a:pt x="176" y="0"/>
                    <a:pt x="0" y="173"/>
                    <a:pt x="0" y="388"/>
                  </a:cubicBezTo>
                  <a:cubicBezTo>
                    <a:pt x="0" y="603"/>
                    <a:pt x="176" y="773"/>
                    <a:pt x="388" y="773"/>
                  </a:cubicBezTo>
                  <a:cubicBezTo>
                    <a:pt x="600" y="773"/>
                    <a:pt x="776" y="600"/>
                    <a:pt x="776" y="388"/>
                  </a:cubicBezTo>
                  <a:cubicBezTo>
                    <a:pt x="776" y="173"/>
                    <a:pt x="606" y="0"/>
                    <a:pt x="3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983;p51">
              <a:extLst>
                <a:ext uri="{FF2B5EF4-FFF2-40B4-BE49-F238E27FC236}">
                  <a16:creationId xmlns:a16="http://schemas.microsoft.com/office/drawing/2014/main" id="{D2019038-46B1-0E40-CAC1-095DB085C3AB}"/>
                </a:ext>
              </a:extLst>
            </p:cNvPr>
            <p:cNvSpPr/>
            <p:nvPr/>
          </p:nvSpPr>
          <p:spPr>
            <a:xfrm>
              <a:off x="295297" y="3864032"/>
              <a:ext cx="64847" cy="56822"/>
            </a:xfrm>
            <a:custGeom>
              <a:avLst/>
              <a:gdLst/>
              <a:ahLst/>
              <a:cxnLst/>
              <a:rect l="l" t="t" r="r" b="b"/>
              <a:pathLst>
                <a:path w="606" h="531" extrusionOk="0">
                  <a:moveTo>
                    <a:pt x="301" y="0"/>
                  </a:moveTo>
                  <a:cubicBezTo>
                    <a:pt x="260" y="0"/>
                    <a:pt x="219" y="22"/>
                    <a:pt x="201" y="65"/>
                  </a:cubicBezTo>
                  <a:lnTo>
                    <a:pt x="182" y="104"/>
                  </a:lnTo>
                  <a:lnTo>
                    <a:pt x="137" y="113"/>
                  </a:lnTo>
                  <a:cubicBezTo>
                    <a:pt x="39" y="127"/>
                    <a:pt x="0" y="244"/>
                    <a:pt x="70" y="314"/>
                  </a:cubicBezTo>
                  <a:lnTo>
                    <a:pt x="101" y="344"/>
                  </a:lnTo>
                  <a:lnTo>
                    <a:pt x="95" y="392"/>
                  </a:lnTo>
                  <a:cubicBezTo>
                    <a:pt x="80" y="469"/>
                    <a:pt x="141" y="531"/>
                    <a:pt x="211" y="531"/>
                  </a:cubicBezTo>
                  <a:cubicBezTo>
                    <a:pt x="229" y="531"/>
                    <a:pt x="247" y="527"/>
                    <a:pt x="265" y="517"/>
                  </a:cubicBezTo>
                  <a:lnTo>
                    <a:pt x="304" y="495"/>
                  </a:lnTo>
                  <a:lnTo>
                    <a:pt x="341" y="517"/>
                  </a:lnTo>
                  <a:cubicBezTo>
                    <a:pt x="359" y="527"/>
                    <a:pt x="378" y="531"/>
                    <a:pt x="396" y="531"/>
                  </a:cubicBezTo>
                  <a:cubicBezTo>
                    <a:pt x="466" y="531"/>
                    <a:pt x="527" y="469"/>
                    <a:pt x="514" y="392"/>
                  </a:cubicBezTo>
                  <a:lnTo>
                    <a:pt x="505" y="344"/>
                  </a:lnTo>
                  <a:lnTo>
                    <a:pt x="536" y="314"/>
                  </a:lnTo>
                  <a:cubicBezTo>
                    <a:pt x="606" y="244"/>
                    <a:pt x="569" y="127"/>
                    <a:pt x="472" y="113"/>
                  </a:cubicBezTo>
                  <a:lnTo>
                    <a:pt x="424" y="104"/>
                  </a:lnTo>
                  <a:lnTo>
                    <a:pt x="405" y="65"/>
                  </a:lnTo>
                  <a:cubicBezTo>
                    <a:pt x="384" y="22"/>
                    <a:pt x="342" y="0"/>
                    <a:pt x="30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984;p51">
              <a:extLst>
                <a:ext uri="{FF2B5EF4-FFF2-40B4-BE49-F238E27FC236}">
                  <a16:creationId xmlns:a16="http://schemas.microsoft.com/office/drawing/2014/main" id="{61087337-B611-FD57-EDD3-8D5A7BFDA6F3}"/>
                </a:ext>
              </a:extLst>
            </p:cNvPr>
            <p:cNvSpPr/>
            <p:nvPr/>
          </p:nvSpPr>
          <p:spPr>
            <a:xfrm>
              <a:off x="305998" y="3870988"/>
              <a:ext cx="42803" cy="42804"/>
            </a:xfrm>
            <a:custGeom>
              <a:avLst/>
              <a:gdLst/>
              <a:ahLst/>
              <a:cxnLst/>
              <a:rect l="l" t="t" r="r" b="b"/>
              <a:pathLst>
                <a:path w="400" h="400" extrusionOk="0">
                  <a:moveTo>
                    <a:pt x="199" y="0"/>
                  </a:moveTo>
                  <a:cubicBezTo>
                    <a:pt x="90" y="0"/>
                    <a:pt x="1" y="90"/>
                    <a:pt x="1" y="201"/>
                  </a:cubicBezTo>
                  <a:cubicBezTo>
                    <a:pt x="1" y="307"/>
                    <a:pt x="90" y="399"/>
                    <a:pt x="199" y="399"/>
                  </a:cubicBezTo>
                  <a:cubicBezTo>
                    <a:pt x="308" y="399"/>
                    <a:pt x="400" y="310"/>
                    <a:pt x="400" y="201"/>
                  </a:cubicBezTo>
                  <a:cubicBezTo>
                    <a:pt x="400" y="92"/>
                    <a:pt x="308" y="0"/>
                    <a:pt x="19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985;p51">
              <a:extLst>
                <a:ext uri="{FF2B5EF4-FFF2-40B4-BE49-F238E27FC236}">
                  <a16:creationId xmlns:a16="http://schemas.microsoft.com/office/drawing/2014/main" id="{26F007B4-8959-D58A-2B02-7053C365B24F}"/>
                </a:ext>
              </a:extLst>
            </p:cNvPr>
            <p:cNvSpPr/>
            <p:nvPr/>
          </p:nvSpPr>
          <p:spPr>
            <a:xfrm>
              <a:off x="322691" y="3829146"/>
              <a:ext cx="9096" cy="128198"/>
            </a:xfrm>
            <a:custGeom>
              <a:avLst/>
              <a:gdLst/>
              <a:ahLst/>
              <a:cxnLst/>
              <a:rect l="l" t="t" r="r" b="b"/>
              <a:pathLst>
                <a:path w="85" h="1198" extrusionOk="0">
                  <a:moveTo>
                    <a:pt x="1" y="1"/>
                  </a:moveTo>
                  <a:lnTo>
                    <a:pt x="1" y="1198"/>
                  </a:lnTo>
                  <a:lnTo>
                    <a:pt x="85" y="1198"/>
                  </a:lnTo>
                  <a:lnTo>
                    <a:pt x="8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986;p51">
              <a:extLst>
                <a:ext uri="{FF2B5EF4-FFF2-40B4-BE49-F238E27FC236}">
                  <a16:creationId xmlns:a16="http://schemas.microsoft.com/office/drawing/2014/main" id="{4A469BED-F111-4365-58A4-06363A79340E}"/>
                </a:ext>
              </a:extLst>
            </p:cNvPr>
            <p:cNvSpPr/>
            <p:nvPr/>
          </p:nvSpPr>
          <p:spPr>
            <a:xfrm>
              <a:off x="320979" y="3818124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1"/>
                  </a:moveTo>
                  <a:cubicBezTo>
                    <a:pt x="28" y="1"/>
                    <a:pt x="0" y="28"/>
                    <a:pt x="0" y="59"/>
                  </a:cubicBezTo>
                  <a:cubicBezTo>
                    <a:pt x="0" y="90"/>
                    <a:pt x="28" y="118"/>
                    <a:pt x="59" y="118"/>
                  </a:cubicBezTo>
                  <a:cubicBezTo>
                    <a:pt x="92" y="118"/>
                    <a:pt x="120" y="90"/>
                    <a:pt x="120" y="59"/>
                  </a:cubicBezTo>
                  <a:cubicBezTo>
                    <a:pt x="120" y="28"/>
                    <a:pt x="92" y="1"/>
                    <a:pt x="5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987;p51">
              <a:extLst>
                <a:ext uri="{FF2B5EF4-FFF2-40B4-BE49-F238E27FC236}">
                  <a16:creationId xmlns:a16="http://schemas.microsoft.com/office/drawing/2014/main" id="{7B9D509F-639D-348F-B194-E6B4B491C8B5}"/>
                </a:ext>
              </a:extLst>
            </p:cNvPr>
            <p:cNvSpPr/>
            <p:nvPr/>
          </p:nvSpPr>
          <p:spPr>
            <a:xfrm>
              <a:off x="324510" y="3821656"/>
              <a:ext cx="5457" cy="5565"/>
            </a:xfrm>
            <a:custGeom>
              <a:avLst/>
              <a:gdLst/>
              <a:ahLst/>
              <a:cxnLst/>
              <a:rect l="l" t="t" r="r" b="b"/>
              <a:pathLst>
                <a:path w="51" h="52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40" y="51"/>
                    <a:pt x="51" y="40"/>
                    <a:pt x="51" y="26"/>
                  </a:cubicBezTo>
                  <a:cubicBezTo>
                    <a:pt x="51" y="15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988;p51">
              <a:extLst>
                <a:ext uri="{FF2B5EF4-FFF2-40B4-BE49-F238E27FC236}">
                  <a16:creationId xmlns:a16="http://schemas.microsoft.com/office/drawing/2014/main" id="{210E6D68-C46A-E7F9-A977-56CD128B8410}"/>
                </a:ext>
              </a:extLst>
            </p:cNvPr>
            <p:cNvSpPr/>
            <p:nvPr/>
          </p:nvSpPr>
          <p:spPr>
            <a:xfrm>
              <a:off x="320979" y="395520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59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59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5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989;p51">
              <a:extLst>
                <a:ext uri="{FF2B5EF4-FFF2-40B4-BE49-F238E27FC236}">
                  <a16:creationId xmlns:a16="http://schemas.microsoft.com/office/drawing/2014/main" id="{B97A7ED8-E854-3BFE-AEE8-10C709684470}"/>
                </a:ext>
              </a:extLst>
            </p:cNvPr>
            <p:cNvSpPr/>
            <p:nvPr/>
          </p:nvSpPr>
          <p:spPr>
            <a:xfrm>
              <a:off x="324510" y="3958736"/>
              <a:ext cx="5457" cy="5136"/>
            </a:xfrm>
            <a:custGeom>
              <a:avLst/>
              <a:gdLst/>
              <a:ahLst/>
              <a:cxnLst/>
              <a:rect l="l" t="t" r="r" b="b"/>
              <a:pathLst>
                <a:path w="51" h="48" extrusionOk="0">
                  <a:moveTo>
                    <a:pt x="26" y="0"/>
                  </a:moveTo>
                  <a:cubicBezTo>
                    <a:pt x="12" y="0"/>
                    <a:pt x="1" y="12"/>
                    <a:pt x="1" y="26"/>
                  </a:cubicBezTo>
                  <a:cubicBezTo>
                    <a:pt x="1" y="40"/>
                    <a:pt x="12" y="48"/>
                    <a:pt x="26" y="48"/>
                  </a:cubicBezTo>
                  <a:cubicBezTo>
                    <a:pt x="40" y="48"/>
                    <a:pt x="51" y="40"/>
                    <a:pt x="51" y="26"/>
                  </a:cubicBezTo>
                  <a:cubicBezTo>
                    <a:pt x="51" y="12"/>
                    <a:pt x="40" y="0"/>
                    <a:pt x="26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990;p51">
              <a:extLst>
                <a:ext uri="{FF2B5EF4-FFF2-40B4-BE49-F238E27FC236}">
                  <a16:creationId xmlns:a16="http://schemas.microsoft.com/office/drawing/2014/main" id="{B4420C38-ED93-9693-C4FB-FD89467CA2AB}"/>
                </a:ext>
              </a:extLst>
            </p:cNvPr>
            <p:cNvSpPr/>
            <p:nvPr/>
          </p:nvSpPr>
          <p:spPr>
            <a:xfrm>
              <a:off x="263622" y="3888537"/>
              <a:ext cx="127874" cy="9096"/>
            </a:xfrm>
            <a:custGeom>
              <a:avLst/>
              <a:gdLst/>
              <a:ahLst/>
              <a:cxnLst/>
              <a:rect l="l" t="t" r="r" b="b"/>
              <a:pathLst>
                <a:path w="1195" h="85" extrusionOk="0">
                  <a:moveTo>
                    <a:pt x="0" y="1"/>
                  </a:moveTo>
                  <a:lnTo>
                    <a:pt x="0" y="85"/>
                  </a:lnTo>
                  <a:lnTo>
                    <a:pt x="1195" y="85"/>
                  </a:lnTo>
                  <a:lnTo>
                    <a:pt x="11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991;p51">
              <a:extLst>
                <a:ext uri="{FF2B5EF4-FFF2-40B4-BE49-F238E27FC236}">
                  <a16:creationId xmlns:a16="http://schemas.microsoft.com/office/drawing/2014/main" id="{FC50FC04-346F-DF0A-6CC1-2E52DBAFDAC3}"/>
                </a:ext>
              </a:extLst>
            </p:cNvPr>
            <p:cNvSpPr/>
            <p:nvPr/>
          </p:nvSpPr>
          <p:spPr>
            <a:xfrm>
              <a:off x="389251" y="3886825"/>
              <a:ext cx="13269" cy="12627"/>
            </a:xfrm>
            <a:custGeom>
              <a:avLst/>
              <a:gdLst/>
              <a:ahLst/>
              <a:cxnLst/>
              <a:rect l="l" t="t" r="r" b="b"/>
              <a:pathLst>
                <a:path w="124" h="118" extrusionOk="0">
                  <a:moveTo>
                    <a:pt x="60" y="0"/>
                  </a:moveTo>
                  <a:cubicBezTo>
                    <a:pt x="29" y="0"/>
                    <a:pt x="1" y="28"/>
                    <a:pt x="1" y="59"/>
                  </a:cubicBezTo>
                  <a:cubicBezTo>
                    <a:pt x="1" y="89"/>
                    <a:pt x="29" y="117"/>
                    <a:pt x="60" y="117"/>
                  </a:cubicBezTo>
                  <a:cubicBezTo>
                    <a:pt x="96" y="117"/>
                    <a:pt x="124" y="89"/>
                    <a:pt x="118" y="59"/>
                  </a:cubicBezTo>
                  <a:cubicBezTo>
                    <a:pt x="118" y="28"/>
                    <a:pt x="90" y="0"/>
                    <a:pt x="6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992;p51">
              <a:extLst>
                <a:ext uri="{FF2B5EF4-FFF2-40B4-BE49-F238E27FC236}">
                  <a16:creationId xmlns:a16="http://schemas.microsoft.com/office/drawing/2014/main" id="{FEC57939-5B60-A728-933A-471ECB388F33}"/>
                </a:ext>
              </a:extLst>
            </p:cNvPr>
            <p:cNvSpPr/>
            <p:nvPr/>
          </p:nvSpPr>
          <p:spPr>
            <a:xfrm>
              <a:off x="392889" y="3890357"/>
              <a:ext cx="5778" cy="5458"/>
            </a:xfrm>
            <a:custGeom>
              <a:avLst/>
              <a:gdLst/>
              <a:ahLst/>
              <a:cxnLst/>
              <a:rect l="l" t="t" r="r" b="b"/>
              <a:pathLst>
                <a:path w="54" h="51" extrusionOk="0">
                  <a:moveTo>
                    <a:pt x="26" y="1"/>
                  </a:moveTo>
                  <a:cubicBezTo>
                    <a:pt x="12" y="1"/>
                    <a:pt x="0" y="12"/>
                    <a:pt x="0" y="26"/>
                  </a:cubicBezTo>
                  <a:cubicBezTo>
                    <a:pt x="0" y="40"/>
                    <a:pt x="12" y="51"/>
                    <a:pt x="26" y="51"/>
                  </a:cubicBezTo>
                  <a:cubicBezTo>
                    <a:pt x="42" y="51"/>
                    <a:pt x="53" y="40"/>
                    <a:pt x="51" y="26"/>
                  </a:cubicBezTo>
                  <a:cubicBezTo>
                    <a:pt x="51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993;p51">
              <a:extLst>
                <a:ext uri="{FF2B5EF4-FFF2-40B4-BE49-F238E27FC236}">
                  <a16:creationId xmlns:a16="http://schemas.microsoft.com/office/drawing/2014/main" id="{81268589-01E5-15A1-EF7F-F4A442FEEBD9}"/>
                </a:ext>
              </a:extLst>
            </p:cNvPr>
            <p:cNvSpPr/>
            <p:nvPr/>
          </p:nvSpPr>
          <p:spPr>
            <a:xfrm>
              <a:off x="252600" y="3886825"/>
              <a:ext cx="12948" cy="12627"/>
            </a:xfrm>
            <a:custGeom>
              <a:avLst/>
              <a:gdLst/>
              <a:ahLst/>
              <a:cxnLst/>
              <a:rect l="l" t="t" r="r" b="b"/>
              <a:pathLst>
                <a:path w="121" h="118" extrusionOk="0">
                  <a:moveTo>
                    <a:pt x="62" y="0"/>
                  </a:moveTo>
                  <a:cubicBezTo>
                    <a:pt x="28" y="0"/>
                    <a:pt x="0" y="28"/>
                    <a:pt x="0" y="59"/>
                  </a:cubicBezTo>
                  <a:cubicBezTo>
                    <a:pt x="0" y="89"/>
                    <a:pt x="28" y="117"/>
                    <a:pt x="62" y="117"/>
                  </a:cubicBezTo>
                  <a:cubicBezTo>
                    <a:pt x="92" y="117"/>
                    <a:pt x="120" y="89"/>
                    <a:pt x="120" y="59"/>
                  </a:cubicBezTo>
                  <a:cubicBezTo>
                    <a:pt x="120" y="28"/>
                    <a:pt x="92" y="0"/>
                    <a:pt x="6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994;p51">
              <a:extLst>
                <a:ext uri="{FF2B5EF4-FFF2-40B4-BE49-F238E27FC236}">
                  <a16:creationId xmlns:a16="http://schemas.microsoft.com/office/drawing/2014/main" id="{C8C679C7-FBE2-850E-B247-85A56FE5DC7F}"/>
                </a:ext>
              </a:extLst>
            </p:cNvPr>
            <p:cNvSpPr/>
            <p:nvPr/>
          </p:nvSpPr>
          <p:spPr>
            <a:xfrm>
              <a:off x="256452" y="3890357"/>
              <a:ext cx="5136" cy="5458"/>
            </a:xfrm>
            <a:custGeom>
              <a:avLst/>
              <a:gdLst/>
              <a:ahLst/>
              <a:cxnLst/>
              <a:rect l="l" t="t" r="r" b="b"/>
              <a:pathLst>
                <a:path w="48" h="51" extrusionOk="0">
                  <a:moveTo>
                    <a:pt x="26" y="1"/>
                  </a:moveTo>
                  <a:cubicBezTo>
                    <a:pt x="9" y="1"/>
                    <a:pt x="1" y="12"/>
                    <a:pt x="1" y="26"/>
                  </a:cubicBezTo>
                  <a:cubicBezTo>
                    <a:pt x="1" y="40"/>
                    <a:pt x="12" y="51"/>
                    <a:pt x="26" y="51"/>
                  </a:cubicBezTo>
                  <a:cubicBezTo>
                    <a:pt x="34" y="51"/>
                    <a:pt x="45" y="40"/>
                    <a:pt x="48" y="26"/>
                  </a:cubicBezTo>
                  <a:cubicBezTo>
                    <a:pt x="48" y="12"/>
                    <a:pt x="40" y="1"/>
                    <a:pt x="2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995;p51">
              <a:extLst>
                <a:ext uri="{FF2B5EF4-FFF2-40B4-BE49-F238E27FC236}">
                  <a16:creationId xmlns:a16="http://schemas.microsoft.com/office/drawing/2014/main" id="{9CC707A7-5606-DF68-4A3F-5B1D77CF4EE8}"/>
                </a:ext>
              </a:extLst>
            </p:cNvPr>
            <p:cNvSpPr/>
            <p:nvPr/>
          </p:nvSpPr>
          <p:spPr>
            <a:xfrm>
              <a:off x="288983" y="3854829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645" y="1"/>
                  </a:moveTo>
                  <a:lnTo>
                    <a:pt x="1" y="648"/>
                  </a:lnTo>
                  <a:lnTo>
                    <a:pt x="59" y="706"/>
                  </a:lnTo>
                  <a:lnTo>
                    <a:pt x="706" y="62"/>
                  </a:lnTo>
                  <a:lnTo>
                    <a:pt x="6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996;p51">
              <a:extLst>
                <a:ext uri="{FF2B5EF4-FFF2-40B4-BE49-F238E27FC236}">
                  <a16:creationId xmlns:a16="http://schemas.microsoft.com/office/drawing/2014/main" id="{EDF5DC7A-3B09-9F32-913D-59FC34B803C0}"/>
                </a:ext>
              </a:extLst>
            </p:cNvPr>
            <p:cNvSpPr/>
            <p:nvPr/>
          </p:nvSpPr>
          <p:spPr>
            <a:xfrm>
              <a:off x="359502" y="3851298"/>
              <a:ext cx="9631" cy="9631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45" y="0"/>
                  </a:move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89"/>
                    <a:pt x="45" y="89"/>
                  </a:cubicBezTo>
                  <a:cubicBezTo>
                    <a:pt x="70" y="89"/>
                    <a:pt x="89" y="70"/>
                    <a:pt x="89" y="45"/>
                  </a:cubicBezTo>
                  <a:cubicBezTo>
                    <a:pt x="89" y="20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997;p51">
              <a:extLst>
                <a:ext uri="{FF2B5EF4-FFF2-40B4-BE49-F238E27FC236}">
                  <a16:creationId xmlns:a16="http://schemas.microsoft.com/office/drawing/2014/main" id="{3C9A44EA-7E8A-A5E0-A87E-19EAC2CF4E95}"/>
                </a:ext>
              </a:extLst>
            </p:cNvPr>
            <p:cNvSpPr/>
            <p:nvPr/>
          </p:nvSpPr>
          <p:spPr>
            <a:xfrm>
              <a:off x="362391" y="385429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8"/>
                    <a:pt x="1" y="17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17"/>
                  </a:cubicBezTo>
                  <a:cubicBezTo>
                    <a:pt x="34" y="8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998;p51">
              <a:extLst>
                <a:ext uri="{FF2B5EF4-FFF2-40B4-BE49-F238E27FC236}">
                  <a16:creationId xmlns:a16="http://schemas.microsoft.com/office/drawing/2014/main" id="{FAAD8525-0574-C18B-F246-0EBDDD2D0809}"/>
                </a:ext>
              </a:extLst>
            </p:cNvPr>
            <p:cNvSpPr/>
            <p:nvPr/>
          </p:nvSpPr>
          <p:spPr>
            <a:xfrm>
              <a:off x="284810" y="3924814"/>
              <a:ext cx="11129" cy="9952"/>
            </a:xfrm>
            <a:custGeom>
              <a:avLst/>
              <a:gdLst/>
              <a:ahLst/>
              <a:cxnLst/>
              <a:rect l="l" t="t" r="r" b="b"/>
              <a:pathLst>
                <a:path w="104" h="93" extrusionOk="0">
                  <a:moveTo>
                    <a:pt x="51" y="1"/>
                  </a:moveTo>
                  <a:cubicBezTo>
                    <a:pt x="38" y="1"/>
                    <a:pt x="26" y="5"/>
                    <a:pt x="17" y="13"/>
                  </a:cubicBezTo>
                  <a:cubicBezTo>
                    <a:pt x="1" y="33"/>
                    <a:pt x="1" y="64"/>
                    <a:pt x="17" y="80"/>
                  </a:cubicBezTo>
                  <a:cubicBezTo>
                    <a:pt x="26" y="89"/>
                    <a:pt x="38" y="93"/>
                    <a:pt x="51" y="93"/>
                  </a:cubicBezTo>
                  <a:cubicBezTo>
                    <a:pt x="63" y="93"/>
                    <a:pt x="76" y="89"/>
                    <a:pt x="84" y="80"/>
                  </a:cubicBezTo>
                  <a:cubicBezTo>
                    <a:pt x="104" y="64"/>
                    <a:pt x="104" y="36"/>
                    <a:pt x="84" y="13"/>
                  </a:cubicBezTo>
                  <a:cubicBezTo>
                    <a:pt x="76" y="5"/>
                    <a:pt x="63" y="1"/>
                    <a:pt x="5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999;p51">
              <a:extLst>
                <a:ext uri="{FF2B5EF4-FFF2-40B4-BE49-F238E27FC236}">
                  <a16:creationId xmlns:a16="http://schemas.microsoft.com/office/drawing/2014/main" id="{F55A6307-11CE-76EE-E3B9-469BE3F67372}"/>
                </a:ext>
              </a:extLst>
            </p:cNvPr>
            <p:cNvSpPr/>
            <p:nvPr/>
          </p:nvSpPr>
          <p:spPr>
            <a:xfrm>
              <a:off x="288127" y="3927917"/>
              <a:ext cx="4601" cy="4173"/>
            </a:xfrm>
            <a:custGeom>
              <a:avLst/>
              <a:gdLst/>
              <a:ahLst/>
              <a:cxnLst/>
              <a:rect l="l" t="t" r="r" b="b"/>
              <a:pathLst>
                <a:path w="43" h="39" extrusionOk="0">
                  <a:moveTo>
                    <a:pt x="22" y="0"/>
                  </a:moveTo>
                  <a:cubicBezTo>
                    <a:pt x="16" y="0"/>
                    <a:pt x="11" y="3"/>
                    <a:pt x="9" y="7"/>
                  </a:cubicBezTo>
                  <a:cubicBezTo>
                    <a:pt x="0" y="12"/>
                    <a:pt x="0" y="26"/>
                    <a:pt x="9" y="35"/>
                  </a:cubicBezTo>
                  <a:cubicBezTo>
                    <a:pt x="11" y="37"/>
                    <a:pt x="16" y="39"/>
                    <a:pt x="22" y="39"/>
                  </a:cubicBezTo>
                  <a:cubicBezTo>
                    <a:pt x="27" y="39"/>
                    <a:pt x="32" y="37"/>
                    <a:pt x="37" y="35"/>
                  </a:cubicBezTo>
                  <a:cubicBezTo>
                    <a:pt x="42" y="26"/>
                    <a:pt x="42" y="12"/>
                    <a:pt x="37" y="7"/>
                  </a:cubicBezTo>
                  <a:cubicBezTo>
                    <a:pt x="32" y="3"/>
                    <a:pt x="27" y="0"/>
                    <a:pt x="2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6000;p51">
              <a:extLst>
                <a:ext uri="{FF2B5EF4-FFF2-40B4-BE49-F238E27FC236}">
                  <a16:creationId xmlns:a16="http://schemas.microsoft.com/office/drawing/2014/main" id="{48542DD0-B42E-3ED1-B6FE-CEDA7DD12FD9}"/>
                </a:ext>
              </a:extLst>
            </p:cNvPr>
            <p:cNvSpPr/>
            <p:nvPr/>
          </p:nvSpPr>
          <p:spPr>
            <a:xfrm>
              <a:off x="288983" y="3855471"/>
              <a:ext cx="75654" cy="75656"/>
            </a:xfrm>
            <a:custGeom>
              <a:avLst/>
              <a:gdLst/>
              <a:ahLst/>
              <a:cxnLst/>
              <a:rect l="l" t="t" r="r" b="b"/>
              <a:pathLst>
                <a:path w="707" h="707" extrusionOk="0">
                  <a:moveTo>
                    <a:pt x="59" y="0"/>
                  </a:moveTo>
                  <a:lnTo>
                    <a:pt x="1" y="59"/>
                  </a:lnTo>
                  <a:lnTo>
                    <a:pt x="648" y="706"/>
                  </a:lnTo>
                  <a:lnTo>
                    <a:pt x="706" y="645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6001;p51">
              <a:extLst>
                <a:ext uri="{FF2B5EF4-FFF2-40B4-BE49-F238E27FC236}">
                  <a16:creationId xmlns:a16="http://schemas.microsoft.com/office/drawing/2014/main" id="{49AC09DF-4575-955B-0139-30EFDA224C30}"/>
                </a:ext>
              </a:extLst>
            </p:cNvPr>
            <p:cNvSpPr/>
            <p:nvPr/>
          </p:nvSpPr>
          <p:spPr>
            <a:xfrm>
              <a:off x="359502" y="3925028"/>
              <a:ext cx="9631" cy="9952"/>
            </a:xfrm>
            <a:custGeom>
              <a:avLst/>
              <a:gdLst/>
              <a:ahLst/>
              <a:cxnLst/>
              <a:rect l="l" t="t" r="r" b="b"/>
              <a:pathLst>
                <a:path w="90" h="93" extrusionOk="0">
                  <a:moveTo>
                    <a:pt x="45" y="0"/>
                  </a:moveTo>
                  <a:cubicBezTo>
                    <a:pt x="20" y="0"/>
                    <a:pt x="0" y="23"/>
                    <a:pt x="0" y="48"/>
                  </a:cubicBezTo>
                  <a:cubicBezTo>
                    <a:pt x="0" y="73"/>
                    <a:pt x="20" y="92"/>
                    <a:pt x="45" y="92"/>
                  </a:cubicBezTo>
                  <a:cubicBezTo>
                    <a:pt x="70" y="92"/>
                    <a:pt x="89" y="73"/>
                    <a:pt x="89" y="48"/>
                  </a:cubicBezTo>
                  <a:cubicBezTo>
                    <a:pt x="89" y="23"/>
                    <a:pt x="70" y="0"/>
                    <a:pt x="45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6002;p51">
              <a:extLst>
                <a:ext uri="{FF2B5EF4-FFF2-40B4-BE49-F238E27FC236}">
                  <a16:creationId xmlns:a16="http://schemas.microsoft.com/office/drawing/2014/main" id="{70FED25F-73C6-88DE-5823-EF2A4D39F9CB}"/>
                </a:ext>
              </a:extLst>
            </p:cNvPr>
            <p:cNvSpPr/>
            <p:nvPr/>
          </p:nvSpPr>
          <p:spPr>
            <a:xfrm>
              <a:off x="362391" y="3928024"/>
              <a:ext cx="3745" cy="3959"/>
            </a:xfrm>
            <a:custGeom>
              <a:avLst/>
              <a:gdLst/>
              <a:ahLst/>
              <a:cxnLst/>
              <a:rect l="l" t="t" r="r" b="b"/>
              <a:pathLst>
                <a:path w="35" h="37" extrusionOk="0">
                  <a:moveTo>
                    <a:pt x="18" y="0"/>
                  </a:moveTo>
                  <a:cubicBezTo>
                    <a:pt x="9" y="0"/>
                    <a:pt x="1" y="9"/>
                    <a:pt x="1" y="20"/>
                  </a:cubicBezTo>
                  <a:cubicBezTo>
                    <a:pt x="1" y="28"/>
                    <a:pt x="9" y="36"/>
                    <a:pt x="18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9"/>
                    <a:pt x="26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6003;p51">
              <a:extLst>
                <a:ext uri="{FF2B5EF4-FFF2-40B4-BE49-F238E27FC236}">
                  <a16:creationId xmlns:a16="http://schemas.microsoft.com/office/drawing/2014/main" id="{A1469D8B-0DDC-B540-0F68-029B8C8B0695}"/>
                </a:ext>
              </a:extLst>
            </p:cNvPr>
            <p:cNvSpPr/>
            <p:nvPr/>
          </p:nvSpPr>
          <p:spPr>
            <a:xfrm>
              <a:off x="285131" y="3851084"/>
              <a:ext cx="10808" cy="9952"/>
            </a:xfrm>
            <a:custGeom>
              <a:avLst/>
              <a:gdLst/>
              <a:ahLst/>
              <a:cxnLst/>
              <a:rect l="l" t="t" r="r" b="b"/>
              <a:pathLst>
                <a:path w="101" h="93" extrusionOk="0">
                  <a:moveTo>
                    <a:pt x="52" y="1"/>
                  </a:moveTo>
                  <a:cubicBezTo>
                    <a:pt x="39" y="1"/>
                    <a:pt x="27" y="5"/>
                    <a:pt x="17" y="13"/>
                  </a:cubicBezTo>
                  <a:cubicBezTo>
                    <a:pt x="0" y="30"/>
                    <a:pt x="0" y="61"/>
                    <a:pt x="17" y="78"/>
                  </a:cubicBezTo>
                  <a:cubicBezTo>
                    <a:pt x="27" y="87"/>
                    <a:pt x="39" y="92"/>
                    <a:pt x="51" y="92"/>
                  </a:cubicBezTo>
                  <a:cubicBezTo>
                    <a:pt x="62" y="92"/>
                    <a:pt x="74" y="87"/>
                    <a:pt x="84" y="78"/>
                  </a:cubicBezTo>
                  <a:cubicBezTo>
                    <a:pt x="101" y="61"/>
                    <a:pt x="101" y="30"/>
                    <a:pt x="84" y="13"/>
                  </a:cubicBezTo>
                  <a:cubicBezTo>
                    <a:pt x="76" y="5"/>
                    <a:pt x="64" y="1"/>
                    <a:pt x="5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6004;p51">
              <a:extLst>
                <a:ext uri="{FF2B5EF4-FFF2-40B4-BE49-F238E27FC236}">
                  <a16:creationId xmlns:a16="http://schemas.microsoft.com/office/drawing/2014/main" id="{336A4E08-695C-B9B5-7DB5-07F72A74C4FA}"/>
                </a:ext>
              </a:extLst>
            </p:cNvPr>
            <p:cNvSpPr/>
            <p:nvPr/>
          </p:nvSpPr>
          <p:spPr>
            <a:xfrm>
              <a:off x="288127" y="3854080"/>
              <a:ext cx="4601" cy="4280"/>
            </a:xfrm>
            <a:custGeom>
              <a:avLst/>
              <a:gdLst/>
              <a:ahLst/>
              <a:cxnLst/>
              <a:rect l="l" t="t" r="r" b="b"/>
              <a:pathLst>
                <a:path w="43" h="40" extrusionOk="0">
                  <a:moveTo>
                    <a:pt x="21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7"/>
                    <a:pt x="9" y="33"/>
                  </a:cubicBezTo>
                  <a:cubicBezTo>
                    <a:pt x="13" y="37"/>
                    <a:pt x="18" y="39"/>
                    <a:pt x="22" y="39"/>
                  </a:cubicBezTo>
                  <a:cubicBezTo>
                    <a:pt x="27" y="39"/>
                    <a:pt x="31" y="37"/>
                    <a:pt x="34" y="33"/>
                  </a:cubicBezTo>
                  <a:cubicBezTo>
                    <a:pt x="42" y="27"/>
                    <a:pt x="42" y="13"/>
                    <a:pt x="34" y="5"/>
                  </a:cubicBezTo>
                  <a:cubicBezTo>
                    <a:pt x="31" y="2"/>
                    <a:pt x="26" y="1"/>
                    <a:pt x="21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6005;p51">
              <a:extLst>
                <a:ext uri="{FF2B5EF4-FFF2-40B4-BE49-F238E27FC236}">
                  <a16:creationId xmlns:a16="http://schemas.microsoft.com/office/drawing/2014/main" id="{3EF88D2C-893F-F802-4A3C-34473EAF74B5}"/>
                </a:ext>
              </a:extLst>
            </p:cNvPr>
            <p:cNvSpPr/>
            <p:nvPr/>
          </p:nvSpPr>
          <p:spPr>
            <a:xfrm>
              <a:off x="316806" y="3881689"/>
              <a:ext cx="20973" cy="21295"/>
            </a:xfrm>
            <a:custGeom>
              <a:avLst/>
              <a:gdLst/>
              <a:ahLst/>
              <a:cxnLst/>
              <a:rect l="l" t="t" r="r" b="b"/>
              <a:pathLst>
                <a:path w="196" h="199" extrusionOk="0">
                  <a:moveTo>
                    <a:pt x="98" y="1"/>
                  </a:moveTo>
                  <a:cubicBezTo>
                    <a:pt x="42" y="1"/>
                    <a:pt x="0" y="48"/>
                    <a:pt x="0" y="101"/>
                  </a:cubicBezTo>
                  <a:cubicBezTo>
                    <a:pt x="0" y="151"/>
                    <a:pt x="42" y="199"/>
                    <a:pt x="98" y="199"/>
                  </a:cubicBezTo>
                  <a:cubicBezTo>
                    <a:pt x="154" y="199"/>
                    <a:pt x="195" y="157"/>
                    <a:pt x="195" y="101"/>
                  </a:cubicBezTo>
                  <a:cubicBezTo>
                    <a:pt x="195" y="45"/>
                    <a:pt x="151" y="1"/>
                    <a:pt x="98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6006;p51">
              <a:extLst>
                <a:ext uri="{FF2B5EF4-FFF2-40B4-BE49-F238E27FC236}">
                  <a16:creationId xmlns:a16="http://schemas.microsoft.com/office/drawing/2014/main" id="{94B4DF42-3A38-7AD2-C059-9C6E9B217186}"/>
                </a:ext>
              </a:extLst>
            </p:cNvPr>
            <p:cNvSpPr/>
            <p:nvPr/>
          </p:nvSpPr>
          <p:spPr>
            <a:xfrm>
              <a:off x="378550" y="3610524"/>
              <a:ext cx="170570" cy="147353"/>
            </a:xfrm>
            <a:custGeom>
              <a:avLst/>
              <a:gdLst/>
              <a:ahLst/>
              <a:cxnLst/>
              <a:rect l="l" t="t" r="r" b="b"/>
              <a:pathLst>
                <a:path w="1594" h="1377" extrusionOk="0">
                  <a:moveTo>
                    <a:pt x="799" y="0"/>
                  </a:moveTo>
                  <a:cubicBezTo>
                    <a:pt x="690" y="0"/>
                    <a:pt x="579" y="57"/>
                    <a:pt x="522" y="172"/>
                  </a:cubicBezTo>
                  <a:lnTo>
                    <a:pt x="469" y="278"/>
                  </a:lnTo>
                  <a:lnTo>
                    <a:pt x="355" y="295"/>
                  </a:lnTo>
                  <a:cubicBezTo>
                    <a:pt x="104" y="334"/>
                    <a:pt x="1" y="643"/>
                    <a:pt x="185" y="822"/>
                  </a:cubicBezTo>
                  <a:lnTo>
                    <a:pt x="268" y="900"/>
                  </a:lnTo>
                  <a:lnTo>
                    <a:pt x="246" y="1017"/>
                  </a:lnTo>
                  <a:cubicBezTo>
                    <a:pt x="211" y="1216"/>
                    <a:pt x="369" y="1376"/>
                    <a:pt x="549" y="1376"/>
                  </a:cubicBezTo>
                  <a:cubicBezTo>
                    <a:pt x="597" y="1376"/>
                    <a:pt x="645" y="1365"/>
                    <a:pt x="692" y="1341"/>
                  </a:cubicBezTo>
                  <a:lnTo>
                    <a:pt x="798" y="1285"/>
                  </a:lnTo>
                  <a:lnTo>
                    <a:pt x="902" y="1341"/>
                  </a:lnTo>
                  <a:cubicBezTo>
                    <a:pt x="948" y="1365"/>
                    <a:pt x="996" y="1376"/>
                    <a:pt x="1043" y="1376"/>
                  </a:cubicBezTo>
                  <a:cubicBezTo>
                    <a:pt x="1222" y="1376"/>
                    <a:pt x="1381" y="1216"/>
                    <a:pt x="1348" y="1017"/>
                  </a:cubicBezTo>
                  <a:lnTo>
                    <a:pt x="1328" y="900"/>
                  </a:lnTo>
                  <a:lnTo>
                    <a:pt x="1412" y="822"/>
                  </a:lnTo>
                  <a:cubicBezTo>
                    <a:pt x="1594" y="640"/>
                    <a:pt x="1493" y="328"/>
                    <a:pt x="1242" y="295"/>
                  </a:cubicBezTo>
                  <a:lnTo>
                    <a:pt x="1125" y="278"/>
                  </a:lnTo>
                  <a:lnTo>
                    <a:pt x="1075" y="172"/>
                  </a:lnTo>
                  <a:cubicBezTo>
                    <a:pt x="1019" y="57"/>
                    <a:pt x="909" y="0"/>
                    <a:pt x="7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6007;p51">
              <a:extLst>
                <a:ext uri="{FF2B5EF4-FFF2-40B4-BE49-F238E27FC236}">
                  <a16:creationId xmlns:a16="http://schemas.microsoft.com/office/drawing/2014/main" id="{367FD545-B74A-524B-E06D-9D2153659C96}"/>
                </a:ext>
              </a:extLst>
            </p:cNvPr>
            <p:cNvSpPr/>
            <p:nvPr/>
          </p:nvSpPr>
          <p:spPr>
            <a:xfrm>
              <a:off x="391070" y="3621546"/>
              <a:ext cx="145209" cy="125309"/>
            </a:xfrm>
            <a:custGeom>
              <a:avLst/>
              <a:gdLst/>
              <a:ahLst/>
              <a:cxnLst/>
              <a:rect l="l" t="t" r="r" b="b"/>
              <a:pathLst>
                <a:path w="1357" h="1171" extrusionOk="0">
                  <a:moveTo>
                    <a:pt x="682" y="0"/>
                  </a:moveTo>
                  <a:cubicBezTo>
                    <a:pt x="589" y="0"/>
                    <a:pt x="495" y="49"/>
                    <a:pt x="444" y="147"/>
                  </a:cubicBezTo>
                  <a:lnTo>
                    <a:pt x="402" y="236"/>
                  </a:lnTo>
                  <a:lnTo>
                    <a:pt x="305" y="250"/>
                  </a:lnTo>
                  <a:cubicBezTo>
                    <a:pt x="87" y="281"/>
                    <a:pt x="1" y="546"/>
                    <a:pt x="157" y="696"/>
                  </a:cubicBezTo>
                  <a:lnTo>
                    <a:pt x="227" y="766"/>
                  </a:lnTo>
                  <a:lnTo>
                    <a:pt x="210" y="864"/>
                  </a:lnTo>
                  <a:cubicBezTo>
                    <a:pt x="179" y="1032"/>
                    <a:pt x="316" y="1170"/>
                    <a:pt x="469" y="1170"/>
                  </a:cubicBezTo>
                  <a:cubicBezTo>
                    <a:pt x="509" y="1170"/>
                    <a:pt x="550" y="1161"/>
                    <a:pt x="589" y="1140"/>
                  </a:cubicBezTo>
                  <a:lnTo>
                    <a:pt x="681" y="1090"/>
                  </a:lnTo>
                  <a:lnTo>
                    <a:pt x="771" y="1140"/>
                  </a:lnTo>
                  <a:cubicBezTo>
                    <a:pt x="811" y="1161"/>
                    <a:pt x="852" y="1170"/>
                    <a:pt x="892" y="1170"/>
                  </a:cubicBezTo>
                  <a:cubicBezTo>
                    <a:pt x="1045" y="1170"/>
                    <a:pt x="1179" y="1032"/>
                    <a:pt x="1153" y="864"/>
                  </a:cubicBezTo>
                  <a:lnTo>
                    <a:pt x="1133" y="766"/>
                  </a:lnTo>
                  <a:lnTo>
                    <a:pt x="1203" y="696"/>
                  </a:lnTo>
                  <a:cubicBezTo>
                    <a:pt x="1357" y="546"/>
                    <a:pt x="1270" y="281"/>
                    <a:pt x="1058" y="250"/>
                  </a:cubicBezTo>
                  <a:lnTo>
                    <a:pt x="960" y="236"/>
                  </a:lnTo>
                  <a:lnTo>
                    <a:pt x="919" y="147"/>
                  </a:lnTo>
                  <a:cubicBezTo>
                    <a:pt x="870" y="49"/>
                    <a:pt x="776" y="0"/>
                    <a:pt x="68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6008;p51">
              <a:extLst>
                <a:ext uri="{FF2B5EF4-FFF2-40B4-BE49-F238E27FC236}">
                  <a16:creationId xmlns:a16="http://schemas.microsoft.com/office/drawing/2014/main" id="{4EE1E2D8-5DFD-4D90-8C04-931F0C120A9C}"/>
                </a:ext>
              </a:extLst>
            </p:cNvPr>
            <p:cNvSpPr/>
            <p:nvPr/>
          </p:nvSpPr>
          <p:spPr>
            <a:xfrm>
              <a:off x="391391" y="3631498"/>
              <a:ext cx="133866" cy="120493"/>
            </a:xfrm>
            <a:custGeom>
              <a:avLst/>
              <a:gdLst/>
              <a:ahLst/>
              <a:cxnLst/>
              <a:rect l="l" t="t" r="r" b="b"/>
              <a:pathLst>
                <a:path w="1251" h="1126" extrusionOk="0">
                  <a:moveTo>
                    <a:pt x="610" y="620"/>
                  </a:moveTo>
                  <a:cubicBezTo>
                    <a:pt x="610" y="620"/>
                    <a:pt x="609" y="620"/>
                    <a:pt x="609" y="620"/>
                  </a:cubicBezTo>
                  <a:cubicBezTo>
                    <a:pt x="575" y="630"/>
                    <a:pt x="539" y="643"/>
                    <a:pt x="503" y="659"/>
                  </a:cubicBezTo>
                  <a:lnTo>
                    <a:pt x="503" y="659"/>
                  </a:lnTo>
                  <a:cubicBezTo>
                    <a:pt x="502" y="668"/>
                    <a:pt x="504" y="673"/>
                    <a:pt x="511" y="673"/>
                  </a:cubicBezTo>
                  <a:cubicBezTo>
                    <a:pt x="512" y="673"/>
                    <a:pt x="513" y="673"/>
                    <a:pt x="514" y="673"/>
                  </a:cubicBezTo>
                  <a:cubicBezTo>
                    <a:pt x="553" y="665"/>
                    <a:pt x="586" y="648"/>
                    <a:pt x="611" y="620"/>
                  </a:cubicBezTo>
                  <a:cubicBezTo>
                    <a:pt x="612" y="620"/>
                    <a:pt x="612" y="620"/>
                    <a:pt x="612" y="620"/>
                  </a:cubicBezTo>
                  <a:lnTo>
                    <a:pt x="612" y="620"/>
                  </a:lnTo>
                  <a:cubicBezTo>
                    <a:pt x="611" y="620"/>
                    <a:pt x="611" y="620"/>
                    <a:pt x="610" y="620"/>
                  </a:cubicBezTo>
                  <a:close/>
                  <a:moveTo>
                    <a:pt x="1" y="531"/>
                  </a:moveTo>
                  <a:cubicBezTo>
                    <a:pt x="14" y="562"/>
                    <a:pt x="37" y="592"/>
                    <a:pt x="67" y="623"/>
                  </a:cubicBezTo>
                  <a:lnTo>
                    <a:pt x="151" y="704"/>
                  </a:lnTo>
                  <a:lnTo>
                    <a:pt x="132" y="818"/>
                  </a:lnTo>
                  <a:cubicBezTo>
                    <a:pt x="126" y="829"/>
                    <a:pt x="126" y="838"/>
                    <a:pt x="126" y="843"/>
                  </a:cubicBezTo>
                  <a:cubicBezTo>
                    <a:pt x="241" y="800"/>
                    <a:pt x="376" y="715"/>
                    <a:pt x="503" y="659"/>
                  </a:cubicBezTo>
                  <a:lnTo>
                    <a:pt x="503" y="659"/>
                  </a:lnTo>
                  <a:cubicBezTo>
                    <a:pt x="505" y="636"/>
                    <a:pt x="523" y="595"/>
                    <a:pt x="504" y="595"/>
                  </a:cubicBezTo>
                  <a:cubicBezTo>
                    <a:pt x="503" y="595"/>
                    <a:pt x="501" y="595"/>
                    <a:pt x="500" y="595"/>
                  </a:cubicBezTo>
                  <a:cubicBezTo>
                    <a:pt x="401" y="627"/>
                    <a:pt x="342" y="650"/>
                    <a:pt x="282" y="650"/>
                  </a:cubicBezTo>
                  <a:cubicBezTo>
                    <a:pt x="211" y="650"/>
                    <a:pt x="139" y="618"/>
                    <a:pt x="1" y="531"/>
                  </a:cubicBezTo>
                  <a:close/>
                  <a:moveTo>
                    <a:pt x="971" y="1"/>
                  </a:moveTo>
                  <a:cubicBezTo>
                    <a:pt x="943" y="140"/>
                    <a:pt x="902" y="274"/>
                    <a:pt x="846" y="405"/>
                  </a:cubicBezTo>
                  <a:cubicBezTo>
                    <a:pt x="826" y="439"/>
                    <a:pt x="810" y="478"/>
                    <a:pt x="770" y="489"/>
                  </a:cubicBezTo>
                  <a:cubicBezTo>
                    <a:pt x="765" y="491"/>
                    <a:pt x="759" y="492"/>
                    <a:pt x="753" y="492"/>
                  </a:cubicBezTo>
                  <a:cubicBezTo>
                    <a:pt x="730" y="492"/>
                    <a:pt x="707" y="480"/>
                    <a:pt x="687" y="467"/>
                  </a:cubicBezTo>
                  <a:cubicBezTo>
                    <a:pt x="664" y="450"/>
                    <a:pt x="651" y="422"/>
                    <a:pt x="631" y="397"/>
                  </a:cubicBezTo>
                  <a:cubicBezTo>
                    <a:pt x="553" y="272"/>
                    <a:pt x="469" y="143"/>
                    <a:pt x="388" y="15"/>
                  </a:cubicBezTo>
                  <a:lnTo>
                    <a:pt x="358" y="79"/>
                  </a:lnTo>
                  <a:lnTo>
                    <a:pt x="293" y="90"/>
                  </a:lnTo>
                  <a:cubicBezTo>
                    <a:pt x="427" y="174"/>
                    <a:pt x="542" y="283"/>
                    <a:pt x="609" y="422"/>
                  </a:cubicBezTo>
                  <a:cubicBezTo>
                    <a:pt x="639" y="483"/>
                    <a:pt x="656" y="567"/>
                    <a:pt x="612" y="620"/>
                  </a:cubicBezTo>
                  <a:lnTo>
                    <a:pt x="612" y="620"/>
                  </a:lnTo>
                  <a:cubicBezTo>
                    <a:pt x="624" y="624"/>
                    <a:pt x="618" y="688"/>
                    <a:pt x="628" y="701"/>
                  </a:cubicBezTo>
                  <a:cubicBezTo>
                    <a:pt x="639" y="707"/>
                    <a:pt x="642" y="723"/>
                    <a:pt x="648" y="735"/>
                  </a:cubicBezTo>
                  <a:cubicBezTo>
                    <a:pt x="656" y="799"/>
                    <a:pt x="653" y="857"/>
                    <a:pt x="642" y="922"/>
                  </a:cubicBezTo>
                  <a:cubicBezTo>
                    <a:pt x="634" y="991"/>
                    <a:pt x="623" y="1061"/>
                    <a:pt x="609" y="1125"/>
                  </a:cubicBezTo>
                  <a:lnTo>
                    <a:pt x="681" y="1089"/>
                  </a:lnTo>
                  <a:lnTo>
                    <a:pt x="734" y="1117"/>
                  </a:lnTo>
                  <a:cubicBezTo>
                    <a:pt x="726" y="1055"/>
                    <a:pt x="720" y="1000"/>
                    <a:pt x="717" y="944"/>
                  </a:cubicBezTo>
                  <a:cubicBezTo>
                    <a:pt x="712" y="852"/>
                    <a:pt x="717" y="749"/>
                    <a:pt x="768" y="670"/>
                  </a:cubicBezTo>
                  <a:cubicBezTo>
                    <a:pt x="773" y="662"/>
                    <a:pt x="776" y="659"/>
                    <a:pt x="782" y="656"/>
                  </a:cubicBezTo>
                  <a:cubicBezTo>
                    <a:pt x="790" y="654"/>
                    <a:pt x="801" y="648"/>
                    <a:pt x="807" y="648"/>
                  </a:cubicBezTo>
                  <a:cubicBezTo>
                    <a:pt x="946" y="648"/>
                    <a:pt x="1080" y="701"/>
                    <a:pt x="1214" y="737"/>
                  </a:cubicBezTo>
                  <a:lnTo>
                    <a:pt x="1208" y="704"/>
                  </a:lnTo>
                  <a:lnTo>
                    <a:pt x="1250" y="665"/>
                  </a:lnTo>
                  <a:cubicBezTo>
                    <a:pt x="1200" y="662"/>
                    <a:pt x="1153" y="659"/>
                    <a:pt x="1108" y="656"/>
                  </a:cubicBezTo>
                  <a:cubicBezTo>
                    <a:pt x="1058" y="648"/>
                    <a:pt x="1010" y="637"/>
                    <a:pt x="960" y="626"/>
                  </a:cubicBezTo>
                  <a:cubicBezTo>
                    <a:pt x="930" y="615"/>
                    <a:pt x="899" y="603"/>
                    <a:pt x="874" y="584"/>
                  </a:cubicBezTo>
                  <a:cubicBezTo>
                    <a:pt x="849" y="562"/>
                    <a:pt x="832" y="531"/>
                    <a:pt x="832" y="500"/>
                  </a:cubicBezTo>
                  <a:cubicBezTo>
                    <a:pt x="832" y="467"/>
                    <a:pt x="849" y="436"/>
                    <a:pt x="865" y="408"/>
                  </a:cubicBezTo>
                  <a:cubicBezTo>
                    <a:pt x="935" y="305"/>
                    <a:pt x="1005" y="199"/>
                    <a:pt x="1075" y="90"/>
                  </a:cubicBezTo>
                  <a:lnTo>
                    <a:pt x="1010" y="79"/>
                  </a:lnTo>
                  <a:lnTo>
                    <a:pt x="971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6009;p51">
              <a:extLst>
                <a:ext uri="{FF2B5EF4-FFF2-40B4-BE49-F238E27FC236}">
                  <a16:creationId xmlns:a16="http://schemas.microsoft.com/office/drawing/2014/main" id="{7E0726DF-6C9A-456D-E62C-B75A77B09B0E}"/>
                </a:ext>
              </a:extLst>
            </p:cNvPr>
            <p:cNvSpPr/>
            <p:nvPr/>
          </p:nvSpPr>
          <p:spPr>
            <a:xfrm>
              <a:off x="436121" y="3656324"/>
              <a:ext cx="55430" cy="55324"/>
            </a:xfrm>
            <a:custGeom>
              <a:avLst/>
              <a:gdLst/>
              <a:ahLst/>
              <a:cxnLst/>
              <a:rect l="l" t="t" r="r" b="b"/>
              <a:pathLst>
                <a:path w="518" h="517" extrusionOk="0">
                  <a:moveTo>
                    <a:pt x="260" y="0"/>
                  </a:moveTo>
                  <a:cubicBezTo>
                    <a:pt x="118" y="0"/>
                    <a:pt x="1" y="118"/>
                    <a:pt x="1" y="260"/>
                  </a:cubicBezTo>
                  <a:cubicBezTo>
                    <a:pt x="1" y="402"/>
                    <a:pt x="118" y="517"/>
                    <a:pt x="260" y="517"/>
                  </a:cubicBezTo>
                  <a:cubicBezTo>
                    <a:pt x="403" y="517"/>
                    <a:pt x="517" y="402"/>
                    <a:pt x="517" y="260"/>
                  </a:cubicBezTo>
                  <a:cubicBezTo>
                    <a:pt x="517" y="118"/>
                    <a:pt x="403" y="0"/>
                    <a:pt x="26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6010;p51">
              <a:extLst>
                <a:ext uri="{FF2B5EF4-FFF2-40B4-BE49-F238E27FC236}">
                  <a16:creationId xmlns:a16="http://schemas.microsoft.com/office/drawing/2014/main" id="{B20B227E-EAC1-8BC0-22FD-6185DDC06782}"/>
                </a:ext>
              </a:extLst>
            </p:cNvPr>
            <p:cNvSpPr/>
            <p:nvPr/>
          </p:nvSpPr>
          <p:spPr>
            <a:xfrm>
              <a:off x="441792" y="3665527"/>
              <a:ext cx="44087" cy="37561"/>
            </a:xfrm>
            <a:custGeom>
              <a:avLst/>
              <a:gdLst/>
              <a:ahLst/>
              <a:cxnLst/>
              <a:rect l="l" t="t" r="r" b="b"/>
              <a:pathLst>
                <a:path w="412" h="351" extrusionOk="0">
                  <a:moveTo>
                    <a:pt x="207" y="1"/>
                  </a:moveTo>
                  <a:cubicBezTo>
                    <a:pt x="179" y="1"/>
                    <a:pt x="150" y="15"/>
                    <a:pt x="135" y="43"/>
                  </a:cubicBezTo>
                  <a:lnTo>
                    <a:pt x="121" y="71"/>
                  </a:lnTo>
                  <a:lnTo>
                    <a:pt x="93" y="73"/>
                  </a:lnTo>
                  <a:cubicBezTo>
                    <a:pt x="29" y="85"/>
                    <a:pt x="1" y="163"/>
                    <a:pt x="51" y="210"/>
                  </a:cubicBezTo>
                  <a:lnTo>
                    <a:pt x="71" y="230"/>
                  </a:lnTo>
                  <a:lnTo>
                    <a:pt x="65" y="258"/>
                  </a:lnTo>
                  <a:cubicBezTo>
                    <a:pt x="56" y="310"/>
                    <a:pt x="96" y="351"/>
                    <a:pt x="142" y="351"/>
                  </a:cubicBezTo>
                  <a:cubicBezTo>
                    <a:pt x="154" y="351"/>
                    <a:pt x="167" y="348"/>
                    <a:pt x="180" y="341"/>
                  </a:cubicBezTo>
                  <a:lnTo>
                    <a:pt x="207" y="327"/>
                  </a:lnTo>
                  <a:lnTo>
                    <a:pt x="235" y="341"/>
                  </a:lnTo>
                  <a:cubicBezTo>
                    <a:pt x="247" y="348"/>
                    <a:pt x="260" y="351"/>
                    <a:pt x="272" y="351"/>
                  </a:cubicBezTo>
                  <a:cubicBezTo>
                    <a:pt x="318" y="351"/>
                    <a:pt x="359" y="308"/>
                    <a:pt x="350" y="258"/>
                  </a:cubicBezTo>
                  <a:lnTo>
                    <a:pt x="341" y="230"/>
                  </a:lnTo>
                  <a:lnTo>
                    <a:pt x="364" y="210"/>
                  </a:lnTo>
                  <a:cubicBezTo>
                    <a:pt x="411" y="163"/>
                    <a:pt x="389" y="85"/>
                    <a:pt x="322" y="73"/>
                  </a:cubicBezTo>
                  <a:lnTo>
                    <a:pt x="294" y="71"/>
                  </a:lnTo>
                  <a:lnTo>
                    <a:pt x="280" y="43"/>
                  </a:lnTo>
                  <a:cubicBezTo>
                    <a:pt x="265" y="15"/>
                    <a:pt x="236" y="1"/>
                    <a:pt x="20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6011;p51">
              <a:extLst>
                <a:ext uri="{FF2B5EF4-FFF2-40B4-BE49-F238E27FC236}">
                  <a16:creationId xmlns:a16="http://schemas.microsoft.com/office/drawing/2014/main" id="{5722F3C1-B834-6280-5E37-DDCF5C505FD9}"/>
                </a:ext>
              </a:extLst>
            </p:cNvPr>
            <p:cNvSpPr/>
            <p:nvPr/>
          </p:nvSpPr>
          <p:spPr>
            <a:xfrm>
              <a:off x="449604" y="3669700"/>
              <a:ext cx="28464" cy="28786"/>
            </a:xfrm>
            <a:custGeom>
              <a:avLst/>
              <a:gdLst/>
              <a:ahLst/>
              <a:cxnLst/>
              <a:rect l="l" t="t" r="r" b="b"/>
              <a:pathLst>
                <a:path w="266" h="269" extrusionOk="0">
                  <a:moveTo>
                    <a:pt x="134" y="1"/>
                  </a:moveTo>
                  <a:cubicBezTo>
                    <a:pt x="62" y="1"/>
                    <a:pt x="1" y="62"/>
                    <a:pt x="1" y="135"/>
                  </a:cubicBezTo>
                  <a:cubicBezTo>
                    <a:pt x="1" y="207"/>
                    <a:pt x="62" y="269"/>
                    <a:pt x="134" y="269"/>
                  </a:cubicBezTo>
                  <a:cubicBezTo>
                    <a:pt x="207" y="269"/>
                    <a:pt x="266" y="207"/>
                    <a:pt x="266" y="135"/>
                  </a:cubicBezTo>
                  <a:cubicBezTo>
                    <a:pt x="266" y="62"/>
                    <a:pt x="210" y="4"/>
                    <a:pt x="13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6012;p51">
              <a:extLst>
                <a:ext uri="{FF2B5EF4-FFF2-40B4-BE49-F238E27FC236}">
                  <a16:creationId xmlns:a16="http://schemas.microsoft.com/office/drawing/2014/main" id="{B7716755-B440-D376-4757-A81B0A185739}"/>
                </a:ext>
              </a:extLst>
            </p:cNvPr>
            <p:cNvSpPr/>
            <p:nvPr/>
          </p:nvSpPr>
          <p:spPr>
            <a:xfrm>
              <a:off x="459449" y="3641985"/>
              <a:ext cx="9096" cy="85180"/>
            </a:xfrm>
            <a:custGeom>
              <a:avLst/>
              <a:gdLst/>
              <a:ahLst/>
              <a:cxnLst/>
              <a:rect l="l" t="t" r="r" b="b"/>
              <a:pathLst>
                <a:path w="85" h="796" extrusionOk="0">
                  <a:moveTo>
                    <a:pt x="1" y="1"/>
                  </a:moveTo>
                  <a:lnTo>
                    <a:pt x="1" y="796"/>
                  </a:lnTo>
                  <a:lnTo>
                    <a:pt x="84" y="796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6013;p51">
              <a:extLst>
                <a:ext uri="{FF2B5EF4-FFF2-40B4-BE49-F238E27FC236}">
                  <a16:creationId xmlns:a16="http://schemas.microsoft.com/office/drawing/2014/main" id="{97E9B8AB-B976-D95E-6028-D7AAF051A1C2}"/>
                </a:ext>
              </a:extLst>
            </p:cNvPr>
            <p:cNvSpPr/>
            <p:nvPr/>
          </p:nvSpPr>
          <p:spPr>
            <a:xfrm>
              <a:off x="460091" y="3634815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43" y="0"/>
                  </a:moveTo>
                  <a:cubicBezTo>
                    <a:pt x="42" y="0"/>
                    <a:pt x="41" y="0"/>
                    <a:pt x="39" y="1"/>
                  </a:cubicBezTo>
                  <a:cubicBezTo>
                    <a:pt x="20" y="1"/>
                    <a:pt x="0" y="17"/>
                    <a:pt x="0" y="40"/>
                  </a:cubicBezTo>
                  <a:cubicBezTo>
                    <a:pt x="0" y="59"/>
                    <a:pt x="20" y="79"/>
                    <a:pt x="39" y="79"/>
                  </a:cubicBezTo>
                  <a:cubicBezTo>
                    <a:pt x="62" y="79"/>
                    <a:pt x="78" y="59"/>
                    <a:pt x="78" y="40"/>
                  </a:cubicBezTo>
                  <a:cubicBezTo>
                    <a:pt x="78" y="19"/>
                    <a:pt x="64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6014;p51">
              <a:extLst>
                <a:ext uri="{FF2B5EF4-FFF2-40B4-BE49-F238E27FC236}">
                  <a16:creationId xmlns:a16="http://schemas.microsoft.com/office/drawing/2014/main" id="{2F360488-A2A3-D66B-D133-579DE21B9F86}"/>
                </a:ext>
              </a:extLst>
            </p:cNvPr>
            <p:cNvSpPr/>
            <p:nvPr/>
          </p:nvSpPr>
          <p:spPr>
            <a:xfrm>
              <a:off x="462445" y="3636955"/>
              <a:ext cx="3638" cy="3959"/>
            </a:xfrm>
            <a:custGeom>
              <a:avLst/>
              <a:gdLst/>
              <a:ahLst/>
              <a:cxnLst/>
              <a:rect l="l" t="t" r="r" b="b"/>
              <a:pathLst>
                <a:path w="34" h="37" extrusionOk="0">
                  <a:moveTo>
                    <a:pt x="17" y="0"/>
                  </a:moveTo>
                  <a:cubicBezTo>
                    <a:pt x="9" y="0"/>
                    <a:pt x="0" y="8"/>
                    <a:pt x="0" y="20"/>
                  </a:cubicBezTo>
                  <a:cubicBezTo>
                    <a:pt x="0" y="28"/>
                    <a:pt x="9" y="36"/>
                    <a:pt x="17" y="36"/>
                  </a:cubicBezTo>
                  <a:cubicBezTo>
                    <a:pt x="26" y="36"/>
                    <a:pt x="34" y="28"/>
                    <a:pt x="34" y="20"/>
                  </a:cubicBezTo>
                  <a:cubicBezTo>
                    <a:pt x="34" y="8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6015;p51">
              <a:extLst>
                <a:ext uri="{FF2B5EF4-FFF2-40B4-BE49-F238E27FC236}">
                  <a16:creationId xmlns:a16="http://schemas.microsoft.com/office/drawing/2014/main" id="{FB5534F7-1E3C-E22A-02F5-6A729E556A78}"/>
                </a:ext>
              </a:extLst>
            </p:cNvPr>
            <p:cNvSpPr/>
            <p:nvPr/>
          </p:nvSpPr>
          <p:spPr>
            <a:xfrm>
              <a:off x="460091" y="3726095"/>
              <a:ext cx="8454" cy="8561"/>
            </a:xfrm>
            <a:custGeom>
              <a:avLst/>
              <a:gdLst/>
              <a:ahLst/>
              <a:cxnLst/>
              <a:rect l="l" t="t" r="r" b="b"/>
              <a:pathLst>
                <a:path w="79" h="80" extrusionOk="0">
                  <a:moveTo>
                    <a:pt x="44" y="1"/>
                  </a:moveTo>
                  <a:cubicBezTo>
                    <a:pt x="42" y="1"/>
                    <a:pt x="41" y="1"/>
                    <a:pt x="39" y="1"/>
                  </a:cubicBezTo>
                  <a:cubicBezTo>
                    <a:pt x="20" y="1"/>
                    <a:pt x="0" y="21"/>
                    <a:pt x="0" y="40"/>
                  </a:cubicBezTo>
                  <a:cubicBezTo>
                    <a:pt x="0" y="63"/>
                    <a:pt x="20" y="79"/>
                    <a:pt x="39" y="79"/>
                  </a:cubicBezTo>
                  <a:cubicBezTo>
                    <a:pt x="62" y="79"/>
                    <a:pt x="78" y="63"/>
                    <a:pt x="78" y="40"/>
                  </a:cubicBezTo>
                  <a:cubicBezTo>
                    <a:pt x="78" y="17"/>
                    <a:pt x="64" y="1"/>
                    <a:pt x="44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6016;p51">
              <a:extLst>
                <a:ext uri="{FF2B5EF4-FFF2-40B4-BE49-F238E27FC236}">
                  <a16:creationId xmlns:a16="http://schemas.microsoft.com/office/drawing/2014/main" id="{C75285BA-DD00-12C1-B812-71B1D8379FC7}"/>
                </a:ext>
              </a:extLst>
            </p:cNvPr>
            <p:cNvSpPr/>
            <p:nvPr/>
          </p:nvSpPr>
          <p:spPr>
            <a:xfrm>
              <a:off x="462445" y="3728556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9" y="1"/>
                    <a:pt x="0" y="9"/>
                    <a:pt x="0" y="17"/>
                  </a:cubicBezTo>
                  <a:cubicBezTo>
                    <a:pt x="0" y="26"/>
                    <a:pt x="9" y="34"/>
                    <a:pt x="17" y="34"/>
                  </a:cubicBezTo>
                  <a:cubicBezTo>
                    <a:pt x="26" y="34"/>
                    <a:pt x="34" y="26"/>
                    <a:pt x="34" y="17"/>
                  </a:cubicBezTo>
                  <a:cubicBezTo>
                    <a:pt x="34" y="9"/>
                    <a:pt x="26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6017;p51">
              <a:extLst>
                <a:ext uri="{FF2B5EF4-FFF2-40B4-BE49-F238E27FC236}">
                  <a16:creationId xmlns:a16="http://schemas.microsoft.com/office/drawing/2014/main" id="{89061924-9868-35EA-D058-D9CEC3D72449}"/>
                </a:ext>
              </a:extLst>
            </p:cNvPr>
            <p:cNvSpPr/>
            <p:nvPr/>
          </p:nvSpPr>
          <p:spPr>
            <a:xfrm>
              <a:off x="421889" y="3679866"/>
              <a:ext cx="85178" cy="9096"/>
            </a:xfrm>
            <a:custGeom>
              <a:avLst/>
              <a:gdLst/>
              <a:ahLst/>
              <a:cxnLst/>
              <a:rect l="l" t="t" r="r" b="b"/>
              <a:pathLst>
                <a:path w="796" h="85" extrusionOk="0">
                  <a:moveTo>
                    <a:pt x="0" y="1"/>
                  </a:moveTo>
                  <a:lnTo>
                    <a:pt x="0" y="85"/>
                  </a:lnTo>
                  <a:lnTo>
                    <a:pt x="795" y="85"/>
                  </a:lnTo>
                  <a:lnTo>
                    <a:pt x="7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6018;p51">
              <a:extLst>
                <a:ext uri="{FF2B5EF4-FFF2-40B4-BE49-F238E27FC236}">
                  <a16:creationId xmlns:a16="http://schemas.microsoft.com/office/drawing/2014/main" id="{E7EC9327-D0FE-542E-DE00-5C63599D2141}"/>
                </a:ext>
              </a:extLst>
            </p:cNvPr>
            <p:cNvSpPr/>
            <p:nvPr/>
          </p:nvSpPr>
          <p:spPr>
            <a:xfrm>
              <a:off x="505784" y="3680830"/>
              <a:ext cx="8668" cy="8133"/>
            </a:xfrm>
            <a:custGeom>
              <a:avLst/>
              <a:gdLst/>
              <a:ahLst/>
              <a:cxnLst/>
              <a:rect l="l" t="t" r="r" b="b"/>
              <a:pathLst>
                <a:path w="81" h="76" extrusionOk="0">
                  <a:moveTo>
                    <a:pt x="39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81" y="56"/>
                    <a:pt x="75" y="36"/>
                  </a:cubicBezTo>
                  <a:cubicBezTo>
                    <a:pt x="75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6019;p51">
              <a:extLst>
                <a:ext uri="{FF2B5EF4-FFF2-40B4-BE49-F238E27FC236}">
                  <a16:creationId xmlns:a16="http://schemas.microsoft.com/office/drawing/2014/main" id="{312E2C89-FA01-4968-EA6C-5B0D05534814}"/>
                </a:ext>
              </a:extLst>
            </p:cNvPr>
            <p:cNvSpPr/>
            <p:nvPr/>
          </p:nvSpPr>
          <p:spPr>
            <a:xfrm>
              <a:off x="507817" y="3682542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20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20" y="37"/>
                  </a:cubicBezTo>
                  <a:cubicBezTo>
                    <a:pt x="28" y="37"/>
                    <a:pt x="37" y="29"/>
                    <a:pt x="37" y="18"/>
                  </a:cubicBezTo>
                  <a:cubicBezTo>
                    <a:pt x="37" y="9"/>
                    <a:pt x="28" y="1"/>
                    <a:pt x="2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6020;p51">
              <a:extLst>
                <a:ext uri="{FF2B5EF4-FFF2-40B4-BE49-F238E27FC236}">
                  <a16:creationId xmlns:a16="http://schemas.microsoft.com/office/drawing/2014/main" id="{66B75A4A-EB1B-9DDF-0E16-ECCFD817D1CD}"/>
                </a:ext>
              </a:extLst>
            </p:cNvPr>
            <p:cNvSpPr/>
            <p:nvPr/>
          </p:nvSpPr>
          <p:spPr>
            <a:xfrm>
              <a:off x="414398" y="3680830"/>
              <a:ext cx="8454" cy="8133"/>
            </a:xfrm>
            <a:custGeom>
              <a:avLst/>
              <a:gdLst/>
              <a:ahLst/>
              <a:cxnLst/>
              <a:rect l="l" t="t" r="r" b="b"/>
              <a:pathLst>
                <a:path w="79" h="76" extrusionOk="0">
                  <a:moveTo>
                    <a:pt x="37" y="0"/>
                  </a:moveTo>
                  <a:cubicBezTo>
                    <a:pt x="17" y="0"/>
                    <a:pt x="0" y="17"/>
                    <a:pt x="0" y="36"/>
                  </a:cubicBezTo>
                  <a:cubicBezTo>
                    <a:pt x="0" y="59"/>
                    <a:pt x="17" y="76"/>
                    <a:pt x="37" y="76"/>
                  </a:cubicBezTo>
                  <a:cubicBezTo>
                    <a:pt x="62" y="76"/>
                    <a:pt x="78" y="56"/>
                    <a:pt x="76" y="36"/>
                  </a:cubicBezTo>
                  <a:cubicBezTo>
                    <a:pt x="76" y="17"/>
                    <a:pt x="59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6021;p51">
              <a:extLst>
                <a:ext uri="{FF2B5EF4-FFF2-40B4-BE49-F238E27FC236}">
                  <a16:creationId xmlns:a16="http://schemas.microsoft.com/office/drawing/2014/main" id="{E237AC86-A661-9F88-7232-C2B583B6F627}"/>
                </a:ext>
              </a:extLst>
            </p:cNvPr>
            <p:cNvSpPr/>
            <p:nvPr/>
          </p:nvSpPr>
          <p:spPr>
            <a:xfrm>
              <a:off x="416431" y="3682542"/>
              <a:ext cx="4066" cy="4066"/>
            </a:xfrm>
            <a:custGeom>
              <a:avLst/>
              <a:gdLst/>
              <a:ahLst/>
              <a:cxnLst/>
              <a:rect l="l" t="t" r="r" b="b"/>
              <a:pathLst>
                <a:path w="38" h="38" extrusionOk="0">
                  <a:moveTo>
                    <a:pt x="18" y="1"/>
                  </a:moveTo>
                  <a:cubicBezTo>
                    <a:pt x="9" y="1"/>
                    <a:pt x="1" y="9"/>
                    <a:pt x="1" y="18"/>
                  </a:cubicBezTo>
                  <a:cubicBezTo>
                    <a:pt x="1" y="29"/>
                    <a:pt x="9" y="37"/>
                    <a:pt x="18" y="37"/>
                  </a:cubicBezTo>
                  <a:cubicBezTo>
                    <a:pt x="29" y="37"/>
                    <a:pt x="37" y="29"/>
                    <a:pt x="37" y="18"/>
                  </a:cubicBezTo>
                  <a:cubicBezTo>
                    <a:pt x="37" y="9"/>
                    <a:pt x="29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6022;p51">
              <a:extLst>
                <a:ext uri="{FF2B5EF4-FFF2-40B4-BE49-F238E27FC236}">
                  <a16:creationId xmlns:a16="http://schemas.microsoft.com/office/drawing/2014/main" id="{139C58F1-D209-E4E5-D2AB-80A1A74BF0FA}"/>
                </a:ext>
              </a:extLst>
            </p:cNvPr>
            <p:cNvSpPr/>
            <p:nvPr/>
          </p:nvSpPr>
          <p:spPr>
            <a:xfrm>
              <a:off x="437619" y="3658357"/>
              <a:ext cx="52434" cy="52435"/>
            </a:xfrm>
            <a:custGeom>
              <a:avLst/>
              <a:gdLst/>
              <a:ahLst/>
              <a:cxnLst/>
              <a:rect l="l" t="t" r="r" b="b"/>
              <a:pathLst>
                <a:path w="490" h="490" extrusionOk="0">
                  <a:moveTo>
                    <a:pt x="431" y="1"/>
                  </a:moveTo>
                  <a:lnTo>
                    <a:pt x="1" y="428"/>
                  </a:lnTo>
                  <a:lnTo>
                    <a:pt x="60" y="489"/>
                  </a:lnTo>
                  <a:lnTo>
                    <a:pt x="489" y="60"/>
                  </a:lnTo>
                  <a:lnTo>
                    <a:pt x="43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6023;p51">
              <a:extLst>
                <a:ext uri="{FF2B5EF4-FFF2-40B4-BE49-F238E27FC236}">
                  <a16:creationId xmlns:a16="http://schemas.microsoft.com/office/drawing/2014/main" id="{4BE2DA96-80B9-E900-9E0B-3BFCAC5240E9}"/>
                </a:ext>
              </a:extLst>
            </p:cNvPr>
            <p:cNvSpPr/>
            <p:nvPr/>
          </p:nvSpPr>
          <p:spPr>
            <a:xfrm>
              <a:off x="484810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40" y="0"/>
                  </a:moveTo>
                  <a:cubicBezTo>
                    <a:pt x="31" y="0"/>
                    <a:pt x="22" y="4"/>
                    <a:pt x="15" y="9"/>
                  </a:cubicBezTo>
                  <a:cubicBezTo>
                    <a:pt x="1" y="20"/>
                    <a:pt x="1" y="37"/>
                    <a:pt x="15" y="50"/>
                  </a:cubicBezTo>
                  <a:cubicBezTo>
                    <a:pt x="22" y="57"/>
                    <a:pt x="29" y="61"/>
                    <a:pt x="37" y="61"/>
                  </a:cubicBezTo>
                  <a:cubicBezTo>
                    <a:pt x="45" y="61"/>
                    <a:pt x="52" y="57"/>
                    <a:pt x="59" y="50"/>
                  </a:cubicBezTo>
                  <a:cubicBezTo>
                    <a:pt x="70" y="42"/>
                    <a:pt x="70" y="20"/>
                    <a:pt x="59" y="9"/>
                  </a:cubicBezTo>
                  <a:cubicBezTo>
                    <a:pt x="53" y="2"/>
                    <a:pt x="46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6024;p51">
              <a:extLst>
                <a:ext uri="{FF2B5EF4-FFF2-40B4-BE49-F238E27FC236}">
                  <a16:creationId xmlns:a16="http://schemas.microsoft.com/office/drawing/2014/main" id="{2C183930-E785-C0D5-1943-C3A89415F9DF}"/>
                </a:ext>
              </a:extLst>
            </p:cNvPr>
            <p:cNvSpPr/>
            <p:nvPr/>
          </p:nvSpPr>
          <p:spPr>
            <a:xfrm>
              <a:off x="486950" y="3658571"/>
              <a:ext cx="3638" cy="3103"/>
            </a:xfrm>
            <a:custGeom>
              <a:avLst/>
              <a:gdLst/>
              <a:ahLst/>
              <a:cxnLst/>
              <a:rect l="l" t="t" r="r" b="b"/>
              <a:pathLst>
                <a:path w="34" h="29" extrusionOk="0">
                  <a:moveTo>
                    <a:pt x="18" y="0"/>
                  </a:moveTo>
                  <a:cubicBezTo>
                    <a:pt x="15" y="0"/>
                    <a:pt x="11" y="2"/>
                    <a:pt x="9" y="5"/>
                  </a:cubicBezTo>
                  <a:cubicBezTo>
                    <a:pt x="0" y="10"/>
                    <a:pt x="0" y="16"/>
                    <a:pt x="9" y="24"/>
                  </a:cubicBezTo>
                  <a:cubicBezTo>
                    <a:pt x="10" y="27"/>
                    <a:pt x="13" y="28"/>
                    <a:pt x="16" y="28"/>
                  </a:cubicBezTo>
                  <a:cubicBezTo>
                    <a:pt x="19" y="28"/>
                    <a:pt x="23" y="27"/>
                    <a:pt x="25" y="24"/>
                  </a:cubicBezTo>
                  <a:cubicBezTo>
                    <a:pt x="34" y="16"/>
                    <a:pt x="34" y="10"/>
                    <a:pt x="25" y="5"/>
                  </a:cubicBezTo>
                  <a:cubicBezTo>
                    <a:pt x="24" y="2"/>
                    <a:pt x="21" y="0"/>
                    <a:pt x="18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6025;p51">
              <a:extLst>
                <a:ext uri="{FF2B5EF4-FFF2-40B4-BE49-F238E27FC236}">
                  <a16:creationId xmlns:a16="http://schemas.microsoft.com/office/drawing/2014/main" id="{2DA9E2BA-8323-41D8-496B-CE81F2120FBF}"/>
                </a:ext>
              </a:extLst>
            </p:cNvPr>
            <p:cNvSpPr/>
            <p:nvPr/>
          </p:nvSpPr>
          <p:spPr>
            <a:xfrm>
              <a:off x="435907" y="3706298"/>
              <a:ext cx="7277" cy="6742"/>
            </a:xfrm>
            <a:custGeom>
              <a:avLst/>
              <a:gdLst/>
              <a:ahLst/>
              <a:cxnLst/>
              <a:rect l="l" t="t" r="r" b="b"/>
              <a:pathLst>
                <a:path w="68" h="63" extrusionOk="0">
                  <a:moveTo>
                    <a:pt x="36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0" y="19"/>
                    <a:pt x="0" y="38"/>
                    <a:pt x="14" y="52"/>
                  </a:cubicBezTo>
                  <a:cubicBezTo>
                    <a:pt x="20" y="59"/>
                    <a:pt x="27" y="63"/>
                    <a:pt x="34" y="63"/>
                  </a:cubicBezTo>
                  <a:cubicBezTo>
                    <a:pt x="41" y="63"/>
                    <a:pt x="49" y="59"/>
                    <a:pt x="56" y="52"/>
                  </a:cubicBezTo>
                  <a:cubicBezTo>
                    <a:pt x="67" y="36"/>
                    <a:pt x="67" y="16"/>
                    <a:pt x="56" y="11"/>
                  </a:cubicBezTo>
                  <a:cubicBezTo>
                    <a:pt x="50" y="4"/>
                    <a:pt x="43" y="0"/>
                    <a:pt x="36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6026;p51">
              <a:extLst>
                <a:ext uri="{FF2B5EF4-FFF2-40B4-BE49-F238E27FC236}">
                  <a16:creationId xmlns:a16="http://schemas.microsoft.com/office/drawing/2014/main" id="{4D09F0A6-49F5-DC6B-1A06-E39F0E34E229}"/>
                </a:ext>
              </a:extLst>
            </p:cNvPr>
            <p:cNvSpPr/>
            <p:nvPr/>
          </p:nvSpPr>
          <p:spPr>
            <a:xfrm>
              <a:off x="437619" y="3707796"/>
              <a:ext cx="3745" cy="2996"/>
            </a:xfrm>
            <a:custGeom>
              <a:avLst/>
              <a:gdLst/>
              <a:ahLst/>
              <a:cxnLst/>
              <a:rect l="l" t="t" r="r" b="b"/>
              <a:pathLst>
                <a:path w="35" h="28" extrusionOk="0">
                  <a:moveTo>
                    <a:pt x="19" y="1"/>
                  </a:moveTo>
                  <a:cubicBezTo>
                    <a:pt x="16" y="1"/>
                    <a:pt x="12" y="2"/>
                    <a:pt x="9" y="5"/>
                  </a:cubicBezTo>
                  <a:cubicBezTo>
                    <a:pt x="1" y="10"/>
                    <a:pt x="1" y="16"/>
                    <a:pt x="9" y="22"/>
                  </a:cubicBezTo>
                  <a:cubicBezTo>
                    <a:pt x="11" y="26"/>
                    <a:pt x="13" y="28"/>
                    <a:pt x="17" y="28"/>
                  </a:cubicBezTo>
                  <a:cubicBezTo>
                    <a:pt x="20" y="28"/>
                    <a:pt x="23" y="26"/>
                    <a:pt x="26" y="22"/>
                  </a:cubicBezTo>
                  <a:cubicBezTo>
                    <a:pt x="34" y="16"/>
                    <a:pt x="34" y="10"/>
                    <a:pt x="26" y="5"/>
                  </a:cubicBezTo>
                  <a:cubicBezTo>
                    <a:pt x="25" y="2"/>
                    <a:pt x="22" y="1"/>
                    <a:pt x="1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6027;p51">
              <a:extLst>
                <a:ext uri="{FF2B5EF4-FFF2-40B4-BE49-F238E27FC236}">
                  <a16:creationId xmlns:a16="http://schemas.microsoft.com/office/drawing/2014/main" id="{F43037F9-1BA6-527D-9F7A-A59BF0595E0D}"/>
                </a:ext>
              </a:extLst>
            </p:cNvPr>
            <p:cNvSpPr/>
            <p:nvPr/>
          </p:nvSpPr>
          <p:spPr>
            <a:xfrm>
              <a:off x="437084" y="3658678"/>
              <a:ext cx="52327" cy="5232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59" y="1"/>
                  </a:moveTo>
                  <a:lnTo>
                    <a:pt x="0" y="59"/>
                  </a:lnTo>
                  <a:lnTo>
                    <a:pt x="430" y="489"/>
                  </a:lnTo>
                  <a:lnTo>
                    <a:pt x="489" y="430"/>
                  </a:lnTo>
                  <a:lnTo>
                    <a:pt x="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6028;p51">
              <a:extLst>
                <a:ext uri="{FF2B5EF4-FFF2-40B4-BE49-F238E27FC236}">
                  <a16:creationId xmlns:a16="http://schemas.microsoft.com/office/drawing/2014/main" id="{4AE6A678-2B33-A8D8-2F79-3337751C336D}"/>
                </a:ext>
              </a:extLst>
            </p:cNvPr>
            <p:cNvSpPr/>
            <p:nvPr/>
          </p:nvSpPr>
          <p:spPr>
            <a:xfrm>
              <a:off x="485131" y="3706298"/>
              <a:ext cx="7919" cy="6314"/>
            </a:xfrm>
            <a:custGeom>
              <a:avLst/>
              <a:gdLst/>
              <a:ahLst/>
              <a:cxnLst/>
              <a:rect l="l" t="t" r="r" b="b"/>
              <a:pathLst>
                <a:path w="74" h="59" extrusionOk="0">
                  <a:moveTo>
                    <a:pt x="37" y="0"/>
                  </a:moveTo>
                  <a:cubicBezTo>
                    <a:pt x="29" y="0"/>
                    <a:pt x="21" y="4"/>
                    <a:pt x="14" y="11"/>
                  </a:cubicBezTo>
                  <a:cubicBezTo>
                    <a:pt x="1" y="19"/>
                    <a:pt x="1" y="38"/>
                    <a:pt x="14" y="52"/>
                  </a:cubicBezTo>
                  <a:cubicBezTo>
                    <a:pt x="20" y="57"/>
                    <a:pt x="27" y="59"/>
                    <a:pt x="35" y="59"/>
                  </a:cubicBezTo>
                  <a:cubicBezTo>
                    <a:pt x="42" y="59"/>
                    <a:pt x="51" y="57"/>
                    <a:pt x="59" y="52"/>
                  </a:cubicBezTo>
                  <a:cubicBezTo>
                    <a:pt x="73" y="41"/>
                    <a:pt x="73" y="24"/>
                    <a:pt x="59" y="11"/>
                  </a:cubicBezTo>
                  <a:cubicBezTo>
                    <a:pt x="52" y="4"/>
                    <a:pt x="44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6029;p51">
              <a:extLst>
                <a:ext uri="{FF2B5EF4-FFF2-40B4-BE49-F238E27FC236}">
                  <a16:creationId xmlns:a16="http://schemas.microsoft.com/office/drawing/2014/main" id="{76EE5DC8-C069-AF90-5B4B-275A16652F27}"/>
                </a:ext>
              </a:extLst>
            </p:cNvPr>
            <p:cNvSpPr/>
            <p:nvPr/>
          </p:nvSpPr>
          <p:spPr>
            <a:xfrm>
              <a:off x="486950" y="3707796"/>
              <a:ext cx="3638" cy="2782"/>
            </a:xfrm>
            <a:custGeom>
              <a:avLst/>
              <a:gdLst/>
              <a:ahLst/>
              <a:cxnLst/>
              <a:rect l="l" t="t" r="r" b="b"/>
              <a:pathLst>
                <a:path w="34" h="26" extrusionOk="0">
                  <a:moveTo>
                    <a:pt x="18" y="1"/>
                  </a:moveTo>
                  <a:cubicBezTo>
                    <a:pt x="15" y="1"/>
                    <a:pt x="11" y="2"/>
                    <a:pt x="9" y="5"/>
                  </a:cubicBezTo>
                  <a:cubicBezTo>
                    <a:pt x="0" y="10"/>
                    <a:pt x="0" y="16"/>
                    <a:pt x="9" y="22"/>
                  </a:cubicBezTo>
                  <a:cubicBezTo>
                    <a:pt x="11" y="24"/>
                    <a:pt x="15" y="26"/>
                    <a:pt x="18" y="26"/>
                  </a:cubicBezTo>
                  <a:cubicBezTo>
                    <a:pt x="21" y="26"/>
                    <a:pt x="24" y="24"/>
                    <a:pt x="25" y="22"/>
                  </a:cubicBezTo>
                  <a:cubicBezTo>
                    <a:pt x="34" y="19"/>
                    <a:pt x="34" y="13"/>
                    <a:pt x="25" y="5"/>
                  </a:cubicBezTo>
                  <a:cubicBezTo>
                    <a:pt x="24" y="2"/>
                    <a:pt x="21" y="1"/>
                    <a:pt x="18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6030;p51">
              <a:extLst>
                <a:ext uri="{FF2B5EF4-FFF2-40B4-BE49-F238E27FC236}">
                  <a16:creationId xmlns:a16="http://schemas.microsoft.com/office/drawing/2014/main" id="{65524B89-93E6-920A-5ECC-EDE237120CF6}"/>
                </a:ext>
              </a:extLst>
            </p:cNvPr>
            <p:cNvSpPr/>
            <p:nvPr/>
          </p:nvSpPr>
          <p:spPr>
            <a:xfrm>
              <a:off x="435586" y="3656645"/>
              <a:ext cx="7598" cy="6528"/>
            </a:xfrm>
            <a:custGeom>
              <a:avLst/>
              <a:gdLst/>
              <a:ahLst/>
              <a:cxnLst/>
              <a:rect l="l" t="t" r="r" b="b"/>
              <a:pathLst>
                <a:path w="71" h="61" extrusionOk="0">
                  <a:moveTo>
                    <a:pt x="39" y="0"/>
                  </a:moveTo>
                  <a:cubicBezTo>
                    <a:pt x="31" y="0"/>
                    <a:pt x="22" y="4"/>
                    <a:pt x="14" y="9"/>
                  </a:cubicBezTo>
                  <a:cubicBezTo>
                    <a:pt x="0" y="20"/>
                    <a:pt x="0" y="37"/>
                    <a:pt x="14" y="50"/>
                  </a:cubicBezTo>
                  <a:cubicBezTo>
                    <a:pt x="21" y="57"/>
                    <a:pt x="29" y="61"/>
                    <a:pt x="36" y="61"/>
                  </a:cubicBezTo>
                  <a:cubicBezTo>
                    <a:pt x="44" y="61"/>
                    <a:pt x="51" y="57"/>
                    <a:pt x="56" y="50"/>
                  </a:cubicBezTo>
                  <a:cubicBezTo>
                    <a:pt x="70" y="42"/>
                    <a:pt x="70" y="23"/>
                    <a:pt x="56" y="9"/>
                  </a:cubicBezTo>
                  <a:cubicBezTo>
                    <a:pt x="51" y="2"/>
                    <a:pt x="45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6031;p51">
              <a:extLst>
                <a:ext uri="{FF2B5EF4-FFF2-40B4-BE49-F238E27FC236}">
                  <a16:creationId xmlns:a16="http://schemas.microsoft.com/office/drawing/2014/main" id="{1B21111C-528A-F84A-D778-F5F03A7B1675}"/>
                </a:ext>
              </a:extLst>
            </p:cNvPr>
            <p:cNvSpPr/>
            <p:nvPr/>
          </p:nvSpPr>
          <p:spPr>
            <a:xfrm>
              <a:off x="438261" y="365835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1"/>
                  </a:moveTo>
                  <a:cubicBezTo>
                    <a:pt x="6" y="1"/>
                    <a:pt x="1" y="7"/>
                    <a:pt x="1" y="15"/>
                  </a:cubicBezTo>
                  <a:cubicBezTo>
                    <a:pt x="1" y="23"/>
                    <a:pt x="6" y="29"/>
                    <a:pt x="14" y="29"/>
                  </a:cubicBezTo>
                  <a:cubicBezTo>
                    <a:pt x="20" y="29"/>
                    <a:pt x="28" y="23"/>
                    <a:pt x="28" y="15"/>
                  </a:cubicBezTo>
                  <a:cubicBezTo>
                    <a:pt x="28" y="7"/>
                    <a:pt x="20" y="1"/>
                    <a:pt x="14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6032;p51">
              <a:extLst>
                <a:ext uri="{FF2B5EF4-FFF2-40B4-BE49-F238E27FC236}">
                  <a16:creationId xmlns:a16="http://schemas.microsoft.com/office/drawing/2014/main" id="{F717C9BC-32E4-E5A4-BAEE-06D3FA1F788E}"/>
                </a:ext>
              </a:extLst>
            </p:cNvPr>
            <p:cNvSpPr/>
            <p:nvPr/>
          </p:nvSpPr>
          <p:spPr>
            <a:xfrm>
              <a:off x="456774" y="3676870"/>
              <a:ext cx="14446" cy="14446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67" y="1"/>
                  </a:moveTo>
                  <a:cubicBezTo>
                    <a:pt x="28" y="1"/>
                    <a:pt x="0" y="32"/>
                    <a:pt x="0" y="68"/>
                  </a:cubicBezTo>
                  <a:cubicBezTo>
                    <a:pt x="0" y="107"/>
                    <a:pt x="31" y="135"/>
                    <a:pt x="67" y="135"/>
                  </a:cubicBezTo>
                  <a:cubicBezTo>
                    <a:pt x="106" y="135"/>
                    <a:pt x="134" y="101"/>
                    <a:pt x="134" y="68"/>
                  </a:cubicBezTo>
                  <a:cubicBezTo>
                    <a:pt x="134" y="32"/>
                    <a:pt x="106" y="1"/>
                    <a:pt x="67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6033;p51">
              <a:extLst>
                <a:ext uri="{FF2B5EF4-FFF2-40B4-BE49-F238E27FC236}">
                  <a16:creationId xmlns:a16="http://schemas.microsoft.com/office/drawing/2014/main" id="{40E7DDC4-E7F8-3587-6FE0-8DB345174326}"/>
                </a:ext>
              </a:extLst>
            </p:cNvPr>
            <p:cNvSpPr/>
            <p:nvPr/>
          </p:nvSpPr>
          <p:spPr>
            <a:xfrm>
              <a:off x="-254946" y="2524579"/>
              <a:ext cx="850282" cy="1825805"/>
            </a:xfrm>
            <a:custGeom>
              <a:avLst/>
              <a:gdLst/>
              <a:ahLst/>
              <a:cxnLst/>
              <a:rect l="l" t="t" r="r" b="b"/>
              <a:pathLst>
                <a:path w="7946" h="17062" extrusionOk="0">
                  <a:moveTo>
                    <a:pt x="6836" y="0"/>
                  </a:moveTo>
                  <a:cubicBezTo>
                    <a:pt x="6744" y="756"/>
                    <a:pt x="6534" y="1479"/>
                    <a:pt x="6052" y="2062"/>
                  </a:cubicBezTo>
                  <a:cubicBezTo>
                    <a:pt x="5409" y="2837"/>
                    <a:pt x="4385" y="3188"/>
                    <a:pt x="3364" y="3188"/>
                  </a:cubicBezTo>
                  <a:cubicBezTo>
                    <a:pt x="3096" y="3188"/>
                    <a:pt x="2828" y="3164"/>
                    <a:pt x="2567" y="3117"/>
                  </a:cubicBezTo>
                  <a:cubicBezTo>
                    <a:pt x="2492" y="3103"/>
                    <a:pt x="2411" y="3089"/>
                    <a:pt x="2330" y="3080"/>
                  </a:cubicBezTo>
                  <a:lnTo>
                    <a:pt x="2330" y="3080"/>
                  </a:lnTo>
                  <a:cubicBezTo>
                    <a:pt x="2411" y="3195"/>
                    <a:pt x="2495" y="3312"/>
                    <a:pt x="2590" y="3415"/>
                  </a:cubicBezTo>
                  <a:cubicBezTo>
                    <a:pt x="2411" y="3652"/>
                    <a:pt x="2260" y="3892"/>
                    <a:pt x="2121" y="4138"/>
                  </a:cubicBezTo>
                  <a:cubicBezTo>
                    <a:pt x="2154" y="4163"/>
                    <a:pt x="2185" y="4179"/>
                    <a:pt x="2218" y="4199"/>
                  </a:cubicBezTo>
                  <a:cubicBezTo>
                    <a:pt x="2467" y="4344"/>
                    <a:pt x="2757" y="4400"/>
                    <a:pt x="3039" y="4456"/>
                  </a:cubicBezTo>
                  <a:cubicBezTo>
                    <a:pt x="3608" y="4567"/>
                    <a:pt x="4180" y="4679"/>
                    <a:pt x="4749" y="4785"/>
                  </a:cubicBezTo>
                  <a:cubicBezTo>
                    <a:pt x="4950" y="4824"/>
                    <a:pt x="5156" y="4866"/>
                    <a:pt x="5335" y="4963"/>
                  </a:cubicBezTo>
                  <a:cubicBezTo>
                    <a:pt x="5784" y="5203"/>
                    <a:pt x="5990" y="5725"/>
                    <a:pt x="6135" y="6208"/>
                  </a:cubicBezTo>
                  <a:cubicBezTo>
                    <a:pt x="6610" y="7748"/>
                    <a:pt x="6883" y="9341"/>
                    <a:pt x="6942" y="10947"/>
                  </a:cubicBezTo>
                  <a:cubicBezTo>
                    <a:pt x="6975" y="11899"/>
                    <a:pt x="6933" y="12881"/>
                    <a:pt x="6596" y="13774"/>
                  </a:cubicBezTo>
                  <a:cubicBezTo>
                    <a:pt x="6258" y="14666"/>
                    <a:pt x="5589" y="15475"/>
                    <a:pt x="4685" y="15777"/>
                  </a:cubicBezTo>
                  <a:cubicBezTo>
                    <a:pt x="4434" y="15862"/>
                    <a:pt x="4170" y="15902"/>
                    <a:pt x="3906" y="15902"/>
                  </a:cubicBezTo>
                  <a:cubicBezTo>
                    <a:pt x="3132" y="15902"/>
                    <a:pt x="2352" y="15551"/>
                    <a:pt x="1867" y="14940"/>
                  </a:cubicBezTo>
                  <a:cubicBezTo>
                    <a:pt x="1513" y="14491"/>
                    <a:pt x="1320" y="13933"/>
                    <a:pt x="1183" y="13377"/>
                  </a:cubicBezTo>
                  <a:cubicBezTo>
                    <a:pt x="935" y="12384"/>
                    <a:pt x="846" y="11360"/>
                    <a:pt x="796" y="10334"/>
                  </a:cubicBezTo>
                  <a:cubicBezTo>
                    <a:pt x="754" y="9455"/>
                    <a:pt x="740" y="8573"/>
                    <a:pt x="759" y="7692"/>
                  </a:cubicBezTo>
                  <a:lnTo>
                    <a:pt x="759" y="7692"/>
                  </a:lnTo>
                  <a:cubicBezTo>
                    <a:pt x="433" y="8802"/>
                    <a:pt x="196" y="9940"/>
                    <a:pt x="123" y="11095"/>
                  </a:cubicBezTo>
                  <a:cubicBezTo>
                    <a:pt x="1" y="12981"/>
                    <a:pt x="335" y="14937"/>
                    <a:pt x="1351" y="16530"/>
                  </a:cubicBezTo>
                  <a:cubicBezTo>
                    <a:pt x="1948" y="16820"/>
                    <a:pt x="2606" y="16920"/>
                    <a:pt x="3262" y="16990"/>
                  </a:cubicBezTo>
                  <a:cubicBezTo>
                    <a:pt x="3646" y="17030"/>
                    <a:pt x="4034" y="17061"/>
                    <a:pt x="4420" y="17061"/>
                  </a:cubicBezTo>
                  <a:cubicBezTo>
                    <a:pt x="4707" y="17061"/>
                    <a:pt x="4994" y="17044"/>
                    <a:pt x="5279" y="17001"/>
                  </a:cubicBezTo>
                  <a:cubicBezTo>
                    <a:pt x="5943" y="16901"/>
                    <a:pt x="6604" y="16650"/>
                    <a:pt x="7098" y="16195"/>
                  </a:cubicBezTo>
                  <a:cubicBezTo>
                    <a:pt x="7098" y="16195"/>
                    <a:pt x="7946" y="13531"/>
                    <a:pt x="7946" y="12069"/>
                  </a:cubicBezTo>
                  <a:cubicBezTo>
                    <a:pt x="7943" y="7391"/>
                    <a:pt x="5817" y="3476"/>
                    <a:pt x="5817" y="3476"/>
                  </a:cubicBezTo>
                  <a:cubicBezTo>
                    <a:pt x="6258" y="3025"/>
                    <a:pt x="6610" y="2472"/>
                    <a:pt x="6875" y="1897"/>
                  </a:cubicBezTo>
                  <a:cubicBezTo>
                    <a:pt x="7140" y="1323"/>
                    <a:pt x="7251" y="659"/>
                    <a:pt x="7073" y="53"/>
                  </a:cubicBezTo>
                  <a:cubicBezTo>
                    <a:pt x="6997" y="37"/>
                    <a:pt x="6917" y="20"/>
                    <a:pt x="683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6034;p51">
              <a:extLst>
                <a:ext uri="{FF2B5EF4-FFF2-40B4-BE49-F238E27FC236}">
                  <a16:creationId xmlns:a16="http://schemas.microsoft.com/office/drawing/2014/main" id="{DB85E6BF-6ED1-FA1B-FA7A-3833CF02E115}"/>
                </a:ext>
              </a:extLst>
            </p:cNvPr>
            <p:cNvSpPr/>
            <p:nvPr/>
          </p:nvSpPr>
          <p:spPr>
            <a:xfrm>
              <a:off x="-59118" y="3403886"/>
              <a:ext cx="147349" cy="126807"/>
            </a:xfrm>
            <a:custGeom>
              <a:avLst/>
              <a:gdLst/>
              <a:ahLst/>
              <a:cxnLst/>
              <a:rect l="l" t="t" r="r" b="b"/>
              <a:pathLst>
                <a:path w="1377" h="1185" extrusionOk="0">
                  <a:moveTo>
                    <a:pt x="689" y="1"/>
                  </a:moveTo>
                  <a:cubicBezTo>
                    <a:pt x="594" y="1"/>
                    <a:pt x="500" y="50"/>
                    <a:pt x="453" y="147"/>
                  </a:cubicBezTo>
                  <a:lnTo>
                    <a:pt x="408" y="236"/>
                  </a:lnTo>
                  <a:lnTo>
                    <a:pt x="305" y="250"/>
                  </a:lnTo>
                  <a:cubicBezTo>
                    <a:pt x="90" y="287"/>
                    <a:pt x="1" y="552"/>
                    <a:pt x="160" y="705"/>
                  </a:cubicBezTo>
                  <a:lnTo>
                    <a:pt x="232" y="775"/>
                  </a:lnTo>
                  <a:lnTo>
                    <a:pt x="216" y="875"/>
                  </a:lnTo>
                  <a:cubicBezTo>
                    <a:pt x="185" y="1046"/>
                    <a:pt x="320" y="1184"/>
                    <a:pt x="475" y="1184"/>
                  </a:cubicBezTo>
                  <a:cubicBezTo>
                    <a:pt x="516" y="1184"/>
                    <a:pt x="557" y="1175"/>
                    <a:pt x="598" y="1154"/>
                  </a:cubicBezTo>
                  <a:lnTo>
                    <a:pt x="690" y="1107"/>
                  </a:lnTo>
                  <a:lnTo>
                    <a:pt x="779" y="1154"/>
                  </a:lnTo>
                  <a:cubicBezTo>
                    <a:pt x="819" y="1175"/>
                    <a:pt x="860" y="1184"/>
                    <a:pt x="900" y="1184"/>
                  </a:cubicBezTo>
                  <a:cubicBezTo>
                    <a:pt x="1054" y="1184"/>
                    <a:pt x="1191" y="1046"/>
                    <a:pt x="1164" y="875"/>
                  </a:cubicBezTo>
                  <a:lnTo>
                    <a:pt x="1147" y="775"/>
                  </a:lnTo>
                  <a:lnTo>
                    <a:pt x="1220" y="705"/>
                  </a:lnTo>
                  <a:cubicBezTo>
                    <a:pt x="1376" y="549"/>
                    <a:pt x="1290" y="281"/>
                    <a:pt x="1072" y="250"/>
                  </a:cubicBezTo>
                  <a:lnTo>
                    <a:pt x="972" y="236"/>
                  </a:lnTo>
                  <a:lnTo>
                    <a:pt x="927" y="147"/>
                  </a:lnTo>
                  <a:cubicBezTo>
                    <a:pt x="878" y="50"/>
                    <a:pt x="783" y="1"/>
                    <a:pt x="6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6035;p51">
              <a:extLst>
                <a:ext uri="{FF2B5EF4-FFF2-40B4-BE49-F238E27FC236}">
                  <a16:creationId xmlns:a16="http://schemas.microsoft.com/office/drawing/2014/main" id="{201F0788-4CE7-9AFE-0733-5976416A309D}"/>
                </a:ext>
              </a:extLst>
            </p:cNvPr>
            <p:cNvSpPr/>
            <p:nvPr/>
          </p:nvSpPr>
          <p:spPr>
            <a:xfrm>
              <a:off x="-48952" y="3413196"/>
              <a:ext cx="126055" cy="107866"/>
            </a:xfrm>
            <a:custGeom>
              <a:avLst/>
              <a:gdLst/>
              <a:ahLst/>
              <a:cxnLst/>
              <a:rect l="l" t="t" r="r" b="b"/>
              <a:pathLst>
                <a:path w="1178" h="1008" extrusionOk="0">
                  <a:moveTo>
                    <a:pt x="593" y="1"/>
                  </a:moveTo>
                  <a:cubicBezTo>
                    <a:pt x="512" y="1"/>
                    <a:pt x="430" y="42"/>
                    <a:pt x="386" y="124"/>
                  </a:cubicBezTo>
                  <a:lnTo>
                    <a:pt x="347" y="202"/>
                  </a:lnTo>
                  <a:lnTo>
                    <a:pt x="263" y="216"/>
                  </a:lnTo>
                  <a:cubicBezTo>
                    <a:pt x="79" y="241"/>
                    <a:pt x="1" y="467"/>
                    <a:pt x="137" y="599"/>
                  </a:cubicBezTo>
                  <a:lnTo>
                    <a:pt x="201" y="660"/>
                  </a:lnTo>
                  <a:lnTo>
                    <a:pt x="187" y="744"/>
                  </a:lnTo>
                  <a:cubicBezTo>
                    <a:pt x="161" y="889"/>
                    <a:pt x="278" y="1007"/>
                    <a:pt x="409" y="1007"/>
                  </a:cubicBezTo>
                  <a:cubicBezTo>
                    <a:pt x="444" y="1007"/>
                    <a:pt x="480" y="999"/>
                    <a:pt x="514" y="981"/>
                  </a:cubicBezTo>
                  <a:lnTo>
                    <a:pt x="592" y="942"/>
                  </a:lnTo>
                  <a:lnTo>
                    <a:pt x="667" y="981"/>
                  </a:lnTo>
                  <a:cubicBezTo>
                    <a:pt x="702" y="999"/>
                    <a:pt x="738" y="1007"/>
                    <a:pt x="773" y="1007"/>
                  </a:cubicBezTo>
                  <a:cubicBezTo>
                    <a:pt x="905" y="1007"/>
                    <a:pt x="1021" y="889"/>
                    <a:pt x="997" y="744"/>
                  </a:cubicBezTo>
                  <a:lnTo>
                    <a:pt x="983" y="660"/>
                  </a:lnTo>
                  <a:lnTo>
                    <a:pt x="1044" y="599"/>
                  </a:lnTo>
                  <a:cubicBezTo>
                    <a:pt x="1178" y="470"/>
                    <a:pt x="1103" y="244"/>
                    <a:pt x="918" y="216"/>
                  </a:cubicBezTo>
                  <a:lnTo>
                    <a:pt x="835" y="202"/>
                  </a:lnTo>
                  <a:lnTo>
                    <a:pt x="796" y="124"/>
                  </a:lnTo>
                  <a:cubicBezTo>
                    <a:pt x="754" y="42"/>
                    <a:pt x="674" y="1"/>
                    <a:pt x="5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6036;p51">
              <a:extLst>
                <a:ext uri="{FF2B5EF4-FFF2-40B4-BE49-F238E27FC236}">
                  <a16:creationId xmlns:a16="http://schemas.microsoft.com/office/drawing/2014/main" id="{A74DF804-90F7-D3B9-FF59-008814228388}"/>
                </a:ext>
              </a:extLst>
            </p:cNvPr>
            <p:cNvSpPr/>
            <p:nvPr/>
          </p:nvSpPr>
          <p:spPr>
            <a:xfrm>
              <a:off x="-46812" y="3421650"/>
              <a:ext cx="114070" cy="104014"/>
            </a:xfrm>
            <a:custGeom>
              <a:avLst/>
              <a:gdLst/>
              <a:ahLst/>
              <a:cxnLst/>
              <a:rect l="l" t="t" r="r" b="b"/>
              <a:pathLst>
                <a:path w="1066" h="972" extrusionOk="0">
                  <a:moveTo>
                    <a:pt x="523" y="533"/>
                  </a:moveTo>
                  <a:cubicBezTo>
                    <a:pt x="522" y="533"/>
                    <a:pt x="522" y="533"/>
                    <a:pt x="522" y="534"/>
                  </a:cubicBezTo>
                  <a:cubicBezTo>
                    <a:pt x="492" y="542"/>
                    <a:pt x="460" y="554"/>
                    <a:pt x="427" y="569"/>
                  </a:cubicBezTo>
                  <a:lnTo>
                    <a:pt x="427" y="569"/>
                  </a:lnTo>
                  <a:cubicBezTo>
                    <a:pt x="427" y="576"/>
                    <a:pt x="429" y="581"/>
                    <a:pt x="435" y="581"/>
                  </a:cubicBezTo>
                  <a:cubicBezTo>
                    <a:pt x="436" y="581"/>
                    <a:pt x="437" y="581"/>
                    <a:pt x="438" y="581"/>
                  </a:cubicBezTo>
                  <a:cubicBezTo>
                    <a:pt x="466" y="575"/>
                    <a:pt x="497" y="561"/>
                    <a:pt x="519" y="539"/>
                  </a:cubicBezTo>
                  <a:cubicBezTo>
                    <a:pt x="521" y="537"/>
                    <a:pt x="522" y="535"/>
                    <a:pt x="523" y="534"/>
                  </a:cubicBezTo>
                  <a:lnTo>
                    <a:pt x="523" y="534"/>
                  </a:lnTo>
                  <a:cubicBezTo>
                    <a:pt x="523" y="533"/>
                    <a:pt x="523" y="533"/>
                    <a:pt x="523" y="533"/>
                  </a:cubicBezTo>
                  <a:close/>
                  <a:moveTo>
                    <a:pt x="0" y="455"/>
                  </a:moveTo>
                  <a:cubicBezTo>
                    <a:pt x="14" y="483"/>
                    <a:pt x="31" y="511"/>
                    <a:pt x="56" y="534"/>
                  </a:cubicBezTo>
                  <a:lnTo>
                    <a:pt x="128" y="603"/>
                  </a:lnTo>
                  <a:lnTo>
                    <a:pt x="112" y="706"/>
                  </a:lnTo>
                  <a:cubicBezTo>
                    <a:pt x="106" y="712"/>
                    <a:pt x="106" y="720"/>
                    <a:pt x="106" y="726"/>
                  </a:cubicBezTo>
                  <a:cubicBezTo>
                    <a:pt x="203" y="690"/>
                    <a:pt x="319" y="617"/>
                    <a:pt x="427" y="569"/>
                  </a:cubicBezTo>
                  <a:lnTo>
                    <a:pt x="427" y="569"/>
                  </a:lnTo>
                  <a:cubicBezTo>
                    <a:pt x="428" y="549"/>
                    <a:pt x="444" y="513"/>
                    <a:pt x="431" y="513"/>
                  </a:cubicBezTo>
                  <a:cubicBezTo>
                    <a:pt x="430" y="513"/>
                    <a:pt x="429" y="513"/>
                    <a:pt x="427" y="514"/>
                  </a:cubicBezTo>
                  <a:cubicBezTo>
                    <a:pt x="343" y="541"/>
                    <a:pt x="292" y="561"/>
                    <a:pt x="241" y="561"/>
                  </a:cubicBezTo>
                  <a:cubicBezTo>
                    <a:pt x="180" y="561"/>
                    <a:pt x="118" y="533"/>
                    <a:pt x="0" y="455"/>
                  </a:cubicBezTo>
                  <a:close/>
                  <a:moveTo>
                    <a:pt x="826" y="1"/>
                  </a:moveTo>
                  <a:cubicBezTo>
                    <a:pt x="801" y="121"/>
                    <a:pt x="765" y="238"/>
                    <a:pt x="717" y="349"/>
                  </a:cubicBezTo>
                  <a:cubicBezTo>
                    <a:pt x="703" y="380"/>
                    <a:pt x="686" y="414"/>
                    <a:pt x="653" y="425"/>
                  </a:cubicBezTo>
                  <a:cubicBezTo>
                    <a:pt x="649" y="426"/>
                    <a:pt x="645" y="426"/>
                    <a:pt x="640" y="426"/>
                  </a:cubicBezTo>
                  <a:cubicBezTo>
                    <a:pt x="621" y="426"/>
                    <a:pt x="599" y="417"/>
                    <a:pt x="583" y="405"/>
                  </a:cubicBezTo>
                  <a:cubicBezTo>
                    <a:pt x="564" y="388"/>
                    <a:pt x="550" y="366"/>
                    <a:pt x="536" y="347"/>
                  </a:cubicBezTo>
                  <a:cubicBezTo>
                    <a:pt x="466" y="235"/>
                    <a:pt x="396" y="126"/>
                    <a:pt x="327" y="15"/>
                  </a:cubicBezTo>
                  <a:lnTo>
                    <a:pt x="299" y="76"/>
                  </a:lnTo>
                  <a:lnTo>
                    <a:pt x="243" y="82"/>
                  </a:lnTo>
                  <a:cubicBezTo>
                    <a:pt x="357" y="154"/>
                    <a:pt x="455" y="246"/>
                    <a:pt x="513" y="366"/>
                  </a:cubicBezTo>
                  <a:cubicBezTo>
                    <a:pt x="538" y="422"/>
                    <a:pt x="556" y="489"/>
                    <a:pt x="523" y="534"/>
                  </a:cubicBezTo>
                  <a:lnTo>
                    <a:pt x="523" y="534"/>
                  </a:lnTo>
                  <a:cubicBezTo>
                    <a:pt x="535" y="536"/>
                    <a:pt x="531" y="595"/>
                    <a:pt x="544" y="603"/>
                  </a:cubicBezTo>
                  <a:cubicBezTo>
                    <a:pt x="552" y="612"/>
                    <a:pt x="552" y="623"/>
                    <a:pt x="558" y="634"/>
                  </a:cubicBezTo>
                  <a:cubicBezTo>
                    <a:pt x="566" y="684"/>
                    <a:pt x="564" y="740"/>
                    <a:pt x="552" y="793"/>
                  </a:cubicBezTo>
                  <a:cubicBezTo>
                    <a:pt x="547" y="852"/>
                    <a:pt x="536" y="913"/>
                    <a:pt x="522" y="972"/>
                  </a:cubicBezTo>
                  <a:lnTo>
                    <a:pt x="586" y="941"/>
                  </a:lnTo>
                  <a:lnTo>
                    <a:pt x="631" y="963"/>
                  </a:lnTo>
                  <a:cubicBezTo>
                    <a:pt x="622" y="916"/>
                    <a:pt x="619" y="863"/>
                    <a:pt x="617" y="815"/>
                  </a:cubicBezTo>
                  <a:cubicBezTo>
                    <a:pt x="614" y="734"/>
                    <a:pt x="617" y="648"/>
                    <a:pt x="661" y="578"/>
                  </a:cubicBezTo>
                  <a:cubicBezTo>
                    <a:pt x="664" y="570"/>
                    <a:pt x="670" y="567"/>
                    <a:pt x="672" y="564"/>
                  </a:cubicBezTo>
                  <a:cubicBezTo>
                    <a:pt x="678" y="559"/>
                    <a:pt x="686" y="559"/>
                    <a:pt x="692" y="559"/>
                  </a:cubicBezTo>
                  <a:cubicBezTo>
                    <a:pt x="812" y="559"/>
                    <a:pt x="926" y="606"/>
                    <a:pt x="1046" y="634"/>
                  </a:cubicBezTo>
                  <a:lnTo>
                    <a:pt x="1038" y="606"/>
                  </a:lnTo>
                  <a:lnTo>
                    <a:pt x="1066" y="573"/>
                  </a:lnTo>
                  <a:cubicBezTo>
                    <a:pt x="1024" y="570"/>
                    <a:pt x="982" y="570"/>
                    <a:pt x="943" y="564"/>
                  </a:cubicBezTo>
                  <a:cubicBezTo>
                    <a:pt x="901" y="556"/>
                    <a:pt x="859" y="550"/>
                    <a:pt x="818" y="534"/>
                  </a:cubicBezTo>
                  <a:cubicBezTo>
                    <a:pt x="790" y="525"/>
                    <a:pt x="767" y="517"/>
                    <a:pt x="745" y="500"/>
                  </a:cubicBezTo>
                  <a:cubicBezTo>
                    <a:pt x="723" y="483"/>
                    <a:pt x="706" y="458"/>
                    <a:pt x="706" y="430"/>
                  </a:cubicBezTo>
                  <a:cubicBezTo>
                    <a:pt x="706" y="402"/>
                    <a:pt x="723" y="375"/>
                    <a:pt x="737" y="355"/>
                  </a:cubicBezTo>
                  <a:cubicBezTo>
                    <a:pt x="798" y="263"/>
                    <a:pt x="857" y="174"/>
                    <a:pt x="921" y="82"/>
                  </a:cubicBezTo>
                  <a:lnTo>
                    <a:pt x="859" y="70"/>
                  </a:lnTo>
                  <a:lnTo>
                    <a:pt x="826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6037;p51">
              <a:extLst>
                <a:ext uri="{FF2B5EF4-FFF2-40B4-BE49-F238E27FC236}">
                  <a16:creationId xmlns:a16="http://schemas.microsoft.com/office/drawing/2014/main" id="{4651DC6D-A5DE-EAA9-99F2-A953BDEE15DF}"/>
                </a:ext>
              </a:extLst>
            </p:cNvPr>
            <p:cNvSpPr/>
            <p:nvPr/>
          </p:nvSpPr>
          <p:spPr>
            <a:xfrm>
              <a:off x="-9252" y="3443159"/>
              <a:ext cx="47832" cy="47833"/>
            </a:xfrm>
            <a:custGeom>
              <a:avLst/>
              <a:gdLst/>
              <a:ahLst/>
              <a:cxnLst/>
              <a:rect l="l" t="t" r="r" b="b"/>
              <a:pathLst>
                <a:path w="447" h="447" extrusionOk="0">
                  <a:moveTo>
                    <a:pt x="224" y="1"/>
                  </a:moveTo>
                  <a:cubicBezTo>
                    <a:pt x="101" y="1"/>
                    <a:pt x="1" y="98"/>
                    <a:pt x="1" y="224"/>
                  </a:cubicBezTo>
                  <a:cubicBezTo>
                    <a:pt x="1" y="346"/>
                    <a:pt x="101" y="447"/>
                    <a:pt x="224" y="447"/>
                  </a:cubicBezTo>
                  <a:cubicBezTo>
                    <a:pt x="347" y="447"/>
                    <a:pt x="447" y="346"/>
                    <a:pt x="447" y="224"/>
                  </a:cubicBezTo>
                  <a:cubicBezTo>
                    <a:pt x="447" y="98"/>
                    <a:pt x="347" y="1"/>
                    <a:pt x="2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6038;p51">
              <a:extLst>
                <a:ext uri="{FF2B5EF4-FFF2-40B4-BE49-F238E27FC236}">
                  <a16:creationId xmlns:a16="http://schemas.microsoft.com/office/drawing/2014/main" id="{CFB92948-24F4-40DC-60BA-FD20E7354139}"/>
                </a:ext>
              </a:extLst>
            </p:cNvPr>
            <p:cNvSpPr/>
            <p:nvPr/>
          </p:nvSpPr>
          <p:spPr>
            <a:xfrm>
              <a:off x="-4437" y="3451078"/>
              <a:ext cx="37346" cy="32210"/>
            </a:xfrm>
            <a:custGeom>
              <a:avLst/>
              <a:gdLst/>
              <a:ahLst/>
              <a:cxnLst/>
              <a:rect l="l" t="t" r="r" b="b"/>
              <a:pathLst>
                <a:path w="349" h="301" extrusionOk="0">
                  <a:moveTo>
                    <a:pt x="177" y="0"/>
                  </a:moveTo>
                  <a:cubicBezTo>
                    <a:pt x="152" y="0"/>
                    <a:pt x="127" y="13"/>
                    <a:pt x="112" y="38"/>
                  </a:cubicBezTo>
                  <a:lnTo>
                    <a:pt x="101" y="60"/>
                  </a:lnTo>
                  <a:lnTo>
                    <a:pt x="78" y="66"/>
                  </a:lnTo>
                  <a:cubicBezTo>
                    <a:pt x="23" y="72"/>
                    <a:pt x="0" y="141"/>
                    <a:pt x="39" y="180"/>
                  </a:cubicBezTo>
                  <a:lnTo>
                    <a:pt x="56" y="197"/>
                  </a:lnTo>
                  <a:lnTo>
                    <a:pt x="53" y="222"/>
                  </a:lnTo>
                  <a:cubicBezTo>
                    <a:pt x="44" y="264"/>
                    <a:pt x="80" y="299"/>
                    <a:pt x="120" y="299"/>
                  </a:cubicBezTo>
                  <a:cubicBezTo>
                    <a:pt x="130" y="299"/>
                    <a:pt x="141" y="297"/>
                    <a:pt x="151" y="292"/>
                  </a:cubicBezTo>
                  <a:lnTo>
                    <a:pt x="176" y="278"/>
                  </a:lnTo>
                  <a:lnTo>
                    <a:pt x="198" y="292"/>
                  </a:lnTo>
                  <a:cubicBezTo>
                    <a:pt x="209" y="298"/>
                    <a:pt x="221" y="301"/>
                    <a:pt x="232" y="301"/>
                  </a:cubicBezTo>
                  <a:cubicBezTo>
                    <a:pt x="271" y="301"/>
                    <a:pt x="305" y="266"/>
                    <a:pt x="296" y="222"/>
                  </a:cubicBezTo>
                  <a:lnTo>
                    <a:pt x="293" y="197"/>
                  </a:lnTo>
                  <a:lnTo>
                    <a:pt x="310" y="180"/>
                  </a:lnTo>
                  <a:cubicBezTo>
                    <a:pt x="349" y="141"/>
                    <a:pt x="329" y="72"/>
                    <a:pt x="274" y="66"/>
                  </a:cubicBezTo>
                  <a:lnTo>
                    <a:pt x="249" y="60"/>
                  </a:lnTo>
                  <a:lnTo>
                    <a:pt x="237" y="38"/>
                  </a:lnTo>
                  <a:cubicBezTo>
                    <a:pt x="225" y="13"/>
                    <a:pt x="201" y="0"/>
                    <a:pt x="17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6039;p51">
              <a:extLst>
                <a:ext uri="{FF2B5EF4-FFF2-40B4-BE49-F238E27FC236}">
                  <a16:creationId xmlns:a16="http://schemas.microsoft.com/office/drawing/2014/main" id="{A713E83C-3E84-7B73-A618-CE42634CEF88}"/>
                </a:ext>
              </a:extLst>
            </p:cNvPr>
            <p:cNvSpPr/>
            <p:nvPr/>
          </p:nvSpPr>
          <p:spPr>
            <a:xfrm>
              <a:off x="1770" y="3454502"/>
              <a:ext cx="24933" cy="24933"/>
            </a:xfrm>
            <a:custGeom>
              <a:avLst/>
              <a:gdLst/>
              <a:ahLst/>
              <a:cxnLst/>
              <a:rect l="l" t="t" r="r" b="b"/>
              <a:pathLst>
                <a:path w="233" h="233" extrusionOk="0">
                  <a:moveTo>
                    <a:pt x="118" y="1"/>
                  </a:moveTo>
                  <a:cubicBezTo>
                    <a:pt x="54" y="1"/>
                    <a:pt x="1" y="54"/>
                    <a:pt x="1" y="118"/>
                  </a:cubicBezTo>
                  <a:cubicBezTo>
                    <a:pt x="1" y="179"/>
                    <a:pt x="54" y="232"/>
                    <a:pt x="118" y="232"/>
                  </a:cubicBezTo>
                  <a:cubicBezTo>
                    <a:pt x="179" y="232"/>
                    <a:pt x="232" y="179"/>
                    <a:pt x="232" y="118"/>
                  </a:cubicBezTo>
                  <a:cubicBezTo>
                    <a:pt x="232" y="54"/>
                    <a:pt x="179" y="1"/>
                    <a:pt x="11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6040;p51">
              <a:extLst>
                <a:ext uri="{FF2B5EF4-FFF2-40B4-BE49-F238E27FC236}">
                  <a16:creationId xmlns:a16="http://schemas.microsoft.com/office/drawing/2014/main" id="{C783D81C-C15C-73EA-ADEE-CAA0561691F3}"/>
                </a:ext>
              </a:extLst>
            </p:cNvPr>
            <p:cNvSpPr/>
            <p:nvPr/>
          </p:nvSpPr>
          <p:spPr>
            <a:xfrm>
              <a:off x="13113" y="3431174"/>
              <a:ext cx="2782" cy="73302"/>
            </a:xfrm>
            <a:custGeom>
              <a:avLst/>
              <a:gdLst/>
              <a:ahLst/>
              <a:cxnLst/>
              <a:rect l="l" t="t" r="r" b="b"/>
              <a:pathLst>
                <a:path w="26" h="685" extrusionOk="0">
                  <a:moveTo>
                    <a:pt x="1" y="1"/>
                  </a:moveTo>
                  <a:lnTo>
                    <a:pt x="1" y="684"/>
                  </a:lnTo>
                  <a:lnTo>
                    <a:pt x="26" y="684"/>
                  </a:lnTo>
                  <a:lnTo>
                    <a:pt x="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6041;p51">
              <a:extLst>
                <a:ext uri="{FF2B5EF4-FFF2-40B4-BE49-F238E27FC236}">
                  <a16:creationId xmlns:a16="http://schemas.microsoft.com/office/drawing/2014/main" id="{BBA8532D-1A1F-DC43-8325-59A590910AE7}"/>
                </a:ext>
              </a:extLst>
            </p:cNvPr>
            <p:cNvSpPr/>
            <p:nvPr/>
          </p:nvSpPr>
          <p:spPr>
            <a:xfrm>
              <a:off x="10759" y="3424325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1"/>
                  </a:moveTo>
                  <a:cubicBezTo>
                    <a:pt x="17" y="1"/>
                    <a:pt x="1" y="18"/>
                    <a:pt x="1" y="34"/>
                  </a:cubicBezTo>
                  <a:cubicBezTo>
                    <a:pt x="1" y="54"/>
                    <a:pt x="17" y="71"/>
                    <a:pt x="37" y="71"/>
                  </a:cubicBezTo>
                  <a:cubicBezTo>
                    <a:pt x="56" y="71"/>
                    <a:pt x="70" y="54"/>
                    <a:pt x="70" y="34"/>
                  </a:cubicBezTo>
                  <a:cubicBezTo>
                    <a:pt x="70" y="18"/>
                    <a:pt x="56" y="1"/>
                    <a:pt x="37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6042;p51">
              <a:extLst>
                <a:ext uri="{FF2B5EF4-FFF2-40B4-BE49-F238E27FC236}">
                  <a16:creationId xmlns:a16="http://schemas.microsoft.com/office/drawing/2014/main" id="{5C14E1EB-2732-F5A6-1EFF-ED677091792C}"/>
                </a:ext>
              </a:extLst>
            </p:cNvPr>
            <p:cNvSpPr/>
            <p:nvPr/>
          </p:nvSpPr>
          <p:spPr>
            <a:xfrm>
              <a:off x="13113" y="342646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0"/>
                  </a:moveTo>
                  <a:cubicBezTo>
                    <a:pt x="6" y="0"/>
                    <a:pt x="1" y="9"/>
                    <a:pt x="1" y="14"/>
                  </a:cubicBezTo>
                  <a:cubicBezTo>
                    <a:pt x="1" y="23"/>
                    <a:pt x="6" y="28"/>
                    <a:pt x="15" y="28"/>
                  </a:cubicBezTo>
                  <a:cubicBezTo>
                    <a:pt x="23" y="28"/>
                    <a:pt x="29" y="23"/>
                    <a:pt x="29" y="14"/>
                  </a:cubicBezTo>
                  <a:cubicBezTo>
                    <a:pt x="29" y="9"/>
                    <a:pt x="23" y="0"/>
                    <a:pt x="15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6043;p51">
              <a:extLst>
                <a:ext uri="{FF2B5EF4-FFF2-40B4-BE49-F238E27FC236}">
                  <a16:creationId xmlns:a16="http://schemas.microsoft.com/office/drawing/2014/main" id="{F74F9831-21FD-7F78-B95C-6F59434C0C53}"/>
                </a:ext>
              </a:extLst>
            </p:cNvPr>
            <p:cNvSpPr/>
            <p:nvPr/>
          </p:nvSpPr>
          <p:spPr>
            <a:xfrm>
              <a:off x="10759" y="3503192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7" y="0"/>
                  </a:moveTo>
                  <a:cubicBezTo>
                    <a:pt x="17" y="0"/>
                    <a:pt x="1" y="14"/>
                    <a:pt x="1" y="34"/>
                  </a:cubicBezTo>
                  <a:cubicBezTo>
                    <a:pt x="1" y="53"/>
                    <a:pt x="17" y="70"/>
                    <a:pt x="37" y="70"/>
                  </a:cubicBezTo>
                  <a:cubicBezTo>
                    <a:pt x="56" y="70"/>
                    <a:pt x="70" y="53"/>
                    <a:pt x="70" y="34"/>
                  </a:cubicBezTo>
                  <a:cubicBezTo>
                    <a:pt x="70" y="14"/>
                    <a:pt x="56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6044;p51">
              <a:extLst>
                <a:ext uri="{FF2B5EF4-FFF2-40B4-BE49-F238E27FC236}">
                  <a16:creationId xmlns:a16="http://schemas.microsoft.com/office/drawing/2014/main" id="{E8879FDF-2431-C4C0-846E-42D6D4904D8A}"/>
                </a:ext>
              </a:extLst>
            </p:cNvPr>
            <p:cNvSpPr/>
            <p:nvPr/>
          </p:nvSpPr>
          <p:spPr>
            <a:xfrm>
              <a:off x="13113" y="350522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6" y="1"/>
                    <a:pt x="1" y="6"/>
                    <a:pt x="1" y="15"/>
                  </a:cubicBezTo>
                  <a:cubicBezTo>
                    <a:pt x="1" y="23"/>
                    <a:pt x="6" y="29"/>
                    <a:pt x="15" y="29"/>
                  </a:cubicBezTo>
                  <a:cubicBezTo>
                    <a:pt x="23" y="29"/>
                    <a:pt x="29" y="23"/>
                    <a:pt x="29" y="15"/>
                  </a:cubicBezTo>
                  <a:cubicBezTo>
                    <a:pt x="29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6045;p51">
              <a:extLst>
                <a:ext uri="{FF2B5EF4-FFF2-40B4-BE49-F238E27FC236}">
                  <a16:creationId xmlns:a16="http://schemas.microsoft.com/office/drawing/2014/main" id="{D47FE15C-71E1-DF55-AD9B-DE8AC8832F88}"/>
                </a:ext>
              </a:extLst>
            </p:cNvPr>
            <p:cNvSpPr/>
            <p:nvPr/>
          </p:nvSpPr>
          <p:spPr>
            <a:xfrm>
              <a:off x="-22093" y="3466166"/>
              <a:ext cx="73300" cy="2782"/>
            </a:xfrm>
            <a:custGeom>
              <a:avLst/>
              <a:gdLst/>
              <a:ahLst/>
              <a:cxnLst/>
              <a:rect l="l" t="t" r="r" b="b"/>
              <a:pathLst>
                <a:path w="685" h="26" extrusionOk="0">
                  <a:moveTo>
                    <a:pt x="1" y="0"/>
                  </a:moveTo>
                  <a:lnTo>
                    <a:pt x="1" y="25"/>
                  </a:lnTo>
                  <a:lnTo>
                    <a:pt x="684" y="25"/>
                  </a:lnTo>
                  <a:lnTo>
                    <a:pt x="6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6046;p51">
              <a:extLst>
                <a:ext uri="{FF2B5EF4-FFF2-40B4-BE49-F238E27FC236}">
                  <a16:creationId xmlns:a16="http://schemas.microsoft.com/office/drawing/2014/main" id="{29FDF18F-F873-1112-C588-9CBFDC2FF7AB}"/>
                </a:ext>
              </a:extLst>
            </p:cNvPr>
            <p:cNvSpPr/>
            <p:nvPr/>
          </p:nvSpPr>
          <p:spPr>
            <a:xfrm>
              <a:off x="49817" y="3463491"/>
              <a:ext cx="7598" cy="7491"/>
            </a:xfrm>
            <a:custGeom>
              <a:avLst/>
              <a:gdLst/>
              <a:ahLst/>
              <a:cxnLst/>
              <a:rect l="l" t="t" r="r" b="b"/>
              <a:pathLst>
                <a:path w="71" h="70" extrusionOk="0">
                  <a:moveTo>
                    <a:pt x="37" y="0"/>
                  </a:moveTo>
                  <a:cubicBezTo>
                    <a:pt x="18" y="0"/>
                    <a:pt x="1" y="17"/>
                    <a:pt x="1" y="37"/>
                  </a:cubicBezTo>
                  <a:cubicBezTo>
                    <a:pt x="1" y="56"/>
                    <a:pt x="18" y="70"/>
                    <a:pt x="37" y="70"/>
                  </a:cubicBezTo>
                  <a:cubicBezTo>
                    <a:pt x="57" y="70"/>
                    <a:pt x="71" y="56"/>
                    <a:pt x="71" y="37"/>
                  </a:cubicBezTo>
                  <a:cubicBezTo>
                    <a:pt x="71" y="17"/>
                    <a:pt x="57" y="0"/>
                    <a:pt x="37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6047;p51">
              <a:extLst>
                <a:ext uri="{FF2B5EF4-FFF2-40B4-BE49-F238E27FC236}">
                  <a16:creationId xmlns:a16="http://schemas.microsoft.com/office/drawing/2014/main" id="{993A49D3-9735-AF46-D167-1F27556772D3}"/>
                </a:ext>
              </a:extLst>
            </p:cNvPr>
            <p:cNvSpPr/>
            <p:nvPr/>
          </p:nvSpPr>
          <p:spPr>
            <a:xfrm>
              <a:off x="52278" y="3466166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9" y="0"/>
                    <a:pt x="0" y="9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9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6048;p51">
              <a:extLst>
                <a:ext uri="{FF2B5EF4-FFF2-40B4-BE49-F238E27FC236}">
                  <a16:creationId xmlns:a16="http://schemas.microsoft.com/office/drawing/2014/main" id="{CCCF9609-99DD-A95E-D43C-AC17AE2286E8}"/>
                </a:ext>
              </a:extLst>
            </p:cNvPr>
            <p:cNvSpPr/>
            <p:nvPr/>
          </p:nvSpPr>
          <p:spPr>
            <a:xfrm>
              <a:off x="-28300" y="3463491"/>
              <a:ext cx="7491" cy="7491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6"/>
                    <a:pt x="17" y="70"/>
                    <a:pt x="34" y="70"/>
                  </a:cubicBezTo>
                  <a:cubicBezTo>
                    <a:pt x="53" y="70"/>
                    <a:pt x="70" y="56"/>
                    <a:pt x="70" y="37"/>
                  </a:cubicBezTo>
                  <a:cubicBezTo>
                    <a:pt x="70" y="17"/>
                    <a:pt x="53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6049;p51">
              <a:extLst>
                <a:ext uri="{FF2B5EF4-FFF2-40B4-BE49-F238E27FC236}">
                  <a16:creationId xmlns:a16="http://schemas.microsoft.com/office/drawing/2014/main" id="{13BED136-9A4A-84D2-0620-71D4D2744D51}"/>
                </a:ext>
              </a:extLst>
            </p:cNvPr>
            <p:cNvSpPr/>
            <p:nvPr/>
          </p:nvSpPr>
          <p:spPr>
            <a:xfrm>
              <a:off x="-26267" y="3465845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5" y="1"/>
                  </a:moveTo>
                  <a:cubicBezTo>
                    <a:pt x="9" y="1"/>
                    <a:pt x="1" y="6"/>
                    <a:pt x="1" y="15"/>
                  </a:cubicBezTo>
                  <a:cubicBezTo>
                    <a:pt x="1" y="23"/>
                    <a:pt x="9" y="28"/>
                    <a:pt x="15" y="28"/>
                  </a:cubicBezTo>
                  <a:cubicBezTo>
                    <a:pt x="23" y="28"/>
                    <a:pt x="28" y="23"/>
                    <a:pt x="28" y="15"/>
                  </a:cubicBezTo>
                  <a:cubicBezTo>
                    <a:pt x="28" y="6"/>
                    <a:pt x="23" y="1"/>
                    <a:pt x="15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6050;p51">
              <a:extLst>
                <a:ext uri="{FF2B5EF4-FFF2-40B4-BE49-F238E27FC236}">
                  <a16:creationId xmlns:a16="http://schemas.microsoft.com/office/drawing/2014/main" id="{E126C1D1-2DA3-A838-702F-F3B364ED81EF}"/>
                </a:ext>
              </a:extLst>
            </p:cNvPr>
            <p:cNvSpPr/>
            <p:nvPr/>
          </p:nvSpPr>
          <p:spPr>
            <a:xfrm>
              <a:off x="-5935" y="3445834"/>
              <a:ext cx="41626" cy="41627"/>
            </a:xfrm>
            <a:custGeom>
              <a:avLst/>
              <a:gdLst/>
              <a:ahLst/>
              <a:cxnLst/>
              <a:rect l="l" t="t" r="r" b="b"/>
              <a:pathLst>
                <a:path w="389" h="389" extrusionOk="0">
                  <a:moveTo>
                    <a:pt x="371" y="1"/>
                  </a:moveTo>
                  <a:lnTo>
                    <a:pt x="0" y="372"/>
                  </a:lnTo>
                  <a:lnTo>
                    <a:pt x="17" y="388"/>
                  </a:lnTo>
                  <a:lnTo>
                    <a:pt x="388" y="17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6051;p51">
              <a:extLst>
                <a:ext uri="{FF2B5EF4-FFF2-40B4-BE49-F238E27FC236}">
                  <a16:creationId xmlns:a16="http://schemas.microsoft.com/office/drawing/2014/main" id="{7BDC11FC-6BE3-DA8D-CAE0-7DF7776FBB04}"/>
                </a:ext>
              </a:extLst>
            </p:cNvPr>
            <p:cNvSpPr/>
            <p:nvPr/>
          </p:nvSpPr>
          <p:spPr>
            <a:xfrm>
              <a:off x="32589" y="3443159"/>
              <a:ext cx="6313" cy="6100"/>
            </a:xfrm>
            <a:custGeom>
              <a:avLst/>
              <a:gdLst/>
              <a:ahLst/>
              <a:cxnLst/>
              <a:rect l="l" t="t" r="r" b="b"/>
              <a:pathLst>
                <a:path w="59" h="57" extrusionOk="0">
                  <a:moveTo>
                    <a:pt x="29" y="1"/>
                  </a:moveTo>
                  <a:cubicBezTo>
                    <a:pt x="23" y="1"/>
                    <a:pt x="16" y="3"/>
                    <a:pt x="11" y="9"/>
                  </a:cubicBezTo>
                  <a:cubicBezTo>
                    <a:pt x="0" y="20"/>
                    <a:pt x="0" y="37"/>
                    <a:pt x="11" y="48"/>
                  </a:cubicBezTo>
                  <a:cubicBezTo>
                    <a:pt x="16" y="54"/>
                    <a:pt x="23" y="56"/>
                    <a:pt x="29" y="56"/>
                  </a:cubicBezTo>
                  <a:cubicBezTo>
                    <a:pt x="36" y="56"/>
                    <a:pt x="43" y="54"/>
                    <a:pt x="48" y="48"/>
                  </a:cubicBezTo>
                  <a:cubicBezTo>
                    <a:pt x="59" y="37"/>
                    <a:pt x="59" y="20"/>
                    <a:pt x="48" y="9"/>
                  </a:cubicBezTo>
                  <a:cubicBezTo>
                    <a:pt x="43" y="3"/>
                    <a:pt x="36" y="1"/>
                    <a:pt x="2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6052;p51">
              <a:extLst>
                <a:ext uri="{FF2B5EF4-FFF2-40B4-BE49-F238E27FC236}">
                  <a16:creationId xmlns:a16="http://schemas.microsoft.com/office/drawing/2014/main" id="{7E82215C-92E7-142E-651B-104F9411E6DF}"/>
                </a:ext>
              </a:extLst>
            </p:cNvPr>
            <p:cNvSpPr/>
            <p:nvPr/>
          </p:nvSpPr>
          <p:spPr>
            <a:xfrm>
              <a:off x="34622" y="3445299"/>
              <a:ext cx="2568" cy="2247"/>
            </a:xfrm>
            <a:custGeom>
              <a:avLst/>
              <a:gdLst/>
              <a:ahLst/>
              <a:cxnLst/>
              <a:rect l="l" t="t" r="r" b="b"/>
              <a:pathLst>
                <a:path w="24" h="21" extrusionOk="0">
                  <a:moveTo>
                    <a:pt x="12" y="1"/>
                  </a:moveTo>
                  <a:cubicBezTo>
                    <a:pt x="10" y="1"/>
                    <a:pt x="8" y="1"/>
                    <a:pt x="6" y="3"/>
                  </a:cubicBezTo>
                  <a:cubicBezTo>
                    <a:pt x="1" y="6"/>
                    <a:pt x="1" y="14"/>
                    <a:pt x="6" y="17"/>
                  </a:cubicBezTo>
                  <a:cubicBezTo>
                    <a:pt x="8" y="20"/>
                    <a:pt x="10" y="21"/>
                    <a:pt x="12" y="21"/>
                  </a:cubicBezTo>
                  <a:cubicBezTo>
                    <a:pt x="15" y="21"/>
                    <a:pt x="17" y="20"/>
                    <a:pt x="20" y="17"/>
                  </a:cubicBezTo>
                  <a:cubicBezTo>
                    <a:pt x="23" y="14"/>
                    <a:pt x="23" y="8"/>
                    <a:pt x="20" y="3"/>
                  </a:cubicBezTo>
                  <a:cubicBezTo>
                    <a:pt x="17" y="1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6053;p51">
              <a:extLst>
                <a:ext uri="{FF2B5EF4-FFF2-40B4-BE49-F238E27FC236}">
                  <a16:creationId xmlns:a16="http://schemas.microsoft.com/office/drawing/2014/main" id="{ECAEB96E-47D9-50AD-A741-9F66A41D24BE}"/>
                </a:ext>
              </a:extLst>
            </p:cNvPr>
            <p:cNvSpPr/>
            <p:nvPr/>
          </p:nvSpPr>
          <p:spPr>
            <a:xfrm>
              <a:off x="-9787" y="3485535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1"/>
                  </a:moveTo>
                  <a:cubicBezTo>
                    <a:pt x="14" y="1"/>
                    <a:pt x="0" y="12"/>
                    <a:pt x="0" y="29"/>
                  </a:cubicBezTo>
                  <a:cubicBezTo>
                    <a:pt x="0" y="45"/>
                    <a:pt x="14" y="56"/>
                    <a:pt x="28" y="56"/>
                  </a:cubicBezTo>
                  <a:cubicBezTo>
                    <a:pt x="45" y="56"/>
                    <a:pt x="56" y="45"/>
                    <a:pt x="56" y="29"/>
                  </a:cubicBezTo>
                  <a:cubicBezTo>
                    <a:pt x="56" y="12"/>
                    <a:pt x="45" y="1"/>
                    <a:pt x="28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6054;p51">
              <a:extLst>
                <a:ext uri="{FF2B5EF4-FFF2-40B4-BE49-F238E27FC236}">
                  <a16:creationId xmlns:a16="http://schemas.microsoft.com/office/drawing/2014/main" id="{F1CF5012-9339-AF8D-D59F-C8C111C070ED}"/>
                </a:ext>
              </a:extLst>
            </p:cNvPr>
            <p:cNvSpPr/>
            <p:nvPr/>
          </p:nvSpPr>
          <p:spPr>
            <a:xfrm>
              <a:off x="-7754" y="3487461"/>
              <a:ext cx="2247" cy="2354"/>
            </a:xfrm>
            <a:custGeom>
              <a:avLst/>
              <a:gdLst/>
              <a:ahLst/>
              <a:cxnLst/>
              <a:rect l="l" t="t" r="r" b="b"/>
              <a:pathLst>
                <a:path w="21" h="22" extrusionOk="0">
                  <a:moveTo>
                    <a:pt x="10" y="1"/>
                  </a:moveTo>
                  <a:cubicBezTo>
                    <a:pt x="8" y="1"/>
                    <a:pt x="5" y="2"/>
                    <a:pt x="3" y="5"/>
                  </a:cubicBezTo>
                  <a:cubicBezTo>
                    <a:pt x="1" y="8"/>
                    <a:pt x="1" y="13"/>
                    <a:pt x="3" y="19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9"/>
                  </a:cubicBezTo>
                  <a:cubicBezTo>
                    <a:pt x="20" y="13"/>
                    <a:pt x="20" y="8"/>
                    <a:pt x="17" y="5"/>
                  </a:cubicBezTo>
                  <a:cubicBezTo>
                    <a:pt x="16" y="2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6055;p51">
              <a:extLst>
                <a:ext uri="{FF2B5EF4-FFF2-40B4-BE49-F238E27FC236}">
                  <a16:creationId xmlns:a16="http://schemas.microsoft.com/office/drawing/2014/main" id="{892E5265-F6B7-8477-815A-FAE047F2DDAC}"/>
                </a:ext>
              </a:extLst>
            </p:cNvPr>
            <p:cNvSpPr/>
            <p:nvPr/>
          </p:nvSpPr>
          <p:spPr>
            <a:xfrm>
              <a:off x="-6577" y="3446797"/>
              <a:ext cx="41626" cy="41520"/>
            </a:xfrm>
            <a:custGeom>
              <a:avLst/>
              <a:gdLst/>
              <a:ahLst/>
              <a:cxnLst/>
              <a:rect l="l" t="t" r="r" b="b"/>
              <a:pathLst>
                <a:path w="389" h="388" extrusionOk="0">
                  <a:moveTo>
                    <a:pt x="17" y="0"/>
                  </a:moveTo>
                  <a:lnTo>
                    <a:pt x="1" y="17"/>
                  </a:lnTo>
                  <a:lnTo>
                    <a:pt x="372" y="388"/>
                  </a:lnTo>
                  <a:lnTo>
                    <a:pt x="389" y="371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6056;p51">
              <a:extLst>
                <a:ext uri="{FF2B5EF4-FFF2-40B4-BE49-F238E27FC236}">
                  <a16:creationId xmlns:a16="http://schemas.microsoft.com/office/drawing/2014/main" id="{A83D3862-6932-E44D-D56C-5A343DECE557}"/>
                </a:ext>
              </a:extLst>
            </p:cNvPr>
            <p:cNvSpPr/>
            <p:nvPr/>
          </p:nvSpPr>
          <p:spPr>
            <a:xfrm>
              <a:off x="32803" y="3485856"/>
              <a:ext cx="6420" cy="5886"/>
            </a:xfrm>
            <a:custGeom>
              <a:avLst/>
              <a:gdLst/>
              <a:ahLst/>
              <a:cxnLst/>
              <a:rect l="l" t="t" r="r" b="b"/>
              <a:pathLst>
                <a:path w="60" h="55" extrusionOk="0">
                  <a:moveTo>
                    <a:pt x="32" y="0"/>
                  </a:moveTo>
                  <a:cubicBezTo>
                    <a:pt x="25" y="0"/>
                    <a:pt x="18" y="3"/>
                    <a:pt x="12" y="9"/>
                  </a:cubicBezTo>
                  <a:cubicBezTo>
                    <a:pt x="1" y="20"/>
                    <a:pt x="1" y="37"/>
                    <a:pt x="12" y="48"/>
                  </a:cubicBezTo>
                  <a:cubicBezTo>
                    <a:pt x="15" y="52"/>
                    <a:pt x="21" y="54"/>
                    <a:pt x="29" y="54"/>
                  </a:cubicBezTo>
                  <a:cubicBezTo>
                    <a:pt x="36" y="54"/>
                    <a:pt x="44" y="52"/>
                    <a:pt x="51" y="48"/>
                  </a:cubicBezTo>
                  <a:cubicBezTo>
                    <a:pt x="60" y="37"/>
                    <a:pt x="60" y="20"/>
                    <a:pt x="51" y="9"/>
                  </a:cubicBezTo>
                  <a:cubicBezTo>
                    <a:pt x="46" y="3"/>
                    <a:pt x="39" y="0"/>
                    <a:pt x="32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6057;p51">
              <a:extLst>
                <a:ext uri="{FF2B5EF4-FFF2-40B4-BE49-F238E27FC236}">
                  <a16:creationId xmlns:a16="http://schemas.microsoft.com/office/drawing/2014/main" id="{F9E042DE-7936-E259-6ACE-75FBD0148FE3}"/>
                </a:ext>
              </a:extLst>
            </p:cNvPr>
            <p:cNvSpPr/>
            <p:nvPr/>
          </p:nvSpPr>
          <p:spPr>
            <a:xfrm>
              <a:off x="34622" y="3487461"/>
              <a:ext cx="2568" cy="2568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12" y="1"/>
                  </a:moveTo>
                  <a:cubicBezTo>
                    <a:pt x="10" y="1"/>
                    <a:pt x="8" y="2"/>
                    <a:pt x="6" y="5"/>
                  </a:cubicBezTo>
                  <a:cubicBezTo>
                    <a:pt x="1" y="8"/>
                    <a:pt x="1" y="13"/>
                    <a:pt x="6" y="19"/>
                  </a:cubicBezTo>
                  <a:cubicBezTo>
                    <a:pt x="8" y="22"/>
                    <a:pt x="10" y="23"/>
                    <a:pt x="12" y="23"/>
                  </a:cubicBezTo>
                  <a:cubicBezTo>
                    <a:pt x="15" y="23"/>
                    <a:pt x="17" y="22"/>
                    <a:pt x="20" y="19"/>
                  </a:cubicBezTo>
                  <a:cubicBezTo>
                    <a:pt x="23" y="13"/>
                    <a:pt x="23" y="8"/>
                    <a:pt x="20" y="5"/>
                  </a:cubicBezTo>
                  <a:cubicBezTo>
                    <a:pt x="17" y="2"/>
                    <a:pt x="15" y="1"/>
                    <a:pt x="12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6058;p51">
              <a:extLst>
                <a:ext uri="{FF2B5EF4-FFF2-40B4-BE49-F238E27FC236}">
                  <a16:creationId xmlns:a16="http://schemas.microsoft.com/office/drawing/2014/main" id="{6BD063C2-51B2-D5EB-ACD6-B49EE4378EAC}"/>
                </a:ext>
              </a:extLst>
            </p:cNvPr>
            <p:cNvSpPr/>
            <p:nvPr/>
          </p:nvSpPr>
          <p:spPr>
            <a:xfrm>
              <a:off x="-9787" y="3443480"/>
              <a:ext cx="5992" cy="6100"/>
            </a:xfrm>
            <a:custGeom>
              <a:avLst/>
              <a:gdLst/>
              <a:ahLst/>
              <a:cxnLst/>
              <a:rect l="l" t="t" r="r" b="b"/>
              <a:pathLst>
                <a:path w="56" h="57" extrusionOk="0">
                  <a:moveTo>
                    <a:pt x="28" y="0"/>
                  </a:moveTo>
                  <a:cubicBezTo>
                    <a:pt x="14" y="0"/>
                    <a:pt x="0" y="11"/>
                    <a:pt x="0" y="28"/>
                  </a:cubicBezTo>
                  <a:cubicBezTo>
                    <a:pt x="0" y="42"/>
                    <a:pt x="14" y="56"/>
                    <a:pt x="28" y="56"/>
                  </a:cubicBezTo>
                  <a:cubicBezTo>
                    <a:pt x="45" y="56"/>
                    <a:pt x="56" y="42"/>
                    <a:pt x="56" y="28"/>
                  </a:cubicBezTo>
                  <a:cubicBezTo>
                    <a:pt x="56" y="11"/>
                    <a:pt x="45" y="0"/>
                    <a:pt x="28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6059;p51">
              <a:extLst>
                <a:ext uri="{FF2B5EF4-FFF2-40B4-BE49-F238E27FC236}">
                  <a16:creationId xmlns:a16="http://schemas.microsoft.com/office/drawing/2014/main" id="{6AA5C742-F55B-9C8C-3B86-F4F2B0C09084}"/>
                </a:ext>
              </a:extLst>
            </p:cNvPr>
            <p:cNvSpPr/>
            <p:nvPr/>
          </p:nvSpPr>
          <p:spPr>
            <a:xfrm>
              <a:off x="-7754" y="3445299"/>
              <a:ext cx="2247" cy="2247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10" y="1"/>
                  </a:moveTo>
                  <a:cubicBezTo>
                    <a:pt x="8" y="1"/>
                    <a:pt x="5" y="1"/>
                    <a:pt x="3" y="3"/>
                  </a:cubicBezTo>
                  <a:cubicBezTo>
                    <a:pt x="1" y="6"/>
                    <a:pt x="1" y="14"/>
                    <a:pt x="3" y="17"/>
                  </a:cubicBezTo>
                  <a:cubicBezTo>
                    <a:pt x="5" y="20"/>
                    <a:pt x="8" y="21"/>
                    <a:pt x="10" y="21"/>
                  </a:cubicBezTo>
                  <a:cubicBezTo>
                    <a:pt x="13" y="21"/>
                    <a:pt x="16" y="20"/>
                    <a:pt x="17" y="17"/>
                  </a:cubicBezTo>
                  <a:cubicBezTo>
                    <a:pt x="20" y="14"/>
                    <a:pt x="20" y="8"/>
                    <a:pt x="17" y="3"/>
                  </a:cubicBezTo>
                  <a:cubicBezTo>
                    <a:pt x="16" y="1"/>
                    <a:pt x="13" y="1"/>
                    <a:pt x="10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6060;p51">
              <a:extLst>
                <a:ext uri="{FF2B5EF4-FFF2-40B4-BE49-F238E27FC236}">
                  <a16:creationId xmlns:a16="http://schemas.microsoft.com/office/drawing/2014/main" id="{B3E7E4DA-5321-BEA0-9B60-7C3526A3CAA4}"/>
                </a:ext>
              </a:extLst>
            </p:cNvPr>
            <p:cNvSpPr/>
            <p:nvPr/>
          </p:nvSpPr>
          <p:spPr>
            <a:xfrm>
              <a:off x="8726" y="3461030"/>
              <a:ext cx="11985" cy="12092"/>
            </a:xfrm>
            <a:custGeom>
              <a:avLst/>
              <a:gdLst/>
              <a:ahLst/>
              <a:cxnLst/>
              <a:rect l="l" t="t" r="r" b="b"/>
              <a:pathLst>
                <a:path w="112" h="113" extrusionOk="0">
                  <a:moveTo>
                    <a:pt x="56" y="1"/>
                  </a:moveTo>
                  <a:cubicBezTo>
                    <a:pt x="25" y="1"/>
                    <a:pt x="0" y="23"/>
                    <a:pt x="0" y="57"/>
                  </a:cubicBezTo>
                  <a:cubicBezTo>
                    <a:pt x="0" y="87"/>
                    <a:pt x="25" y="113"/>
                    <a:pt x="56" y="113"/>
                  </a:cubicBezTo>
                  <a:cubicBezTo>
                    <a:pt x="86" y="113"/>
                    <a:pt x="112" y="87"/>
                    <a:pt x="112" y="57"/>
                  </a:cubicBezTo>
                  <a:cubicBezTo>
                    <a:pt x="112" y="23"/>
                    <a:pt x="86" y="1"/>
                    <a:pt x="56" y="1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6061;p51">
              <a:extLst>
                <a:ext uri="{FF2B5EF4-FFF2-40B4-BE49-F238E27FC236}">
                  <a16:creationId xmlns:a16="http://schemas.microsoft.com/office/drawing/2014/main" id="{CABFD5AE-434D-F7DD-E4DD-B9B7C316E52C}"/>
                </a:ext>
              </a:extLst>
            </p:cNvPr>
            <p:cNvSpPr/>
            <p:nvPr/>
          </p:nvSpPr>
          <p:spPr>
            <a:xfrm>
              <a:off x="4766" y="3097942"/>
              <a:ext cx="170249" cy="146818"/>
            </a:xfrm>
            <a:custGeom>
              <a:avLst/>
              <a:gdLst/>
              <a:ahLst/>
              <a:cxnLst/>
              <a:rect l="l" t="t" r="r" b="b"/>
              <a:pathLst>
                <a:path w="1591" h="1372" extrusionOk="0">
                  <a:moveTo>
                    <a:pt x="797" y="0"/>
                  </a:moveTo>
                  <a:cubicBezTo>
                    <a:pt x="688" y="0"/>
                    <a:pt x="578" y="57"/>
                    <a:pt x="522" y="172"/>
                  </a:cubicBezTo>
                  <a:lnTo>
                    <a:pt x="469" y="275"/>
                  </a:lnTo>
                  <a:lnTo>
                    <a:pt x="355" y="292"/>
                  </a:lnTo>
                  <a:cubicBezTo>
                    <a:pt x="104" y="328"/>
                    <a:pt x="1" y="638"/>
                    <a:pt x="182" y="816"/>
                  </a:cubicBezTo>
                  <a:lnTo>
                    <a:pt x="266" y="897"/>
                  </a:lnTo>
                  <a:lnTo>
                    <a:pt x="246" y="1011"/>
                  </a:lnTo>
                  <a:cubicBezTo>
                    <a:pt x="213" y="1210"/>
                    <a:pt x="370" y="1372"/>
                    <a:pt x="549" y="1372"/>
                  </a:cubicBezTo>
                  <a:cubicBezTo>
                    <a:pt x="596" y="1372"/>
                    <a:pt x="645" y="1360"/>
                    <a:pt x="693" y="1335"/>
                  </a:cubicBezTo>
                  <a:lnTo>
                    <a:pt x="796" y="1279"/>
                  </a:lnTo>
                  <a:lnTo>
                    <a:pt x="902" y="1335"/>
                  </a:lnTo>
                  <a:cubicBezTo>
                    <a:pt x="949" y="1360"/>
                    <a:pt x="998" y="1372"/>
                    <a:pt x="1046" y="1372"/>
                  </a:cubicBezTo>
                  <a:cubicBezTo>
                    <a:pt x="1224" y="1372"/>
                    <a:pt x="1381" y="1210"/>
                    <a:pt x="1348" y="1011"/>
                  </a:cubicBezTo>
                  <a:lnTo>
                    <a:pt x="1326" y="897"/>
                  </a:lnTo>
                  <a:lnTo>
                    <a:pt x="1410" y="816"/>
                  </a:lnTo>
                  <a:cubicBezTo>
                    <a:pt x="1591" y="638"/>
                    <a:pt x="1490" y="328"/>
                    <a:pt x="1239" y="292"/>
                  </a:cubicBezTo>
                  <a:lnTo>
                    <a:pt x="1125" y="275"/>
                  </a:lnTo>
                  <a:lnTo>
                    <a:pt x="1072" y="172"/>
                  </a:lnTo>
                  <a:cubicBezTo>
                    <a:pt x="1016" y="57"/>
                    <a:pt x="907" y="0"/>
                    <a:pt x="7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6062;p51">
              <a:extLst>
                <a:ext uri="{FF2B5EF4-FFF2-40B4-BE49-F238E27FC236}">
                  <a16:creationId xmlns:a16="http://schemas.microsoft.com/office/drawing/2014/main" id="{17B3DE3F-4AF3-E511-DCAC-6E460581827A}"/>
                </a:ext>
              </a:extLst>
            </p:cNvPr>
            <p:cNvSpPr/>
            <p:nvPr/>
          </p:nvSpPr>
          <p:spPr>
            <a:xfrm>
              <a:off x="17286" y="3108643"/>
              <a:ext cx="145209" cy="125416"/>
            </a:xfrm>
            <a:custGeom>
              <a:avLst/>
              <a:gdLst/>
              <a:ahLst/>
              <a:cxnLst/>
              <a:rect l="l" t="t" r="r" b="b"/>
              <a:pathLst>
                <a:path w="1357" h="1172" extrusionOk="0">
                  <a:moveTo>
                    <a:pt x="681" y="1"/>
                  </a:moveTo>
                  <a:cubicBezTo>
                    <a:pt x="587" y="1"/>
                    <a:pt x="493" y="49"/>
                    <a:pt x="442" y="147"/>
                  </a:cubicBezTo>
                  <a:lnTo>
                    <a:pt x="400" y="239"/>
                  </a:lnTo>
                  <a:lnTo>
                    <a:pt x="302" y="250"/>
                  </a:lnTo>
                  <a:cubicBezTo>
                    <a:pt x="87" y="284"/>
                    <a:pt x="1" y="549"/>
                    <a:pt x="157" y="699"/>
                  </a:cubicBezTo>
                  <a:lnTo>
                    <a:pt x="227" y="769"/>
                  </a:lnTo>
                  <a:lnTo>
                    <a:pt x="210" y="867"/>
                  </a:lnTo>
                  <a:cubicBezTo>
                    <a:pt x="181" y="1034"/>
                    <a:pt x="315" y="1171"/>
                    <a:pt x="467" y="1171"/>
                  </a:cubicBezTo>
                  <a:cubicBezTo>
                    <a:pt x="508" y="1171"/>
                    <a:pt x="549" y="1161"/>
                    <a:pt x="590" y="1140"/>
                  </a:cubicBezTo>
                  <a:lnTo>
                    <a:pt x="679" y="1093"/>
                  </a:lnTo>
                  <a:lnTo>
                    <a:pt x="771" y="1140"/>
                  </a:lnTo>
                  <a:cubicBezTo>
                    <a:pt x="812" y="1162"/>
                    <a:pt x="854" y="1172"/>
                    <a:pt x="894" y="1172"/>
                  </a:cubicBezTo>
                  <a:cubicBezTo>
                    <a:pt x="1046" y="1172"/>
                    <a:pt x="1179" y="1034"/>
                    <a:pt x="1150" y="867"/>
                  </a:cubicBezTo>
                  <a:lnTo>
                    <a:pt x="1134" y="769"/>
                  </a:lnTo>
                  <a:lnTo>
                    <a:pt x="1203" y="699"/>
                  </a:lnTo>
                  <a:cubicBezTo>
                    <a:pt x="1357" y="543"/>
                    <a:pt x="1270" y="284"/>
                    <a:pt x="1055" y="250"/>
                  </a:cubicBezTo>
                  <a:lnTo>
                    <a:pt x="958" y="239"/>
                  </a:lnTo>
                  <a:lnTo>
                    <a:pt x="913" y="147"/>
                  </a:lnTo>
                  <a:cubicBezTo>
                    <a:pt x="866" y="49"/>
                    <a:pt x="774" y="1"/>
                    <a:pt x="6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6063;p51">
              <a:extLst>
                <a:ext uri="{FF2B5EF4-FFF2-40B4-BE49-F238E27FC236}">
                  <a16:creationId xmlns:a16="http://schemas.microsoft.com/office/drawing/2014/main" id="{F1A83CA6-76E7-88F3-0770-6BEB43795333}"/>
                </a:ext>
              </a:extLst>
            </p:cNvPr>
            <p:cNvSpPr/>
            <p:nvPr/>
          </p:nvSpPr>
          <p:spPr>
            <a:xfrm>
              <a:off x="17286" y="3118702"/>
              <a:ext cx="133545" cy="120386"/>
            </a:xfrm>
            <a:custGeom>
              <a:avLst/>
              <a:gdLst/>
              <a:ahLst/>
              <a:cxnLst/>
              <a:rect l="l" t="t" r="r" b="b"/>
              <a:pathLst>
                <a:path w="1248" h="1125" extrusionOk="0">
                  <a:moveTo>
                    <a:pt x="969" y="0"/>
                  </a:moveTo>
                  <a:cubicBezTo>
                    <a:pt x="941" y="140"/>
                    <a:pt x="899" y="276"/>
                    <a:pt x="843" y="405"/>
                  </a:cubicBezTo>
                  <a:cubicBezTo>
                    <a:pt x="827" y="441"/>
                    <a:pt x="807" y="480"/>
                    <a:pt x="771" y="488"/>
                  </a:cubicBezTo>
                  <a:cubicBezTo>
                    <a:pt x="764" y="491"/>
                    <a:pt x="757" y="492"/>
                    <a:pt x="749" y="492"/>
                  </a:cubicBezTo>
                  <a:cubicBezTo>
                    <a:pt x="727" y="492"/>
                    <a:pt x="704" y="481"/>
                    <a:pt x="687" y="469"/>
                  </a:cubicBezTo>
                  <a:cubicBezTo>
                    <a:pt x="662" y="449"/>
                    <a:pt x="648" y="421"/>
                    <a:pt x="631" y="399"/>
                  </a:cubicBezTo>
                  <a:cubicBezTo>
                    <a:pt x="550" y="273"/>
                    <a:pt x="467" y="142"/>
                    <a:pt x="386" y="14"/>
                  </a:cubicBezTo>
                  <a:lnTo>
                    <a:pt x="355" y="81"/>
                  </a:lnTo>
                  <a:lnTo>
                    <a:pt x="291" y="92"/>
                  </a:lnTo>
                  <a:cubicBezTo>
                    <a:pt x="425" y="176"/>
                    <a:pt x="539" y="282"/>
                    <a:pt x="606" y="421"/>
                  </a:cubicBezTo>
                  <a:cubicBezTo>
                    <a:pt x="636" y="484"/>
                    <a:pt x="653" y="566"/>
                    <a:pt x="611" y="620"/>
                  </a:cubicBezTo>
                  <a:lnTo>
                    <a:pt x="611" y="620"/>
                  </a:lnTo>
                  <a:cubicBezTo>
                    <a:pt x="610" y="619"/>
                    <a:pt x="610" y="619"/>
                    <a:pt x="609" y="619"/>
                  </a:cubicBezTo>
                  <a:cubicBezTo>
                    <a:pt x="608" y="619"/>
                    <a:pt x="607" y="619"/>
                    <a:pt x="606" y="619"/>
                  </a:cubicBezTo>
                  <a:cubicBezTo>
                    <a:pt x="572" y="629"/>
                    <a:pt x="537" y="642"/>
                    <a:pt x="501" y="658"/>
                  </a:cubicBezTo>
                  <a:lnTo>
                    <a:pt x="501" y="658"/>
                  </a:lnTo>
                  <a:cubicBezTo>
                    <a:pt x="503" y="635"/>
                    <a:pt x="520" y="596"/>
                    <a:pt x="503" y="596"/>
                  </a:cubicBezTo>
                  <a:cubicBezTo>
                    <a:pt x="501" y="596"/>
                    <a:pt x="500" y="596"/>
                    <a:pt x="497" y="597"/>
                  </a:cubicBezTo>
                  <a:cubicBezTo>
                    <a:pt x="401" y="629"/>
                    <a:pt x="342" y="652"/>
                    <a:pt x="282" y="652"/>
                  </a:cubicBezTo>
                  <a:cubicBezTo>
                    <a:pt x="211" y="652"/>
                    <a:pt x="139" y="619"/>
                    <a:pt x="1" y="530"/>
                  </a:cubicBezTo>
                  <a:lnTo>
                    <a:pt x="1" y="530"/>
                  </a:lnTo>
                  <a:cubicBezTo>
                    <a:pt x="15" y="561"/>
                    <a:pt x="34" y="594"/>
                    <a:pt x="65" y="622"/>
                  </a:cubicBezTo>
                  <a:lnTo>
                    <a:pt x="149" y="703"/>
                  </a:lnTo>
                  <a:lnTo>
                    <a:pt x="129" y="817"/>
                  </a:lnTo>
                  <a:cubicBezTo>
                    <a:pt x="124" y="829"/>
                    <a:pt x="124" y="834"/>
                    <a:pt x="124" y="843"/>
                  </a:cubicBezTo>
                  <a:cubicBezTo>
                    <a:pt x="239" y="797"/>
                    <a:pt x="374" y="713"/>
                    <a:pt x="501" y="658"/>
                  </a:cubicBezTo>
                  <a:lnTo>
                    <a:pt x="501" y="658"/>
                  </a:lnTo>
                  <a:cubicBezTo>
                    <a:pt x="500" y="667"/>
                    <a:pt x="501" y="673"/>
                    <a:pt x="508" y="673"/>
                  </a:cubicBezTo>
                  <a:cubicBezTo>
                    <a:pt x="509" y="673"/>
                    <a:pt x="510" y="673"/>
                    <a:pt x="511" y="672"/>
                  </a:cubicBezTo>
                  <a:cubicBezTo>
                    <a:pt x="550" y="667"/>
                    <a:pt x="584" y="650"/>
                    <a:pt x="609" y="622"/>
                  </a:cubicBezTo>
                  <a:cubicBezTo>
                    <a:pt x="610" y="621"/>
                    <a:pt x="610" y="620"/>
                    <a:pt x="611" y="620"/>
                  </a:cubicBezTo>
                  <a:lnTo>
                    <a:pt x="611" y="620"/>
                  </a:lnTo>
                  <a:cubicBezTo>
                    <a:pt x="621" y="627"/>
                    <a:pt x="614" y="685"/>
                    <a:pt x="626" y="697"/>
                  </a:cubicBezTo>
                  <a:cubicBezTo>
                    <a:pt x="637" y="706"/>
                    <a:pt x="640" y="720"/>
                    <a:pt x="645" y="734"/>
                  </a:cubicBezTo>
                  <a:cubicBezTo>
                    <a:pt x="654" y="792"/>
                    <a:pt x="651" y="857"/>
                    <a:pt x="640" y="918"/>
                  </a:cubicBezTo>
                  <a:cubicBezTo>
                    <a:pt x="631" y="988"/>
                    <a:pt x="620" y="1057"/>
                    <a:pt x="606" y="1124"/>
                  </a:cubicBezTo>
                  <a:lnTo>
                    <a:pt x="679" y="1085"/>
                  </a:lnTo>
                  <a:lnTo>
                    <a:pt x="732" y="1113"/>
                  </a:lnTo>
                  <a:cubicBezTo>
                    <a:pt x="723" y="1055"/>
                    <a:pt x="718" y="999"/>
                    <a:pt x="715" y="943"/>
                  </a:cubicBezTo>
                  <a:cubicBezTo>
                    <a:pt x="710" y="848"/>
                    <a:pt x="715" y="748"/>
                    <a:pt x="765" y="667"/>
                  </a:cubicBezTo>
                  <a:cubicBezTo>
                    <a:pt x="771" y="661"/>
                    <a:pt x="774" y="656"/>
                    <a:pt x="779" y="653"/>
                  </a:cubicBezTo>
                  <a:cubicBezTo>
                    <a:pt x="788" y="650"/>
                    <a:pt x="799" y="647"/>
                    <a:pt x="804" y="647"/>
                  </a:cubicBezTo>
                  <a:cubicBezTo>
                    <a:pt x="944" y="647"/>
                    <a:pt x="1078" y="697"/>
                    <a:pt x="1209" y="734"/>
                  </a:cubicBezTo>
                  <a:lnTo>
                    <a:pt x="1203" y="703"/>
                  </a:lnTo>
                  <a:lnTo>
                    <a:pt x="1248" y="667"/>
                  </a:lnTo>
                  <a:cubicBezTo>
                    <a:pt x="1201" y="664"/>
                    <a:pt x="1150" y="661"/>
                    <a:pt x="1106" y="656"/>
                  </a:cubicBezTo>
                  <a:cubicBezTo>
                    <a:pt x="1055" y="650"/>
                    <a:pt x="1008" y="639"/>
                    <a:pt x="958" y="625"/>
                  </a:cubicBezTo>
                  <a:cubicBezTo>
                    <a:pt x="927" y="614"/>
                    <a:pt x="896" y="605"/>
                    <a:pt x="871" y="583"/>
                  </a:cubicBezTo>
                  <a:cubicBezTo>
                    <a:pt x="846" y="564"/>
                    <a:pt x="829" y="530"/>
                    <a:pt x="829" y="499"/>
                  </a:cubicBezTo>
                  <a:cubicBezTo>
                    <a:pt x="829" y="469"/>
                    <a:pt x="846" y="438"/>
                    <a:pt x="863" y="410"/>
                  </a:cubicBezTo>
                  <a:cubicBezTo>
                    <a:pt x="933" y="304"/>
                    <a:pt x="1002" y="201"/>
                    <a:pt x="1072" y="92"/>
                  </a:cubicBezTo>
                  <a:lnTo>
                    <a:pt x="1008" y="81"/>
                  </a:lnTo>
                  <a:lnTo>
                    <a:pt x="969" y="0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6064;p51">
              <a:extLst>
                <a:ext uri="{FF2B5EF4-FFF2-40B4-BE49-F238E27FC236}">
                  <a16:creationId xmlns:a16="http://schemas.microsoft.com/office/drawing/2014/main" id="{D77BF7D7-BF55-0A31-6E25-590A2C7E638B}"/>
                </a:ext>
              </a:extLst>
            </p:cNvPr>
            <p:cNvSpPr/>
            <p:nvPr/>
          </p:nvSpPr>
          <p:spPr>
            <a:xfrm>
              <a:off x="62444" y="3143743"/>
              <a:ext cx="55323" cy="55324"/>
            </a:xfrm>
            <a:custGeom>
              <a:avLst/>
              <a:gdLst/>
              <a:ahLst/>
              <a:cxnLst/>
              <a:rect l="l" t="t" r="r" b="b"/>
              <a:pathLst>
                <a:path w="517" h="517" extrusionOk="0">
                  <a:moveTo>
                    <a:pt x="257" y="0"/>
                  </a:moveTo>
                  <a:cubicBezTo>
                    <a:pt x="115" y="0"/>
                    <a:pt x="0" y="115"/>
                    <a:pt x="0" y="260"/>
                  </a:cubicBezTo>
                  <a:cubicBezTo>
                    <a:pt x="0" y="402"/>
                    <a:pt x="115" y="516"/>
                    <a:pt x="257" y="516"/>
                  </a:cubicBezTo>
                  <a:cubicBezTo>
                    <a:pt x="402" y="516"/>
                    <a:pt x="516" y="402"/>
                    <a:pt x="516" y="260"/>
                  </a:cubicBezTo>
                  <a:cubicBezTo>
                    <a:pt x="516" y="115"/>
                    <a:pt x="402" y="0"/>
                    <a:pt x="2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6065;p51">
              <a:extLst>
                <a:ext uri="{FF2B5EF4-FFF2-40B4-BE49-F238E27FC236}">
                  <a16:creationId xmlns:a16="http://schemas.microsoft.com/office/drawing/2014/main" id="{836DD21F-3AAF-428B-2517-58145B8A35DC}"/>
                </a:ext>
              </a:extLst>
            </p:cNvPr>
            <p:cNvSpPr/>
            <p:nvPr/>
          </p:nvSpPr>
          <p:spPr>
            <a:xfrm>
              <a:off x="67474" y="3152732"/>
              <a:ext cx="44301" cy="37775"/>
            </a:xfrm>
            <a:custGeom>
              <a:avLst/>
              <a:gdLst/>
              <a:ahLst/>
              <a:cxnLst/>
              <a:rect l="l" t="t" r="r" b="b"/>
              <a:pathLst>
                <a:path w="414" h="353" extrusionOk="0">
                  <a:moveTo>
                    <a:pt x="209" y="0"/>
                  </a:moveTo>
                  <a:cubicBezTo>
                    <a:pt x="181" y="0"/>
                    <a:pt x="151" y="14"/>
                    <a:pt x="135" y="42"/>
                  </a:cubicBezTo>
                  <a:lnTo>
                    <a:pt x="121" y="70"/>
                  </a:lnTo>
                  <a:lnTo>
                    <a:pt x="93" y="73"/>
                  </a:lnTo>
                  <a:cubicBezTo>
                    <a:pt x="28" y="84"/>
                    <a:pt x="1" y="165"/>
                    <a:pt x="51" y="209"/>
                  </a:cubicBezTo>
                  <a:lnTo>
                    <a:pt x="70" y="232"/>
                  </a:lnTo>
                  <a:lnTo>
                    <a:pt x="65" y="260"/>
                  </a:lnTo>
                  <a:cubicBezTo>
                    <a:pt x="56" y="310"/>
                    <a:pt x="96" y="352"/>
                    <a:pt x="142" y="352"/>
                  </a:cubicBezTo>
                  <a:cubicBezTo>
                    <a:pt x="154" y="352"/>
                    <a:pt x="167" y="350"/>
                    <a:pt x="179" y="343"/>
                  </a:cubicBezTo>
                  <a:lnTo>
                    <a:pt x="207" y="329"/>
                  </a:lnTo>
                  <a:lnTo>
                    <a:pt x="235" y="343"/>
                  </a:lnTo>
                  <a:cubicBezTo>
                    <a:pt x="246" y="349"/>
                    <a:pt x="258" y="351"/>
                    <a:pt x="269" y="351"/>
                  </a:cubicBezTo>
                  <a:cubicBezTo>
                    <a:pt x="317" y="351"/>
                    <a:pt x="358" y="309"/>
                    <a:pt x="349" y="260"/>
                  </a:cubicBezTo>
                  <a:lnTo>
                    <a:pt x="344" y="232"/>
                  </a:lnTo>
                  <a:lnTo>
                    <a:pt x="363" y="209"/>
                  </a:lnTo>
                  <a:cubicBezTo>
                    <a:pt x="413" y="165"/>
                    <a:pt x="388" y="84"/>
                    <a:pt x="321" y="73"/>
                  </a:cubicBezTo>
                  <a:lnTo>
                    <a:pt x="294" y="70"/>
                  </a:lnTo>
                  <a:lnTo>
                    <a:pt x="280" y="42"/>
                  </a:lnTo>
                  <a:cubicBezTo>
                    <a:pt x="266" y="14"/>
                    <a:pt x="238" y="0"/>
                    <a:pt x="209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6066;p51">
              <a:extLst>
                <a:ext uri="{FF2B5EF4-FFF2-40B4-BE49-F238E27FC236}">
                  <a16:creationId xmlns:a16="http://schemas.microsoft.com/office/drawing/2014/main" id="{68810166-6C76-F856-8351-35AE42B3F19C}"/>
                </a:ext>
              </a:extLst>
            </p:cNvPr>
            <p:cNvSpPr/>
            <p:nvPr/>
          </p:nvSpPr>
          <p:spPr>
            <a:xfrm>
              <a:off x="75820" y="3157119"/>
              <a:ext cx="28464" cy="28465"/>
            </a:xfrm>
            <a:custGeom>
              <a:avLst/>
              <a:gdLst/>
              <a:ahLst/>
              <a:cxnLst/>
              <a:rect l="l" t="t" r="r" b="b"/>
              <a:pathLst>
                <a:path w="266" h="266" extrusionOk="0">
                  <a:moveTo>
                    <a:pt x="132" y="1"/>
                  </a:moveTo>
                  <a:cubicBezTo>
                    <a:pt x="59" y="1"/>
                    <a:pt x="1" y="60"/>
                    <a:pt x="1" y="135"/>
                  </a:cubicBezTo>
                  <a:cubicBezTo>
                    <a:pt x="1" y="207"/>
                    <a:pt x="59" y="266"/>
                    <a:pt x="132" y="266"/>
                  </a:cubicBezTo>
                  <a:cubicBezTo>
                    <a:pt x="204" y="266"/>
                    <a:pt x="266" y="207"/>
                    <a:pt x="266" y="135"/>
                  </a:cubicBezTo>
                  <a:cubicBezTo>
                    <a:pt x="266" y="60"/>
                    <a:pt x="207" y="1"/>
                    <a:pt x="132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6067;p51">
              <a:extLst>
                <a:ext uri="{FF2B5EF4-FFF2-40B4-BE49-F238E27FC236}">
                  <a16:creationId xmlns:a16="http://schemas.microsoft.com/office/drawing/2014/main" id="{5B3E5BC7-81C4-4EB1-AF98-A52E91E1CDE4}"/>
                </a:ext>
              </a:extLst>
            </p:cNvPr>
            <p:cNvSpPr/>
            <p:nvPr/>
          </p:nvSpPr>
          <p:spPr>
            <a:xfrm>
              <a:off x="88341" y="3129082"/>
              <a:ext cx="3103" cy="85180"/>
            </a:xfrm>
            <a:custGeom>
              <a:avLst/>
              <a:gdLst/>
              <a:ahLst/>
              <a:cxnLst/>
              <a:rect l="l" t="t" r="r" b="b"/>
              <a:pathLst>
                <a:path w="29" h="796" extrusionOk="0">
                  <a:moveTo>
                    <a:pt x="1" y="1"/>
                  </a:moveTo>
                  <a:lnTo>
                    <a:pt x="1" y="796"/>
                  </a:lnTo>
                  <a:lnTo>
                    <a:pt x="29" y="796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6068;p51">
              <a:extLst>
                <a:ext uri="{FF2B5EF4-FFF2-40B4-BE49-F238E27FC236}">
                  <a16:creationId xmlns:a16="http://schemas.microsoft.com/office/drawing/2014/main" id="{A14D89F1-832C-D93A-CAA4-7EBBCFCE6AC3}"/>
                </a:ext>
              </a:extLst>
            </p:cNvPr>
            <p:cNvSpPr/>
            <p:nvPr/>
          </p:nvSpPr>
          <p:spPr>
            <a:xfrm>
              <a:off x="86307" y="3121913"/>
              <a:ext cx="8133" cy="8454"/>
            </a:xfrm>
            <a:custGeom>
              <a:avLst/>
              <a:gdLst/>
              <a:ahLst/>
              <a:cxnLst/>
              <a:rect l="l" t="t" r="r" b="b"/>
              <a:pathLst>
                <a:path w="76" h="79" extrusionOk="0">
                  <a:moveTo>
                    <a:pt x="43" y="0"/>
                  </a:moveTo>
                  <a:cubicBezTo>
                    <a:pt x="42" y="0"/>
                    <a:pt x="41" y="1"/>
                    <a:pt x="39" y="1"/>
                  </a:cubicBezTo>
                  <a:cubicBezTo>
                    <a:pt x="17" y="1"/>
                    <a:pt x="0" y="20"/>
                    <a:pt x="0" y="40"/>
                  </a:cubicBezTo>
                  <a:cubicBezTo>
                    <a:pt x="0" y="62"/>
                    <a:pt x="17" y="79"/>
                    <a:pt x="39" y="79"/>
                  </a:cubicBezTo>
                  <a:cubicBezTo>
                    <a:pt x="59" y="79"/>
                    <a:pt x="76" y="62"/>
                    <a:pt x="76" y="40"/>
                  </a:cubicBezTo>
                  <a:cubicBezTo>
                    <a:pt x="76" y="21"/>
                    <a:pt x="61" y="0"/>
                    <a:pt x="4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6069;p51">
              <a:extLst>
                <a:ext uri="{FF2B5EF4-FFF2-40B4-BE49-F238E27FC236}">
                  <a16:creationId xmlns:a16="http://schemas.microsoft.com/office/drawing/2014/main" id="{F7336303-7E33-C979-1596-DA26C1F13E8E}"/>
                </a:ext>
              </a:extLst>
            </p:cNvPr>
            <p:cNvSpPr/>
            <p:nvPr/>
          </p:nvSpPr>
          <p:spPr>
            <a:xfrm>
              <a:off x="88127" y="3124374"/>
              <a:ext cx="3959" cy="3638"/>
            </a:xfrm>
            <a:custGeom>
              <a:avLst/>
              <a:gdLst/>
              <a:ahLst/>
              <a:cxnLst/>
              <a:rect l="l" t="t" r="r" b="b"/>
              <a:pathLst>
                <a:path w="37" h="34" extrusionOk="0">
                  <a:moveTo>
                    <a:pt x="17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0" y="28"/>
                    <a:pt x="8" y="34"/>
                    <a:pt x="17" y="34"/>
                  </a:cubicBezTo>
                  <a:cubicBezTo>
                    <a:pt x="28" y="34"/>
                    <a:pt x="36" y="28"/>
                    <a:pt x="36" y="17"/>
                  </a:cubicBezTo>
                  <a:cubicBezTo>
                    <a:pt x="36" y="11"/>
                    <a:pt x="28" y="3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6070;p51">
              <a:extLst>
                <a:ext uri="{FF2B5EF4-FFF2-40B4-BE49-F238E27FC236}">
                  <a16:creationId xmlns:a16="http://schemas.microsoft.com/office/drawing/2014/main" id="{4D5A15E5-4B03-05D3-3DC5-C4ADD730A07B}"/>
                </a:ext>
              </a:extLst>
            </p:cNvPr>
            <p:cNvSpPr/>
            <p:nvPr/>
          </p:nvSpPr>
          <p:spPr>
            <a:xfrm>
              <a:off x="86307" y="3213300"/>
              <a:ext cx="8133" cy="8133"/>
            </a:xfrm>
            <a:custGeom>
              <a:avLst/>
              <a:gdLst/>
              <a:ahLst/>
              <a:cxnLst/>
              <a:rect l="l" t="t" r="r" b="b"/>
              <a:pathLst>
                <a:path w="76" h="76" extrusionOk="0">
                  <a:moveTo>
                    <a:pt x="39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9"/>
                    <a:pt x="17" y="76"/>
                    <a:pt x="39" y="76"/>
                  </a:cubicBezTo>
                  <a:cubicBezTo>
                    <a:pt x="59" y="76"/>
                    <a:pt x="76" y="59"/>
                    <a:pt x="76" y="37"/>
                  </a:cubicBezTo>
                  <a:cubicBezTo>
                    <a:pt x="76" y="17"/>
                    <a:pt x="59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6071;p51">
              <a:extLst>
                <a:ext uri="{FF2B5EF4-FFF2-40B4-BE49-F238E27FC236}">
                  <a16:creationId xmlns:a16="http://schemas.microsoft.com/office/drawing/2014/main" id="{DF21F523-7211-1894-199B-19D421C0EC37}"/>
                </a:ext>
              </a:extLst>
            </p:cNvPr>
            <p:cNvSpPr/>
            <p:nvPr/>
          </p:nvSpPr>
          <p:spPr>
            <a:xfrm>
              <a:off x="88127" y="3215333"/>
              <a:ext cx="3959" cy="4066"/>
            </a:xfrm>
            <a:custGeom>
              <a:avLst/>
              <a:gdLst/>
              <a:ahLst/>
              <a:cxnLst/>
              <a:rect l="l" t="t" r="r" b="b"/>
              <a:pathLst>
                <a:path w="37" h="38" extrusionOk="0">
                  <a:moveTo>
                    <a:pt x="17" y="1"/>
                  </a:moveTo>
                  <a:cubicBezTo>
                    <a:pt x="8" y="1"/>
                    <a:pt x="0" y="9"/>
                    <a:pt x="0" y="18"/>
                  </a:cubicBezTo>
                  <a:cubicBezTo>
                    <a:pt x="0" y="29"/>
                    <a:pt x="8" y="37"/>
                    <a:pt x="17" y="37"/>
                  </a:cubicBezTo>
                  <a:cubicBezTo>
                    <a:pt x="28" y="37"/>
                    <a:pt x="36" y="29"/>
                    <a:pt x="36" y="18"/>
                  </a:cubicBezTo>
                  <a:cubicBezTo>
                    <a:pt x="36" y="12"/>
                    <a:pt x="28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6072;p51">
              <a:extLst>
                <a:ext uri="{FF2B5EF4-FFF2-40B4-BE49-F238E27FC236}">
                  <a16:creationId xmlns:a16="http://schemas.microsoft.com/office/drawing/2014/main" id="{94505BB0-04C2-3E5B-4BAB-D5AE7FC9C323}"/>
                </a:ext>
              </a:extLst>
            </p:cNvPr>
            <p:cNvSpPr/>
            <p:nvPr/>
          </p:nvSpPr>
          <p:spPr>
            <a:xfrm>
              <a:off x="47784" y="3170281"/>
              <a:ext cx="85178" cy="3103"/>
            </a:xfrm>
            <a:custGeom>
              <a:avLst/>
              <a:gdLst/>
              <a:ahLst/>
              <a:cxnLst/>
              <a:rect l="l" t="t" r="r" b="b"/>
              <a:pathLst>
                <a:path w="796" h="29" extrusionOk="0">
                  <a:moveTo>
                    <a:pt x="0" y="1"/>
                  </a:moveTo>
                  <a:lnTo>
                    <a:pt x="0" y="29"/>
                  </a:lnTo>
                  <a:lnTo>
                    <a:pt x="796" y="29"/>
                  </a:lnTo>
                  <a:lnTo>
                    <a:pt x="79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6073;p51">
              <a:extLst>
                <a:ext uri="{FF2B5EF4-FFF2-40B4-BE49-F238E27FC236}">
                  <a16:creationId xmlns:a16="http://schemas.microsoft.com/office/drawing/2014/main" id="{09951E59-074E-729D-43D5-83AD8967E6B4}"/>
                </a:ext>
              </a:extLst>
            </p:cNvPr>
            <p:cNvSpPr/>
            <p:nvPr/>
          </p:nvSpPr>
          <p:spPr>
            <a:xfrm>
              <a:off x="131679" y="3167927"/>
              <a:ext cx="8454" cy="8454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39" y="0"/>
                  </a:moveTo>
                  <a:cubicBezTo>
                    <a:pt x="20" y="0"/>
                    <a:pt x="0" y="17"/>
                    <a:pt x="0" y="39"/>
                  </a:cubicBezTo>
                  <a:cubicBezTo>
                    <a:pt x="0" y="62"/>
                    <a:pt x="20" y="78"/>
                    <a:pt x="39" y="78"/>
                  </a:cubicBezTo>
                  <a:cubicBezTo>
                    <a:pt x="62" y="78"/>
                    <a:pt x="79" y="62"/>
                    <a:pt x="79" y="39"/>
                  </a:cubicBezTo>
                  <a:cubicBezTo>
                    <a:pt x="79" y="17"/>
                    <a:pt x="62" y="0"/>
                    <a:pt x="39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6074;p51">
              <a:extLst>
                <a:ext uri="{FF2B5EF4-FFF2-40B4-BE49-F238E27FC236}">
                  <a16:creationId xmlns:a16="http://schemas.microsoft.com/office/drawing/2014/main" id="{2A265F76-618A-A1B8-5BED-16DD7669ADAF}"/>
                </a:ext>
              </a:extLst>
            </p:cNvPr>
            <p:cNvSpPr/>
            <p:nvPr/>
          </p:nvSpPr>
          <p:spPr>
            <a:xfrm>
              <a:off x="134034" y="3169960"/>
              <a:ext cx="3745" cy="3745"/>
            </a:xfrm>
            <a:custGeom>
              <a:avLst/>
              <a:gdLst/>
              <a:ahLst/>
              <a:cxnLst/>
              <a:rect l="l" t="t" r="r" b="b"/>
              <a:pathLst>
                <a:path w="35" h="35" extrusionOk="0">
                  <a:moveTo>
                    <a:pt x="17" y="1"/>
                  </a:moveTo>
                  <a:cubicBezTo>
                    <a:pt x="6" y="1"/>
                    <a:pt x="1" y="6"/>
                    <a:pt x="1" y="18"/>
                  </a:cubicBezTo>
                  <a:cubicBezTo>
                    <a:pt x="1" y="29"/>
                    <a:pt x="6" y="34"/>
                    <a:pt x="17" y="34"/>
                  </a:cubicBezTo>
                  <a:cubicBezTo>
                    <a:pt x="26" y="34"/>
                    <a:pt x="31" y="26"/>
                    <a:pt x="34" y="18"/>
                  </a:cubicBezTo>
                  <a:cubicBezTo>
                    <a:pt x="34" y="6"/>
                    <a:pt x="29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6075;p51">
              <a:extLst>
                <a:ext uri="{FF2B5EF4-FFF2-40B4-BE49-F238E27FC236}">
                  <a16:creationId xmlns:a16="http://schemas.microsoft.com/office/drawing/2014/main" id="{B8BCF4F7-4EA9-9B30-3565-552672C2F0B6}"/>
                </a:ext>
              </a:extLst>
            </p:cNvPr>
            <p:cNvSpPr/>
            <p:nvPr/>
          </p:nvSpPr>
          <p:spPr>
            <a:xfrm>
              <a:off x="40293" y="3167927"/>
              <a:ext cx="8775" cy="8454"/>
            </a:xfrm>
            <a:custGeom>
              <a:avLst/>
              <a:gdLst/>
              <a:ahLst/>
              <a:cxnLst/>
              <a:rect l="l" t="t" r="r" b="b"/>
              <a:pathLst>
                <a:path w="82" h="79" extrusionOk="0">
                  <a:moveTo>
                    <a:pt x="40" y="0"/>
                  </a:moveTo>
                  <a:cubicBezTo>
                    <a:pt x="17" y="0"/>
                    <a:pt x="1" y="17"/>
                    <a:pt x="1" y="39"/>
                  </a:cubicBezTo>
                  <a:cubicBezTo>
                    <a:pt x="1" y="62"/>
                    <a:pt x="17" y="78"/>
                    <a:pt x="40" y="78"/>
                  </a:cubicBezTo>
                  <a:cubicBezTo>
                    <a:pt x="65" y="78"/>
                    <a:pt x="82" y="62"/>
                    <a:pt x="79" y="39"/>
                  </a:cubicBezTo>
                  <a:cubicBezTo>
                    <a:pt x="79" y="17"/>
                    <a:pt x="59" y="0"/>
                    <a:pt x="4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6076;p51">
              <a:extLst>
                <a:ext uri="{FF2B5EF4-FFF2-40B4-BE49-F238E27FC236}">
                  <a16:creationId xmlns:a16="http://schemas.microsoft.com/office/drawing/2014/main" id="{BDDAB746-03B5-F822-14D9-D756F149A6A6}"/>
                </a:ext>
              </a:extLst>
            </p:cNvPr>
            <p:cNvSpPr/>
            <p:nvPr/>
          </p:nvSpPr>
          <p:spPr>
            <a:xfrm>
              <a:off x="42755" y="3169960"/>
              <a:ext cx="3638" cy="3745"/>
            </a:xfrm>
            <a:custGeom>
              <a:avLst/>
              <a:gdLst/>
              <a:ahLst/>
              <a:cxnLst/>
              <a:rect l="l" t="t" r="r" b="b"/>
              <a:pathLst>
                <a:path w="34" h="35" extrusionOk="0">
                  <a:moveTo>
                    <a:pt x="17" y="1"/>
                  </a:moveTo>
                  <a:cubicBezTo>
                    <a:pt x="6" y="1"/>
                    <a:pt x="0" y="6"/>
                    <a:pt x="0" y="18"/>
                  </a:cubicBezTo>
                  <a:cubicBezTo>
                    <a:pt x="0" y="29"/>
                    <a:pt x="6" y="34"/>
                    <a:pt x="17" y="34"/>
                  </a:cubicBezTo>
                  <a:cubicBezTo>
                    <a:pt x="28" y="34"/>
                    <a:pt x="34" y="26"/>
                    <a:pt x="34" y="18"/>
                  </a:cubicBezTo>
                  <a:cubicBezTo>
                    <a:pt x="34" y="6"/>
                    <a:pt x="25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6077;p51">
              <a:extLst>
                <a:ext uri="{FF2B5EF4-FFF2-40B4-BE49-F238E27FC236}">
                  <a16:creationId xmlns:a16="http://schemas.microsoft.com/office/drawing/2014/main" id="{29FE3AA0-790E-C476-BAEA-CBFCC9FD8394}"/>
                </a:ext>
              </a:extLst>
            </p:cNvPr>
            <p:cNvSpPr/>
            <p:nvPr/>
          </p:nvSpPr>
          <p:spPr>
            <a:xfrm>
              <a:off x="65655" y="3147595"/>
              <a:ext cx="48260" cy="48154"/>
            </a:xfrm>
            <a:custGeom>
              <a:avLst/>
              <a:gdLst/>
              <a:ahLst/>
              <a:cxnLst/>
              <a:rect l="l" t="t" r="r" b="b"/>
              <a:pathLst>
                <a:path w="451" h="450" extrusionOk="0">
                  <a:moveTo>
                    <a:pt x="430" y="1"/>
                  </a:moveTo>
                  <a:lnTo>
                    <a:pt x="1" y="427"/>
                  </a:lnTo>
                  <a:lnTo>
                    <a:pt x="20" y="450"/>
                  </a:lnTo>
                  <a:lnTo>
                    <a:pt x="450" y="20"/>
                  </a:lnTo>
                  <a:lnTo>
                    <a:pt x="43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6078;p51">
              <a:extLst>
                <a:ext uri="{FF2B5EF4-FFF2-40B4-BE49-F238E27FC236}">
                  <a16:creationId xmlns:a16="http://schemas.microsoft.com/office/drawing/2014/main" id="{3002B421-6898-661A-51C6-C62704AF87A2}"/>
                </a:ext>
              </a:extLst>
            </p:cNvPr>
            <p:cNvSpPr/>
            <p:nvPr/>
          </p:nvSpPr>
          <p:spPr>
            <a:xfrm>
              <a:off x="111027" y="3143743"/>
              <a:ext cx="7062" cy="6635"/>
            </a:xfrm>
            <a:custGeom>
              <a:avLst/>
              <a:gdLst/>
              <a:ahLst/>
              <a:cxnLst/>
              <a:rect l="l" t="t" r="r" b="b"/>
              <a:pathLst>
                <a:path w="66" h="62" extrusionOk="0">
                  <a:moveTo>
                    <a:pt x="34" y="0"/>
                  </a:moveTo>
                  <a:cubicBezTo>
                    <a:pt x="18" y="0"/>
                    <a:pt x="1" y="14"/>
                    <a:pt x="1" y="31"/>
                  </a:cubicBezTo>
                  <a:cubicBezTo>
                    <a:pt x="1" y="48"/>
                    <a:pt x="18" y="62"/>
                    <a:pt x="34" y="62"/>
                  </a:cubicBezTo>
                  <a:cubicBezTo>
                    <a:pt x="51" y="62"/>
                    <a:pt x="65" y="48"/>
                    <a:pt x="65" y="31"/>
                  </a:cubicBezTo>
                  <a:cubicBezTo>
                    <a:pt x="65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6079;p51">
              <a:extLst>
                <a:ext uri="{FF2B5EF4-FFF2-40B4-BE49-F238E27FC236}">
                  <a16:creationId xmlns:a16="http://schemas.microsoft.com/office/drawing/2014/main" id="{9ED893D3-4275-234B-665F-FEDC4E479BC3}"/>
                </a:ext>
              </a:extLst>
            </p:cNvPr>
            <p:cNvSpPr/>
            <p:nvPr/>
          </p:nvSpPr>
          <p:spPr>
            <a:xfrm>
              <a:off x="113167" y="3145776"/>
              <a:ext cx="3103" cy="3210"/>
            </a:xfrm>
            <a:custGeom>
              <a:avLst/>
              <a:gdLst/>
              <a:ahLst/>
              <a:cxnLst/>
              <a:rect l="l" t="t" r="r" b="b"/>
              <a:pathLst>
                <a:path w="29" h="30" extrusionOk="0">
                  <a:moveTo>
                    <a:pt x="17" y="0"/>
                  </a:moveTo>
                  <a:cubicBezTo>
                    <a:pt x="14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9" y="27"/>
                    <a:pt x="12" y="30"/>
                    <a:pt x="15" y="30"/>
                  </a:cubicBezTo>
                  <a:cubicBezTo>
                    <a:pt x="18" y="30"/>
                    <a:pt x="21" y="27"/>
                    <a:pt x="26" y="23"/>
                  </a:cubicBezTo>
                  <a:cubicBezTo>
                    <a:pt x="28" y="18"/>
                    <a:pt x="28" y="9"/>
                    <a:pt x="26" y="6"/>
                  </a:cubicBezTo>
                  <a:cubicBezTo>
                    <a:pt x="23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6080;p51">
              <a:extLst>
                <a:ext uri="{FF2B5EF4-FFF2-40B4-BE49-F238E27FC236}">
                  <a16:creationId xmlns:a16="http://schemas.microsoft.com/office/drawing/2014/main" id="{B6E443DC-3418-0FC8-BFD7-A0B02B276043}"/>
                </a:ext>
              </a:extLst>
            </p:cNvPr>
            <p:cNvSpPr/>
            <p:nvPr/>
          </p:nvSpPr>
          <p:spPr>
            <a:xfrm>
              <a:off x="62123" y="3192968"/>
              <a:ext cx="6634" cy="6956"/>
            </a:xfrm>
            <a:custGeom>
              <a:avLst/>
              <a:gdLst/>
              <a:ahLst/>
              <a:cxnLst/>
              <a:rect l="l" t="t" r="r" b="b"/>
              <a:pathLst>
                <a:path w="62" h="65" extrusionOk="0">
                  <a:moveTo>
                    <a:pt x="31" y="1"/>
                  </a:moveTo>
                  <a:cubicBezTo>
                    <a:pt x="14" y="1"/>
                    <a:pt x="0" y="15"/>
                    <a:pt x="0" y="31"/>
                  </a:cubicBezTo>
                  <a:cubicBezTo>
                    <a:pt x="0" y="48"/>
                    <a:pt x="14" y="65"/>
                    <a:pt x="31" y="65"/>
                  </a:cubicBezTo>
                  <a:cubicBezTo>
                    <a:pt x="48" y="65"/>
                    <a:pt x="62" y="48"/>
                    <a:pt x="62" y="31"/>
                  </a:cubicBezTo>
                  <a:cubicBezTo>
                    <a:pt x="62" y="15"/>
                    <a:pt x="48" y="1"/>
                    <a:pt x="31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6081;p51">
              <a:extLst>
                <a:ext uri="{FF2B5EF4-FFF2-40B4-BE49-F238E27FC236}">
                  <a16:creationId xmlns:a16="http://schemas.microsoft.com/office/drawing/2014/main" id="{CD4AD671-4DD7-F649-D9A1-63452CC0EAFA}"/>
                </a:ext>
              </a:extLst>
            </p:cNvPr>
            <p:cNvSpPr/>
            <p:nvPr/>
          </p:nvSpPr>
          <p:spPr>
            <a:xfrm>
              <a:off x="63942" y="3195108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7" y="1"/>
                  </a:moveTo>
                  <a:cubicBezTo>
                    <a:pt x="14" y="1"/>
                    <a:pt x="10" y="3"/>
                    <a:pt x="6" y="6"/>
                  </a:cubicBezTo>
                  <a:cubicBezTo>
                    <a:pt x="0" y="9"/>
                    <a:pt x="0" y="17"/>
                    <a:pt x="6" y="23"/>
                  </a:cubicBezTo>
                  <a:cubicBezTo>
                    <a:pt x="8" y="27"/>
                    <a:pt x="11" y="29"/>
                    <a:pt x="14" y="29"/>
                  </a:cubicBezTo>
                  <a:cubicBezTo>
                    <a:pt x="18" y="29"/>
                    <a:pt x="21" y="27"/>
                    <a:pt x="25" y="23"/>
                  </a:cubicBezTo>
                  <a:cubicBezTo>
                    <a:pt x="28" y="17"/>
                    <a:pt x="28" y="9"/>
                    <a:pt x="25" y="6"/>
                  </a:cubicBezTo>
                  <a:cubicBezTo>
                    <a:pt x="23" y="2"/>
                    <a:pt x="20" y="1"/>
                    <a:pt x="17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6082;p51">
              <a:extLst>
                <a:ext uri="{FF2B5EF4-FFF2-40B4-BE49-F238E27FC236}">
                  <a16:creationId xmlns:a16="http://schemas.microsoft.com/office/drawing/2014/main" id="{ECD9F49E-42C8-4515-C724-D589B0ABCC4A}"/>
                </a:ext>
              </a:extLst>
            </p:cNvPr>
            <p:cNvSpPr/>
            <p:nvPr/>
          </p:nvSpPr>
          <p:spPr>
            <a:xfrm>
              <a:off x="65441" y="3147916"/>
              <a:ext cx="48153" cy="48154"/>
            </a:xfrm>
            <a:custGeom>
              <a:avLst/>
              <a:gdLst/>
              <a:ahLst/>
              <a:cxnLst/>
              <a:rect l="l" t="t" r="r" b="b"/>
              <a:pathLst>
                <a:path w="450" h="450" extrusionOk="0">
                  <a:moveTo>
                    <a:pt x="20" y="0"/>
                  </a:moveTo>
                  <a:lnTo>
                    <a:pt x="0" y="20"/>
                  </a:lnTo>
                  <a:lnTo>
                    <a:pt x="430" y="450"/>
                  </a:lnTo>
                  <a:lnTo>
                    <a:pt x="449" y="43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6083;p51">
              <a:extLst>
                <a:ext uri="{FF2B5EF4-FFF2-40B4-BE49-F238E27FC236}">
                  <a16:creationId xmlns:a16="http://schemas.microsoft.com/office/drawing/2014/main" id="{CD4AAC14-5531-8ACD-94D1-1EE86BE7124A}"/>
                </a:ext>
              </a:extLst>
            </p:cNvPr>
            <p:cNvSpPr/>
            <p:nvPr/>
          </p:nvSpPr>
          <p:spPr>
            <a:xfrm>
              <a:off x="111027" y="3192968"/>
              <a:ext cx="7062" cy="6956"/>
            </a:xfrm>
            <a:custGeom>
              <a:avLst/>
              <a:gdLst/>
              <a:ahLst/>
              <a:cxnLst/>
              <a:rect l="l" t="t" r="r" b="b"/>
              <a:pathLst>
                <a:path w="66" h="65" extrusionOk="0">
                  <a:moveTo>
                    <a:pt x="34" y="1"/>
                  </a:moveTo>
                  <a:cubicBezTo>
                    <a:pt x="18" y="1"/>
                    <a:pt x="1" y="15"/>
                    <a:pt x="1" y="31"/>
                  </a:cubicBezTo>
                  <a:cubicBezTo>
                    <a:pt x="1" y="48"/>
                    <a:pt x="18" y="65"/>
                    <a:pt x="34" y="65"/>
                  </a:cubicBezTo>
                  <a:cubicBezTo>
                    <a:pt x="51" y="65"/>
                    <a:pt x="65" y="48"/>
                    <a:pt x="65" y="31"/>
                  </a:cubicBezTo>
                  <a:cubicBezTo>
                    <a:pt x="65" y="15"/>
                    <a:pt x="51" y="1"/>
                    <a:pt x="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6084;p51">
              <a:extLst>
                <a:ext uri="{FF2B5EF4-FFF2-40B4-BE49-F238E27FC236}">
                  <a16:creationId xmlns:a16="http://schemas.microsoft.com/office/drawing/2014/main" id="{DA3757B3-A407-ACB1-627B-423B2524E05A}"/>
                </a:ext>
              </a:extLst>
            </p:cNvPr>
            <p:cNvSpPr/>
            <p:nvPr/>
          </p:nvSpPr>
          <p:spPr>
            <a:xfrm>
              <a:off x="113167" y="3194787"/>
              <a:ext cx="3103" cy="3103"/>
            </a:xfrm>
            <a:custGeom>
              <a:avLst/>
              <a:gdLst/>
              <a:ahLst/>
              <a:cxnLst/>
              <a:rect l="l" t="t" r="r" b="b"/>
              <a:pathLst>
                <a:path w="29" h="2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23"/>
                    <a:pt x="6" y="28"/>
                    <a:pt x="14" y="28"/>
                  </a:cubicBezTo>
                  <a:cubicBezTo>
                    <a:pt x="23" y="28"/>
                    <a:pt x="28" y="23"/>
                    <a:pt x="28" y="14"/>
                  </a:cubicBezTo>
                  <a:cubicBezTo>
                    <a:pt x="28" y="6"/>
                    <a:pt x="23" y="0"/>
                    <a:pt x="14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6085;p51">
              <a:extLst>
                <a:ext uri="{FF2B5EF4-FFF2-40B4-BE49-F238E27FC236}">
                  <a16:creationId xmlns:a16="http://schemas.microsoft.com/office/drawing/2014/main" id="{9B48661C-5360-CF80-7DCA-59FEEEB43654}"/>
                </a:ext>
              </a:extLst>
            </p:cNvPr>
            <p:cNvSpPr/>
            <p:nvPr/>
          </p:nvSpPr>
          <p:spPr>
            <a:xfrm>
              <a:off x="62123" y="3143743"/>
              <a:ext cx="6634" cy="6635"/>
            </a:xfrm>
            <a:custGeom>
              <a:avLst/>
              <a:gdLst/>
              <a:ahLst/>
              <a:cxnLst/>
              <a:rect l="l" t="t" r="r" b="b"/>
              <a:pathLst>
                <a:path w="62" h="62" extrusionOk="0">
                  <a:moveTo>
                    <a:pt x="31" y="0"/>
                  </a:moveTo>
                  <a:cubicBezTo>
                    <a:pt x="14" y="0"/>
                    <a:pt x="0" y="14"/>
                    <a:pt x="0" y="31"/>
                  </a:cubicBezTo>
                  <a:cubicBezTo>
                    <a:pt x="0" y="48"/>
                    <a:pt x="14" y="62"/>
                    <a:pt x="31" y="62"/>
                  </a:cubicBezTo>
                  <a:cubicBezTo>
                    <a:pt x="48" y="62"/>
                    <a:pt x="62" y="48"/>
                    <a:pt x="62" y="31"/>
                  </a:cubicBezTo>
                  <a:cubicBezTo>
                    <a:pt x="62" y="14"/>
                    <a:pt x="48" y="0"/>
                    <a:pt x="31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6086;p51">
              <a:extLst>
                <a:ext uri="{FF2B5EF4-FFF2-40B4-BE49-F238E27FC236}">
                  <a16:creationId xmlns:a16="http://schemas.microsoft.com/office/drawing/2014/main" id="{48D79482-75E6-7EE0-2D86-21830295AE26}"/>
                </a:ext>
              </a:extLst>
            </p:cNvPr>
            <p:cNvSpPr/>
            <p:nvPr/>
          </p:nvSpPr>
          <p:spPr>
            <a:xfrm>
              <a:off x="63942" y="3145776"/>
              <a:ext cx="3317" cy="2782"/>
            </a:xfrm>
            <a:custGeom>
              <a:avLst/>
              <a:gdLst/>
              <a:ahLst/>
              <a:cxnLst/>
              <a:rect l="l" t="t" r="r" b="b"/>
              <a:pathLst>
                <a:path w="31" h="26" extrusionOk="0">
                  <a:moveTo>
                    <a:pt x="17" y="0"/>
                  </a:moveTo>
                  <a:cubicBezTo>
                    <a:pt x="13" y="0"/>
                    <a:pt x="10" y="2"/>
                    <a:pt x="6" y="6"/>
                  </a:cubicBezTo>
                  <a:cubicBezTo>
                    <a:pt x="0" y="9"/>
                    <a:pt x="0" y="18"/>
                    <a:pt x="6" y="23"/>
                  </a:cubicBezTo>
                  <a:cubicBezTo>
                    <a:pt x="8" y="25"/>
                    <a:pt x="12" y="25"/>
                    <a:pt x="15" y="25"/>
                  </a:cubicBezTo>
                  <a:cubicBezTo>
                    <a:pt x="19" y="25"/>
                    <a:pt x="22" y="25"/>
                    <a:pt x="25" y="23"/>
                  </a:cubicBezTo>
                  <a:cubicBezTo>
                    <a:pt x="31" y="20"/>
                    <a:pt x="31" y="12"/>
                    <a:pt x="25" y="6"/>
                  </a:cubicBezTo>
                  <a:cubicBezTo>
                    <a:pt x="22" y="2"/>
                    <a:pt x="20" y="0"/>
                    <a:pt x="17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6087;p51">
              <a:extLst>
                <a:ext uri="{FF2B5EF4-FFF2-40B4-BE49-F238E27FC236}">
                  <a16:creationId xmlns:a16="http://schemas.microsoft.com/office/drawing/2014/main" id="{C407BE1E-533C-2438-7AFB-F6623190AC1D}"/>
                </a:ext>
              </a:extLst>
            </p:cNvPr>
            <p:cNvSpPr/>
            <p:nvPr/>
          </p:nvSpPr>
          <p:spPr>
            <a:xfrm>
              <a:off x="82990" y="3164289"/>
              <a:ext cx="14125" cy="14125"/>
            </a:xfrm>
            <a:custGeom>
              <a:avLst/>
              <a:gdLst/>
              <a:ahLst/>
              <a:cxnLst/>
              <a:rect l="l" t="t" r="r" b="b"/>
              <a:pathLst>
                <a:path w="132" h="132" extrusionOk="0">
                  <a:moveTo>
                    <a:pt x="65" y="1"/>
                  </a:moveTo>
                  <a:cubicBezTo>
                    <a:pt x="29" y="1"/>
                    <a:pt x="1" y="32"/>
                    <a:pt x="1" y="68"/>
                  </a:cubicBezTo>
                  <a:cubicBezTo>
                    <a:pt x="1" y="104"/>
                    <a:pt x="31" y="132"/>
                    <a:pt x="65" y="132"/>
                  </a:cubicBezTo>
                  <a:cubicBezTo>
                    <a:pt x="104" y="132"/>
                    <a:pt x="132" y="101"/>
                    <a:pt x="132" y="68"/>
                  </a:cubicBezTo>
                  <a:cubicBezTo>
                    <a:pt x="132" y="32"/>
                    <a:pt x="104" y="1"/>
                    <a:pt x="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6088;p51">
              <a:extLst>
                <a:ext uri="{FF2B5EF4-FFF2-40B4-BE49-F238E27FC236}">
                  <a16:creationId xmlns:a16="http://schemas.microsoft.com/office/drawing/2014/main" id="{5DFBB932-D2A5-F29F-CF3F-270C16C030FC}"/>
                </a:ext>
              </a:extLst>
            </p:cNvPr>
            <p:cNvSpPr/>
            <p:nvPr/>
          </p:nvSpPr>
          <p:spPr>
            <a:xfrm>
              <a:off x="308138" y="3225927"/>
              <a:ext cx="95558" cy="82505"/>
            </a:xfrm>
            <a:custGeom>
              <a:avLst/>
              <a:gdLst/>
              <a:ahLst/>
              <a:cxnLst/>
              <a:rect l="l" t="t" r="r" b="b"/>
              <a:pathLst>
                <a:path w="893" h="771" extrusionOk="0">
                  <a:moveTo>
                    <a:pt x="454" y="1"/>
                  </a:moveTo>
                  <a:cubicBezTo>
                    <a:pt x="392" y="1"/>
                    <a:pt x="328" y="33"/>
                    <a:pt x="290" y="97"/>
                  </a:cubicBezTo>
                  <a:lnTo>
                    <a:pt x="262" y="156"/>
                  </a:lnTo>
                  <a:lnTo>
                    <a:pt x="195" y="167"/>
                  </a:lnTo>
                  <a:cubicBezTo>
                    <a:pt x="56" y="186"/>
                    <a:pt x="0" y="359"/>
                    <a:pt x="103" y="460"/>
                  </a:cubicBezTo>
                  <a:lnTo>
                    <a:pt x="151" y="505"/>
                  </a:lnTo>
                  <a:lnTo>
                    <a:pt x="140" y="569"/>
                  </a:lnTo>
                  <a:cubicBezTo>
                    <a:pt x="122" y="681"/>
                    <a:pt x="209" y="769"/>
                    <a:pt x="309" y="769"/>
                  </a:cubicBezTo>
                  <a:cubicBezTo>
                    <a:pt x="335" y="769"/>
                    <a:pt x="362" y="763"/>
                    <a:pt x="388" y="750"/>
                  </a:cubicBezTo>
                  <a:lnTo>
                    <a:pt x="447" y="719"/>
                  </a:lnTo>
                  <a:lnTo>
                    <a:pt x="508" y="750"/>
                  </a:lnTo>
                  <a:cubicBezTo>
                    <a:pt x="534" y="764"/>
                    <a:pt x="561" y="770"/>
                    <a:pt x="587" y="770"/>
                  </a:cubicBezTo>
                  <a:cubicBezTo>
                    <a:pt x="687" y="770"/>
                    <a:pt x="773" y="679"/>
                    <a:pt x="753" y="569"/>
                  </a:cubicBezTo>
                  <a:lnTo>
                    <a:pt x="745" y="505"/>
                  </a:lnTo>
                  <a:lnTo>
                    <a:pt x="792" y="460"/>
                  </a:lnTo>
                  <a:cubicBezTo>
                    <a:pt x="893" y="359"/>
                    <a:pt x="837" y="189"/>
                    <a:pt x="698" y="167"/>
                  </a:cubicBezTo>
                  <a:lnTo>
                    <a:pt x="633" y="156"/>
                  </a:lnTo>
                  <a:lnTo>
                    <a:pt x="606" y="97"/>
                  </a:lnTo>
                  <a:cubicBezTo>
                    <a:pt x="576" y="33"/>
                    <a:pt x="516" y="1"/>
                    <a:pt x="4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6089;p51">
              <a:extLst>
                <a:ext uri="{FF2B5EF4-FFF2-40B4-BE49-F238E27FC236}">
                  <a16:creationId xmlns:a16="http://schemas.microsoft.com/office/drawing/2014/main" id="{60647AE5-FA82-43A7-5771-026AC8BAE5FD}"/>
                </a:ext>
              </a:extLst>
            </p:cNvPr>
            <p:cNvSpPr/>
            <p:nvPr/>
          </p:nvSpPr>
          <p:spPr>
            <a:xfrm>
              <a:off x="316484" y="3231813"/>
              <a:ext cx="80684" cy="70199"/>
            </a:xfrm>
            <a:custGeom>
              <a:avLst/>
              <a:gdLst/>
              <a:ahLst/>
              <a:cxnLst/>
              <a:rect l="l" t="t" r="r" b="b"/>
              <a:pathLst>
                <a:path w="754" h="656" extrusionOk="0">
                  <a:moveTo>
                    <a:pt x="376" y="0"/>
                  </a:moveTo>
                  <a:cubicBezTo>
                    <a:pt x="324" y="0"/>
                    <a:pt x="272" y="28"/>
                    <a:pt x="249" y="84"/>
                  </a:cubicBezTo>
                  <a:lnTo>
                    <a:pt x="223" y="137"/>
                  </a:lnTo>
                  <a:lnTo>
                    <a:pt x="168" y="143"/>
                  </a:lnTo>
                  <a:cubicBezTo>
                    <a:pt x="48" y="157"/>
                    <a:pt x="0" y="307"/>
                    <a:pt x="87" y="391"/>
                  </a:cubicBezTo>
                  <a:lnTo>
                    <a:pt x="126" y="430"/>
                  </a:lnTo>
                  <a:lnTo>
                    <a:pt x="115" y="486"/>
                  </a:lnTo>
                  <a:cubicBezTo>
                    <a:pt x="99" y="579"/>
                    <a:pt x="175" y="656"/>
                    <a:pt x="261" y="656"/>
                  </a:cubicBezTo>
                  <a:cubicBezTo>
                    <a:pt x="284" y="656"/>
                    <a:pt x="307" y="651"/>
                    <a:pt x="329" y="639"/>
                  </a:cubicBezTo>
                  <a:lnTo>
                    <a:pt x="377" y="614"/>
                  </a:lnTo>
                  <a:lnTo>
                    <a:pt x="427" y="639"/>
                  </a:lnTo>
                  <a:cubicBezTo>
                    <a:pt x="449" y="651"/>
                    <a:pt x="472" y="656"/>
                    <a:pt x="494" y="656"/>
                  </a:cubicBezTo>
                  <a:cubicBezTo>
                    <a:pt x="579" y="656"/>
                    <a:pt x="655" y="579"/>
                    <a:pt x="639" y="486"/>
                  </a:cubicBezTo>
                  <a:lnTo>
                    <a:pt x="628" y="430"/>
                  </a:lnTo>
                  <a:lnTo>
                    <a:pt x="667" y="391"/>
                  </a:lnTo>
                  <a:cubicBezTo>
                    <a:pt x="754" y="307"/>
                    <a:pt x="706" y="162"/>
                    <a:pt x="586" y="143"/>
                  </a:cubicBezTo>
                  <a:lnTo>
                    <a:pt x="530" y="137"/>
                  </a:lnTo>
                  <a:lnTo>
                    <a:pt x="505" y="84"/>
                  </a:lnTo>
                  <a:cubicBezTo>
                    <a:pt x="480" y="28"/>
                    <a:pt x="428" y="0"/>
                    <a:pt x="3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6090;p51">
              <a:extLst>
                <a:ext uri="{FF2B5EF4-FFF2-40B4-BE49-F238E27FC236}">
                  <a16:creationId xmlns:a16="http://schemas.microsoft.com/office/drawing/2014/main" id="{04A62AFD-D9F9-1D5D-4900-8B7EE0D76C8F}"/>
                </a:ext>
              </a:extLst>
            </p:cNvPr>
            <p:cNvSpPr/>
            <p:nvPr/>
          </p:nvSpPr>
          <p:spPr>
            <a:xfrm>
              <a:off x="316163" y="3236842"/>
              <a:ext cx="74691" cy="67951"/>
            </a:xfrm>
            <a:custGeom>
              <a:avLst/>
              <a:gdLst/>
              <a:ahLst/>
              <a:cxnLst/>
              <a:rect l="l" t="t" r="r" b="b"/>
              <a:pathLst>
                <a:path w="698" h="635" extrusionOk="0">
                  <a:moveTo>
                    <a:pt x="338" y="350"/>
                  </a:moveTo>
                  <a:lnTo>
                    <a:pt x="338" y="350"/>
                  </a:lnTo>
                  <a:cubicBezTo>
                    <a:pt x="319" y="355"/>
                    <a:pt x="299" y="362"/>
                    <a:pt x="279" y="371"/>
                  </a:cubicBezTo>
                  <a:lnTo>
                    <a:pt x="279" y="371"/>
                  </a:lnTo>
                  <a:cubicBezTo>
                    <a:pt x="278" y="375"/>
                    <a:pt x="279" y="378"/>
                    <a:pt x="282" y="378"/>
                  </a:cubicBezTo>
                  <a:cubicBezTo>
                    <a:pt x="283" y="378"/>
                    <a:pt x="284" y="378"/>
                    <a:pt x="285" y="377"/>
                  </a:cubicBezTo>
                  <a:cubicBezTo>
                    <a:pt x="307" y="375"/>
                    <a:pt x="324" y="369"/>
                    <a:pt x="338" y="350"/>
                  </a:cubicBezTo>
                  <a:close/>
                  <a:moveTo>
                    <a:pt x="0" y="299"/>
                  </a:moveTo>
                  <a:lnTo>
                    <a:pt x="0" y="299"/>
                  </a:lnTo>
                  <a:cubicBezTo>
                    <a:pt x="12" y="316"/>
                    <a:pt x="20" y="333"/>
                    <a:pt x="34" y="350"/>
                  </a:cubicBezTo>
                  <a:lnTo>
                    <a:pt x="84" y="397"/>
                  </a:lnTo>
                  <a:lnTo>
                    <a:pt x="73" y="458"/>
                  </a:lnTo>
                  <a:cubicBezTo>
                    <a:pt x="73" y="467"/>
                    <a:pt x="70" y="469"/>
                    <a:pt x="70" y="472"/>
                  </a:cubicBezTo>
                  <a:cubicBezTo>
                    <a:pt x="133" y="449"/>
                    <a:pt x="209" y="401"/>
                    <a:pt x="279" y="371"/>
                  </a:cubicBezTo>
                  <a:lnTo>
                    <a:pt x="279" y="371"/>
                  </a:lnTo>
                  <a:cubicBezTo>
                    <a:pt x="280" y="359"/>
                    <a:pt x="292" y="335"/>
                    <a:pt x="282" y="335"/>
                  </a:cubicBezTo>
                  <a:cubicBezTo>
                    <a:pt x="281" y="335"/>
                    <a:pt x="280" y="335"/>
                    <a:pt x="279" y="336"/>
                  </a:cubicBezTo>
                  <a:cubicBezTo>
                    <a:pt x="224" y="354"/>
                    <a:pt x="191" y="367"/>
                    <a:pt x="157" y="367"/>
                  </a:cubicBezTo>
                  <a:cubicBezTo>
                    <a:pt x="117" y="367"/>
                    <a:pt x="77" y="349"/>
                    <a:pt x="0" y="299"/>
                  </a:cubicBezTo>
                  <a:close/>
                  <a:moveTo>
                    <a:pt x="542" y="1"/>
                  </a:moveTo>
                  <a:cubicBezTo>
                    <a:pt x="528" y="79"/>
                    <a:pt x="503" y="154"/>
                    <a:pt x="472" y="230"/>
                  </a:cubicBezTo>
                  <a:cubicBezTo>
                    <a:pt x="461" y="249"/>
                    <a:pt x="450" y="271"/>
                    <a:pt x="430" y="277"/>
                  </a:cubicBezTo>
                  <a:cubicBezTo>
                    <a:pt x="425" y="279"/>
                    <a:pt x="421" y="280"/>
                    <a:pt x="417" y="280"/>
                  </a:cubicBezTo>
                  <a:cubicBezTo>
                    <a:pt x="404" y="280"/>
                    <a:pt x="393" y="271"/>
                    <a:pt x="380" y="263"/>
                  </a:cubicBezTo>
                  <a:cubicBezTo>
                    <a:pt x="366" y="252"/>
                    <a:pt x="360" y="238"/>
                    <a:pt x="349" y="224"/>
                  </a:cubicBezTo>
                  <a:cubicBezTo>
                    <a:pt x="305" y="154"/>
                    <a:pt x="257" y="82"/>
                    <a:pt x="213" y="12"/>
                  </a:cubicBezTo>
                  <a:lnTo>
                    <a:pt x="196" y="48"/>
                  </a:lnTo>
                  <a:lnTo>
                    <a:pt x="160" y="54"/>
                  </a:lnTo>
                  <a:cubicBezTo>
                    <a:pt x="235" y="104"/>
                    <a:pt x="299" y="163"/>
                    <a:pt x="335" y="238"/>
                  </a:cubicBezTo>
                  <a:cubicBezTo>
                    <a:pt x="352" y="274"/>
                    <a:pt x="363" y="319"/>
                    <a:pt x="338" y="350"/>
                  </a:cubicBezTo>
                  <a:cubicBezTo>
                    <a:pt x="338" y="349"/>
                    <a:pt x="339" y="349"/>
                    <a:pt x="339" y="349"/>
                  </a:cubicBezTo>
                  <a:cubicBezTo>
                    <a:pt x="349" y="349"/>
                    <a:pt x="347" y="389"/>
                    <a:pt x="352" y="397"/>
                  </a:cubicBezTo>
                  <a:cubicBezTo>
                    <a:pt x="360" y="400"/>
                    <a:pt x="360" y="411"/>
                    <a:pt x="363" y="414"/>
                  </a:cubicBezTo>
                  <a:cubicBezTo>
                    <a:pt x="369" y="447"/>
                    <a:pt x="366" y="483"/>
                    <a:pt x="360" y="517"/>
                  </a:cubicBezTo>
                  <a:cubicBezTo>
                    <a:pt x="352" y="556"/>
                    <a:pt x="349" y="595"/>
                    <a:pt x="338" y="634"/>
                  </a:cubicBezTo>
                  <a:lnTo>
                    <a:pt x="377" y="612"/>
                  </a:lnTo>
                  <a:lnTo>
                    <a:pt x="405" y="629"/>
                  </a:lnTo>
                  <a:cubicBezTo>
                    <a:pt x="399" y="598"/>
                    <a:pt x="397" y="567"/>
                    <a:pt x="394" y="531"/>
                  </a:cubicBezTo>
                  <a:cubicBezTo>
                    <a:pt x="391" y="481"/>
                    <a:pt x="394" y="425"/>
                    <a:pt x="422" y="377"/>
                  </a:cubicBezTo>
                  <a:cubicBezTo>
                    <a:pt x="425" y="375"/>
                    <a:pt x="425" y="372"/>
                    <a:pt x="430" y="372"/>
                  </a:cubicBezTo>
                  <a:cubicBezTo>
                    <a:pt x="433" y="369"/>
                    <a:pt x="438" y="369"/>
                    <a:pt x="444" y="369"/>
                  </a:cubicBezTo>
                  <a:cubicBezTo>
                    <a:pt x="519" y="369"/>
                    <a:pt x="592" y="397"/>
                    <a:pt x="670" y="416"/>
                  </a:cubicBezTo>
                  <a:lnTo>
                    <a:pt x="667" y="400"/>
                  </a:lnTo>
                  <a:lnTo>
                    <a:pt x="698" y="377"/>
                  </a:lnTo>
                  <a:cubicBezTo>
                    <a:pt x="670" y="375"/>
                    <a:pt x="642" y="375"/>
                    <a:pt x="617" y="372"/>
                  </a:cubicBezTo>
                  <a:cubicBezTo>
                    <a:pt x="589" y="369"/>
                    <a:pt x="561" y="361"/>
                    <a:pt x="536" y="355"/>
                  </a:cubicBezTo>
                  <a:cubicBezTo>
                    <a:pt x="519" y="347"/>
                    <a:pt x="503" y="341"/>
                    <a:pt x="489" y="330"/>
                  </a:cubicBezTo>
                  <a:cubicBezTo>
                    <a:pt x="475" y="319"/>
                    <a:pt x="464" y="302"/>
                    <a:pt x="464" y="285"/>
                  </a:cubicBezTo>
                  <a:cubicBezTo>
                    <a:pt x="464" y="269"/>
                    <a:pt x="475" y="249"/>
                    <a:pt x="486" y="232"/>
                  </a:cubicBezTo>
                  <a:lnTo>
                    <a:pt x="600" y="54"/>
                  </a:lnTo>
                  <a:lnTo>
                    <a:pt x="561" y="48"/>
                  </a:lnTo>
                  <a:lnTo>
                    <a:pt x="542" y="1"/>
                  </a:ln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6091;p51">
              <a:extLst>
                <a:ext uri="{FF2B5EF4-FFF2-40B4-BE49-F238E27FC236}">
                  <a16:creationId xmlns:a16="http://schemas.microsoft.com/office/drawing/2014/main" id="{250D2F39-CB01-D4C9-42A9-C145F11ECC1C}"/>
                </a:ext>
              </a:extLst>
            </p:cNvPr>
            <p:cNvSpPr/>
            <p:nvPr/>
          </p:nvSpPr>
          <p:spPr>
            <a:xfrm>
              <a:off x="341525" y="3251503"/>
              <a:ext cx="30604" cy="30819"/>
            </a:xfrm>
            <a:custGeom>
              <a:avLst/>
              <a:gdLst/>
              <a:ahLst/>
              <a:cxnLst/>
              <a:rect l="l" t="t" r="r" b="b"/>
              <a:pathLst>
                <a:path w="286" h="288" extrusionOk="0">
                  <a:moveTo>
                    <a:pt x="143" y="1"/>
                  </a:moveTo>
                  <a:cubicBezTo>
                    <a:pt x="62" y="1"/>
                    <a:pt x="1" y="65"/>
                    <a:pt x="1" y="146"/>
                  </a:cubicBezTo>
                  <a:cubicBezTo>
                    <a:pt x="1" y="224"/>
                    <a:pt x="62" y="288"/>
                    <a:pt x="143" y="288"/>
                  </a:cubicBezTo>
                  <a:cubicBezTo>
                    <a:pt x="224" y="288"/>
                    <a:pt x="285" y="224"/>
                    <a:pt x="285" y="146"/>
                  </a:cubicBezTo>
                  <a:cubicBezTo>
                    <a:pt x="285" y="67"/>
                    <a:pt x="221" y="1"/>
                    <a:pt x="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6092;p51">
              <a:extLst>
                <a:ext uri="{FF2B5EF4-FFF2-40B4-BE49-F238E27FC236}">
                  <a16:creationId xmlns:a16="http://schemas.microsoft.com/office/drawing/2014/main" id="{2943D469-1124-537D-9CBD-1E5F4EB13A06}"/>
                </a:ext>
              </a:extLst>
            </p:cNvPr>
            <p:cNvSpPr/>
            <p:nvPr/>
          </p:nvSpPr>
          <p:spPr>
            <a:xfrm>
              <a:off x="344842" y="3256532"/>
              <a:ext cx="24291" cy="21188"/>
            </a:xfrm>
            <a:custGeom>
              <a:avLst/>
              <a:gdLst/>
              <a:ahLst/>
              <a:cxnLst/>
              <a:rect l="l" t="t" r="r" b="b"/>
              <a:pathLst>
                <a:path w="227" h="198" extrusionOk="0">
                  <a:moveTo>
                    <a:pt x="111" y="0"/>
                  </a:moveTo>
                  <a:cubicBezTo>
                    <a:pt x="95" y="0"/>
                    <a:pt x="80" y="8"/>
                    <a:pt x="73" y="23"/>
                  </a:cubicBezTo>
                  <a:lnTo>
                    <a:pt x="67" y="37"/>
                  </a:lnTo>
                  <a:lnTo>
                    <a:pt x="51" y="43"/>
                  </a:lnTo>
                  <a:cubicBezTo>
                    <a:pt x="14" y="46"/>
                    <a:pt x="0" y="90"/>
                    <a:pt x="25" y="115"/>
                  </a:cubicBezTo>
                  <a:lnTo>
                    <a:pt x="39" y="126"/>
                  </a:lnTo>
                  <a:lnTo>
                    <a:pt x="37" y="143"/>
                  </a:lnTo>
                  <a:cubicBezTo>
                    <a:pt x="30" y="173"/>
                    <a:pt x="52" y="197"/>
                    <a:pt x="77" y="197"/>
                  </a:cubicBezTo>
                  <a:cubicBezTo>
                    <a:pt x="84" y="197"/>
                    <a:pt x="91" y="195"/>
                    <a:pt x="98" y="191"/>
                  </a:cubicBezTo>
                  <a:lnTo>
                    <a:pt x="112" y="185"/>
                  </a:lnTo>
                  <a:lnTo>
                    <a:pt x="126" y="191"/>
                  </a:lnTo>
                  <a:cubicBezTo>
                    <a:pt x="131" y="193"/>
                    <a:pt x="137" y="194"/>
                    <a:pt x="143" y="194"/>
                  </a:cubicBezTo>
                  <a:cubicBezTo>
                    <a:pt x="169" y="194"/>
                    <a:pt x="195" y="171"/>
                    <a:pt x="190" y="143"/>
                  </a:cubicBezTo>
                  <a:lnTo>
                    <a:pt x="184" y="126"/>
                  </a:lnTo>
                  <a:lnTo>
                    <a:pt x="198" y="115"/>
                  </a:lnTo>
                  <a:cubicBezTo>
                    <a:pt x="226" y="90"/>
                    <a:pt x="210" y="48"/>
                    <a:pt x="176" y="43"/>
                  </a:cubicBezTo>
                  <a:lnTo>
                    <a:pt x="157" y="37"/>
                  </a:lnTo>
                  <a:lnTo>
                    <a:pt x="151" y="23"/>
                  </a:lnTo>
                  <a:cubicBezTo>
                    <a:pt x="143" y="8"/>
                    <a:pt x="127" y="0"/>
                    <a:pt x="111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6093;p51">
              <a:extLst>
                <a:ext uri="{FF2B5EF4-FFF2-40B4-BE49-F238E27FC236}">
                  <a16:creationId xmlns:a16="http://schemas.microsoft.com/office/drawing/2014/main" id="{4DD2E68F-6E49-A5BA-5E57-3F45FE610B56}"/>
                </a:ext>
              </a:extLst>
            </p:cNvPr>
            <p:cNvSpPr/>
            <p:nvPr/>
          </p:nvSpPr>
          <p:spPr>
            <a:xfrm>
              <a:off x="349015" y="3258993"/>
              <a:ext cx="15623" cy="15944"/>
            </a:xfrm>
            <a:custGeom>
              <a:avLst/>
              <a:gdLst/>
              <a:ahLst/>
              <a:cxnLst/>
              <a:rect l="l" t="t" r="r" b="b"/>
              <a:pathLst>
                <a:path w="146" h="149" extrusionOk="0">
                  <a:moveTo>
                    <a:pt x="73" y="0"/>
                  </a:moveTo>
                  <a:cubicBezTo>
                    <a:pt x="31" y="0"/>
                    <a:pt x="0" y="31"/>
                    <a:pt x="0" y="76"/>
                  </a:cubicBezTo>
                  <a:cubicBezTo>
                    <a:pt x="0" y="117"/>
                    <a:pt x="31" y="148"/>
                    <a:pt x="73" y="148"/>
                  </a:cubicBezTo>
                  <a:cubicBezTo>
                    <a:pt x="115" y="148"/>
                    <a:pt x="145" y="117"/>
                    <a:pt x="145" y="76"/>
                  </a:cubicBezTo>
                  <a:cubicBezTo>
                    <a:pt x="145" y="31"/>
                    <a:pt x="115" y="0"/>
                    <a:pt x="7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6094;p51">
              <a:extLst>
                <a:ext uri="{FF2B5EF4-FFF2-40B4-BE49-F238E27FC236}">
                  <a16:creationId xmlns:a16="http://schemas.microsoft.com/office/drawing/2014/main" id="{D6DA83DB-50D4-E0B6-9685-73C85E3788BF}"/>
                </a:ext>
              </a:extLst>
            </p:cNvPr>
            <p:cNvSpPr/>
            <p:nvPr/>
          </p:nvSpPr>
          <p:spPr>
            <a:xfrm>
              <a:off x="355864" y="3243477"/>
              <a:ext cx="1605" cy="47191"/>
            </a:xfrm>
            <a:custGeom>
              <a:avLst/>
              <a:gdLst/>
              <a:ahLst/>
              <a:cxnLst/>
              <a:rect l="l" t="t" r="r" b="b"/>
              <a:pathLst>
                <a:path w="15" h="441" extrusionOk="0">
                  <a:moveTo>
                    <a:pt x="1" y="0"/>
                  </a:moveTo>
                  <a:lnTo>
                    <a:pt x="1" y="441"/>
                  </a:lnTo>
                  <a:lnTo>
                    <a:pt x="14" y="441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6095;p51">
              <a:extLst>
                <a:ext uri="{FF2B5EF4-FFF2-40B4-BE49-F238E27FC236}">
                  <a16:creationId xmlns:a16="http://schemas.microsoft.com/office/drawing/2014/main" id="{00B3DDB2-A239-7676-65F7-6DF028A04B8C}"/>
                </a:ext>
              </a:extLst>
            </p:cNvPr>
            <p:cNvSpPr/>
            <p:nvPr/>
          </p:nvSpPr>
          <p:spPr>
            <a:xfrm>
              <a:off x="354366" y="3239517"/>
              <a:ext cx="4922" cy="4601"/>
            </a:xfrm>
            <a:custGeom>
              <a:avLst/>
              <a:gdLst/>
              <a:ahLst/>
              <a:cxnLst/>
              <a:rect l="l" t="t" r="r" b="b"/>
              <a:pathLst>
                <a:path w="46" h="43" extrusionOk="0">
                  <a:moveTo>
                    <a:pt x="23" y="1"/>
                  </a:moveTo>
                  <a:cubicBezTo>
                    <a:pt x="12" y="1"/>
                    <a:pt x="1" y="12"/>
                    <a:pt x="1" y="23"/>
                  </a:cubicBezTo>
                  <a:cubicBezTo>
                    <a:pt x="1" y="34"/>
                    <a:pt x="12" y="43"/>
                    <a:pt x="23" y="43"/>
                  </a:cubicBezTo>
                  <a:cubicBezTo>
                    <a:pt x="34" y="43"/>
                    <a:pt x="45" y="34"/>
                    <a:pt x="45" y="23"/>
                  </a:cubicBezTo>
                  <a:cubicBezTo>
                    <a:pt x="45" y="12"/>
                    <a:pt x="34" y="1"/>
                    <a:pt x="23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6096;p51">
              <a:extLst>
                <a:ext uri="{FF2B5EF4-FFF2-40B4-BE49-F238E27FC236}">
                  <a16:creationId xmlns:a16="http://schemas.microsoft.com/office/drawing/2014/main" id="{3B0BE627-B6DF-DDC8-8832-7C8BBAAF2CB8}"/>
                </a:ext>
              </a:extLst>
            </p:cNvPr>
            <p:cNvSpPr/>
            <p:nvPr/>
          </p:nvSpPr>
          <p:spPr>
            <a:xfrm>
              <a:off x="355543" y="3240802"/>
              <a:ext cx="2568" cy="2140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12" y="0"/>
                  </a:moveTo>
                  <a:cubicBezTo>
                    <a:pt x="6" y="0"/>
                    <a:pt x="1" y="6"/>
                    <a:pt x="1" y="11"/>
                  </a:cubicBezTo>
                  <a:cubicBezTo>
                    <a:pt x="1" y="17"/>
                    <a:pt x="6" y="20"/>
                    <a:pt x="12" y="20"/>
                  </a:cubicBezTo>
                  <a:cubicBezTo>
                    <a:pt x="17" y="20"/>
                    <a:pt x="23" y="17"/>
                    <a:pt x="23" y="11"/>
                  </a:cubicBezTo>
                  <a:cubicBezTo>
                    <a:pt x="23" y="6"/>
                    <a:pt x="17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6097;p51">
              <a:extLst>
                <a:ext uri="{FF2B5EF4-FFF2-40B4-BE49-F238E27FC236}">
                  <a16:creationId xmlns:a16="http://schemas.microsoft.com/office/drawing/2014/main" id="{70B1CDD6-DC44-6638-7358-744048ECF517}"/>
                </a:ext>
              </a:extLst>
            </p:cNvPr>
            <p:cNvSpPr/>
            <p:nvPr/>
          </p:nvSpPr>
          <p:spPr>
            <a:xfrm>
              <a:off x="354687" y="3290348"/>
              <a:ext cx="4601" cy="4601"/>
            </a:xfrm>
            <a:custGeom>
              <a:avLst/>
              <a:gdLst/>
              <a:ahLst/>
              <a:cxnLst/>
              <a:rect l="l" t="t" r="r" b="b"/>
              <a:pathLst>
                <a:path w="43" h="43" extrusionOk="0">
                  <a:moveTo>
                    <a:pt x="20" y="0"/>
                  </a:moveTo>
                  <a:cubicBezTo>
                    <a:pt x="9" y="0"/>
                    <a:pt x="0" y="9"/>
                    <a:pt x="0" y="22"/>
                  </a:cubicBezTo>
                  <a:cubicBezTo>
                    <a:pt x="0" y="34"/>
                    <a:pt x="9" y="42"/>
                    <a:pt x="20" y="42"/>
                  </a:cubicBezTo>
                  <a:cubicBezTo>
                    <a:pt x="31" y="42"/>
                    <a:pt x="42" y="36"/>
                    <a:pt x="42" y="22"/>
                  </a:cubicBezTo>
                  <a:cubicBezTo>
                    <a:pt x="42" y="11"/>
                    <a:pt x="31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6098;p51">
              <a:extLst>
                <a:ext uri="{FF2B5EF4-FFF2-40B4-BE49-F238E27FC236}">
                  <a16:creationId xmlns:a16="http://schemas.microsoft.com/office/drawing/2014/main" id="{2522F268-1312-F2A6-7232-FAADDE0BD968}"/>
                </a:ext>
              </a:extLst>
            </p:cNvPr>
            <p:cNvSpPr/>
            <p:nvPr/>
          </p:nvSpPr>
          <p:spPr>
            <a:xfrm>
              <a:off x="355222" y="3291525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7"/>
                    <a:pt x="23" y="11"/>
                  </a:cubicBezTo>
                  <a:cubicBezTo>
                    <a:pt x="23" y="6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6099;p51">
              <a:extLst>
                <a:ext uri="{FF2B5EF4-FFF2-40B4-BE49-F238E27FC236}">
                  <a16:creationId xmlns:a16="http://schemas.microsoft.com/office/drawing/2014/main" id="{7E33D845-EF89-6590-ECB3-FADFA60722A5}"/>
                </a:ext>
              </a:extLst>
            </p:cNvPr>
            <p:cNvSpPr/>
            <p:nvPr/>
          </p:nvSpPr>
          <p:spPr>
            <a:xfrm>
              <a:off x="332857" y="3266163"/>
              <a:ext cx="47618" cy="1605"/>
            </a:xfrm>
            <a:custGeom>
              <a:avLst/>
              <a:gdLst/>
              <a:ahLst/>
              <a:cxnLst/>
              <a:rect l="l" t="t" r="r" b="b"/>
              <a:pathLst>
                <a:path w="445" h="15" extrusionOk="0">
                  <a:moveTo>
                    <a:pt x="1" y="0"/>
                  </a:moveTo>
                  <a:lnTo>
                    <a:pt x="1" y="14"/>
                  </a:lnTo>
                  <a:lnTo>
                    <a:pt x="444" y="14"/>
                  </a:lnTo>
                  <a:lnTo>
                    <a:pt x="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6100;p51">
              <a:extLst>
                <a:ext uri="{FF2B5EF4-FFF2-40B4-BE49-F238E27FC236}">
                  <a16:creationId xmlns:a16="http://schemas.microsoft.com/office/drawing/2014/main" id="{74EBA025-A8D4-D6E8-D903-0CC7DFA58256}"/>
                </a:ext>
              </a:extLst>
            </p:cNvPr>
            <p:cNvSpPr/>
            <p:nvPr/>
          </p:nvSpPr>
          <p:spPr>
            <a:xfrm>
              <a:off x="380048" y="3264986"/>
              <a:ext cx="4601" cy="4494"/>
            </a:xfrm>
            <a:custGeom>
              <a:avLst/>
              <a:gdLst/>
              <a:ahLst/>
              <a:cxnLst/>
              <a:rect l="l" t="t" r="r" b="b"/>
              <a:pathLst>
                <a:path w="43" h="42" extrusionOk="0">
                  <a:moveTo>
                    <a:pt x="20" y="0"/>
                  </a:moveTo>
                  <a:cubicBezTo>
                    <a:pt x="9" y="0"/>
                    <a:pt x="1" y="11"/>
                    <a:pt x="1" y="22"/>
                  </a:cubicBezTo>
                  <a:cubicBezTo>
                    <a:pt x="1" y="34"/>
                    <a:pt x="6" y="42"/>
                    <a:pt x="20" y="42"/>
                  </a:cubicBezTo>
                  <a:cubicBezTo>
                    <a:pt x="34" y="42"/>
                    <a:pt x="42" y="34"/>
                    <a:pt x="42" y="22"/>
                  </a:cubicBezTo>
                  <a:cubicBezTo>
                    <a:pt x="42" y="11"/>
                    <a:pt x="34" y="0"/>
                    <a:pt x="20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6101;p51">
              <a:extLst>
                <a:ext uri="{FF2B5EF4-FFF2-40B4-BE49-F238E27FC236}">
                  <a16:creationId xmlns:a16="http://schemas.microsoft.com/office/drawing/2014/main" id="{30038CDB-BC7F-AC72-B709-74835E584078}"/>
                </a:ext>
              </a:extLst>
            </p:cNvPr>
            <p:cNvSpPr/>
            <p:nvPr/>
          </p:nvSpPr>
          <p:spPr>
            <a:xfrm>
              <a:off x="380904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6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20" y="23"/>
                    <a:pt x="23" y="14"/>
                    <a:pt x="23" y="11"/>
                  </a:cubicBezTo>
                  <a:cubicBezTo>
                    <a:pt x="23" y="3"/>
                    <a:pt x="20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6102;p51">
              <a:extLst>
                <a:ext uri="{FF2B5EF4-FFF2-40B4-BE49-F238E27FC236}">
                  <a16:creationId xmlns:a16="http://schemas.microsoft.com/office/drawing/2014/main" id="{D2DC01FE-82E8-559C-EFC9-E0383510D2CF}"/>
                </a:ext>
              </a:extLst>
            </p:cNvPr>
            <p:cNvSpPr/>
            <p:nvPr/>
          </p:nvSpPr>
          <p:spPr>
            <a:xfrm>
              <a:off x="328684" y="3264986"/>
              <a:ext cx="5243" cy="4494"/>
            </a:xfrm>
            <a:custGeom>
              <a:avLst/>
              <a:gdLst/>
              <a:ahLst/>
              <a:cxnLst/>
              <a:rect l="l" t="t" r="r" b="b"/>
              <a:pathLst>
                <a:path w="49" h="42" extrusionOk="0">
                  <a:moveTo>
                    <a:pt x="23" y="0"/>
                  </a:moveTo>
                  <a:cubicBezTo>
                    <a:pt x="12" y="0"/>
                    <a:pt x="1" y="11"/>
                    <a:pt x="1" y="22"/>
                  </a:cubicBezTo>
                  <a:cubicBezTo>
                    <a:pt x="1" y="34"/>
                    <a:pt x="9" y="42"/>
                    <a:pt x="23" y="42"/>
                  </a:cubicBezTo>
                  <a:cubicBezTo>
                    <a:pt x="37" y="42"/>
                    <a:pt x="48" y="34"/>
                    <a:pt x="43" y="22"/>
                  </a:cubicBezTo>
                  <a:cubicBezTo>
                    <a:pt x="43" y="11"/>
                    <a:pt x="37" y="0"/>
                    <a:pt x="23" y="0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6103;p51">
              <a:extLst>
                <a:ext uri="{FF2B5EF4-FFF2-40B4-BE49-F238E27FC236}">
                  <a16:creationId xmlns:a16="http://schemas.microsoft.com/office/drawing/2014/main" id="{8EDCD408-02DD-CCEC-E4D8-B284B1CAC392}"/>
                </a:ext>
              </a:extLst>
            </p:cNvPr>
            <p:cNvSpPr/>
            <p:nvPr/>
          </p:nvSpPr>
          <p:spPr>
            <a:xfrm>
              <a:off x="329861" y="3266163"/>
              <a:ext cx="2568" cy="2461"/>
            </a:xfrm>
            <a:custGeom>
              <a:avLst/>
              <a:gdLst/>
              <a:ahLst/>
              <a:cxnLst/>
              <a:rect l="l" t="t" r="r" b="b"/>
              <a:pathLst>
                <a:path w="24" h="23" extrusionOk="0">
                  <a:moveTo>
                    <a:pt x="12" y="0"/>
                  </a:moveTo>
                  <a:cubicBezTo>
                    <a:pt x="4" y="0"/>
                    <a:pt x="1" y="3"/>
                    <a:pt x="1" y="11"/>
                  </a:cubicBezTo>
                  <a:cubicBezTo>
                    <a:pt x="1" y="17"/>
                    <a:pt x="4" y="23"/>
                    <a:pt x="12" y="23"/>
                  </a:cubicBezTo>
                  <a:cubicBezTo>
                    <a:pt x="18" y="23"/>
                    <a:pt x="23" y="14"/>
                    <a:pt x="23" y="11"/>
                  </a:cubicBezTo>
                  <a:cubicBezTo>
                    <a:pt x="23" y="3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6104;p51">
              <a:extLst>
                <a:ext uri="{FF2B5EF4-FFF2-40B4-BE49-F238E27FC236}">
                  <a16:creationId xmlns:a16="http://schemas.microsoft.com/office/drawing/2014/main" id="{5227B91A-8ACF-9192-7486-74C1EAC80CA8}"/>
                </a:ext>
              </a:extLst>
            </p:cNvPr>
            <p:cNvSpPr/>
            <p:nvPr/>
          </p:nvSpPr>
          <p:spPr>
            <a:xfrm>
              <a:off x="343023" y="3253322"/>
              <a:ext cx="26645" cy="26967"/>
            </a:xfrm>
            <a:custGeom>
              <a:avLst/>
              <a:gdLst/>
              <a:ahLst/>
              <a:cxnLst/>
              <a:rect l="l" t="t" r="r" b="b"/>
              <a:pathLst>
                <a:path w="249" h="252" extrusionOk="0">
                  <a:moveTo>
                    <a:pt x="240" y="0"/>
                  </a:moveTo>
                  <a:lnTo>
                    <a:pt x="1" y="240"/>
                  </a:lnTo>
                  <a:lnTo>
                    <a:pt x="12" y="251"/>
                  </a:lnTo>
                  <a:lnTo>
                    <a:pt x="249" y="11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6105;p51">
              <a:extLst>
                <a:ext uri="{FF2B5EF4-FFF2-40B4-BE49-F238E27FC236}">
                  <a16:creationId xmlns:a16="http://schemas.microsoft.com/office/drawing/2014/main" id="{4DBFED1C-C31F-19DD-50C6-AF21F8E6B78E}"/>
                </a:ext>
              </a:extLst>
            </p:cNvPr>
            <p:cNvSpPr/>
            <p:nvPr/>
          </p:nvSpPr>
          <p:spPr>
            <a:xfrm>
              <a:off x="368384" y="3251717"/>
              <a:ext cx="4280" cy="3852"/>
            </a:xfrm>
            <a:custGeom>
              <a:avLst/>
              <a:gdLst/>
              <a:ahLst/>
              <a:cxnLst/>
              <a:rect l="l" t="t" r="r" b="b"/>
              <a:pathLst>
                <a:path w="40" h="36" extrusionOk="0">
                  <a:moveTo>
                    <a:pt x="20" y="1"/>
                  </a:moveTo>
                  <a:cubicBezTo>
                    <a:pt x="15" y="1"/>
                    <a:pt x="10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10" y="33"/>
                    <a:pt x="15" y="35"/>
                    <a:pt x="20" y="35"/>
                  </a:cubicBezTo>
                  <a:cubicBezTo>
                    <a:pt x="24" y="35"/>
                    <a:pt x="29" y="33"/>
                    <a:pt x="31" y="29"/>
                  </a:cubicBezTo>
                  <a:cubicBezTo>
                    <a:pt x="40" y="24"/>
                    <a:pt x="40" y="10"/>
                    <a:pt x="31" y="7"/>
                  </a:cubicBezTo>
                  <a:cubicBezTo>
                    <a:pt x="29" y="3"/>
                    <a:pt x="24" y="1"/>
                    <a:pt x="20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6106;p51">
              <a:extLst>
                <a:ext uri="{FF2B5EF4-FFF2-40B4-BE49-F238E27FC236}">
                  <a16:creationId xmlns:a16="http://schemas.microsoft.com/office/drawing/2014/main" id="{9914593B-233D-6806-EFCE-58C6583A09B0}"/>
                </a:ext>
              </a:extLst>
            </p:cNvPr>
            <p:cNvSpPr/>
            <p:nvPr/>
          </p:nvSpPr>
          <p:spPr>
            <a:xfrm>
              <a:off x="369882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5"/>
                    <a:pt x="6" y="15"/>
                  </a:cubicBezTo>
                  <a:cubicBezTo>
                    <a:pt x="12" y="15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6107;p51">
              <a:extLst>
                <a:ext uri="{FF2B5EF4-FFF2-40B4-BE49-F238E27FC236}">
                  <a16:creationId xmlns:a16="http://schemas.microsoft.com/office/drawing/2014/main" id="{6AD6200C-187E-59B1-15A4-292D5FCF0782}"/>
                </a:ext>
              </a:extLst>
            </p:cNvPr>
            <p:cNvSpPr/>
            <p:nvPr/>
          </p:nvSpPr>
          <p:spPr>
            <a:xfrm>
              <a:off x="340669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6" y="1"/>
                    <a:pt x="11" y="2"/>
                    <a:pt x="9" y="5"/>
                  </a:cubicBezTo>
                  <a:cubicBezTo>
                    <a:pt x="0" y="13"/>
                    <a:pt x="0" y="21"/>
                    <a:pt x="9" y="30"/>
                  </a:cubicBezTo>
                  <a:cubicBezTo>
                    <a:pt x="11" y="33"/>
                    <a:pt x="16" y="34"/>
                    <a:pt x="20" y="34"/>
                  </a:cubicBezTo>
                  <a:cubicBezTo>
                    <a:pt x="25" y="34"/>
                    <a:pt x="30" y="33"/>
                    <a:pt x="34" y="30"/>
                  </a:cubicBezTo>
                  <a:cubicBezTo>
                    <a:pt x="39" y="21"/>
                    <a:pt x="39" y="13"/>
                    <a:pt x="34" y="5"/>
                  </a:cubicBezTo>
                  <a:cubicBezTo>
                    <a:pt x="30" y="2"/>
                    <a:pt x="25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6108;p51">
              <a:extLst>
                <a:ext uri="{FF2B5EF4-FFF2-40B4-BE49-F238E27FC236}">
                  <a16:creationId xmlns:a16="http://schemas.microsoft.com/office/drawing/2014/main" id="{86CD038C-1A58-E228-9432-6DD972415C43}"/>
                </a:ext>
              </a:extLst>
            </p:cNvPr>
            <p:cNvSpPr/>
            <p:nvPr/>
          </p:nvSpPr>
          <p:spPr>
            <a:xfrm>
              <a:off x="342167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4"/>
                    <a:pt x="9" y="14"/>
                  </a:cubicBezTo>
                  <a:cubicBezTo>
                    <a:pt x="11" y="14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6109;p51">
              <a:extLst>
                <a:ext uri="{FF2B5EF4-FFF2-40B4-BE49-F238E27FC236}">
                  <a16:creationId xmlns:a16="http://schemas.microsoft.com/office/drawing/2014/main" id="{DC835304-A4BD-9508-356A-C1B262233D02}"/>
                </a:ext>
              </a:extLst>
            </p:cNvPr>
            <p:cNvSpPr/>
            <p:nvPr/>
          </p:nvSpPr>
          <p:spPr>
            <a:xfrm>
              <a:off x="343023" y="3253857"/>
              <a:ext cx="26645" cy="26753"/>
            </a:xfrm>
            <a:custGeom>
              <a:avLst/>
              <a:gdLst/>
              <a:ahLst/>
              <a:cxnLst/>
              <a:rect l="l" t="t" r="r" b="b"/>
              <a:pathLst>
                <a:path w="249" h="250" extrusionOk="0">
                  <a:moveTo>
                    <a:pt x="9" y="1"/>
                  </a:moveTo>
                  <a:lnTo>
                    <a:pt x="1" y="9"/>
                  </a:lnTo>
                  <a:lnTo>
                    <a:pt x="238" y="249"/>
                  </a:lnTo>
                  <a:lnTo>
                    <a:pt x="249" y="238"/>
                  </a:lnTo>
                  <a:lnTo>
                    <a:pt x="9" y="1"/>
                  </a:ln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6110;p51">
              <a:extLst>
                <a:ext uri="{FF2B5EF4-FFF2-40B4-BE49-F238E27FC236}">
                  <a16:creationId xmlns:a16="http://schemas.microsoft.com/office/drawing/2014/main" id="{8F5CC9D2-A42C-3345-AA2B-3AED2093332F}"/>
                </a:ext>
              </a:extLst>
            </p:cNvPr>
            <p:cNvSpPr/>
            <p:nvPr/>
          </p:nvSpPr>
          <p:spPr>
            <a:xfrm>
              <a:off x="368384" y="3279111"/>
              <a:ext cx="4280" cy="3745"/>
            </a:xfrm>
            <a:custGeom>
              <a:avLst/>
              <a:gdLst/>
              <a:ahLst/>
              <a:cxnLst/>
              <a:rect l="l" t="t" r="r" b="b"/>
              <a:pathLst>
                <a:path w="40" h="35" extrusionOk="0">
                  <a:moveTo>
                    <a:pt x="20" y="1"/>
                  </a:moveTo>
                  <a:cubicBezTo>
                    <a:pt x="15" y="1"/>
                    <a:pt x="10" y="2"/>
                    <a:pt x="6" y="5"/>
                  </a:cubicBezTo>
                  <a:cubicBezTo>
                    <a:pt x="1" y="13"/>
                    <a:pt x="1" y="21"/>
                    <a:pt x="6" y="30"/>
                  </a:cubicBezTo>
                  <a:cubicBezTo>
                    <a:pt x="10" y="33"/>
                    <a:pt x="15" y="34"/>
                    <a:pt x="20" y="34"/>
                  </a:cubicBezTo>
                  <a:cubicBezTo>
                    <a:pt x="24" y="34"/>
                    <a:pt x="29" y="33"/>
                    <a:pt x="31" y="30"/>
                  </a:cubicBezTo>
                  <a:cubicBezTo>
                    <a:pt x="40" y="21"/>
                    <a:pt x="40" y="13"/>
                    <a:pt x="31" y="5"/>
                  </a:cubicBezTo>
                  <a:cubicBezTo>
                    <a:pt x="29" y="2"/>
                    <a:pt x="24" y="1"/>
                    <a:pt x="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6111;p51">
              <a:extLst>
                <a:ext uri="{FF2B5EF4-FFF2-40B4-BE49-F238E27FC236}">
                  <a16:creationId xmlns:a16="http://schemas.microsoft.com/office/drawing/2014/main" id="{65DA5005-1C36-F91A-F15E-02743843138A}"/>
                </a:ext>
              </a:extLst>
            </p:cNvPr>
            <p:cNvSpPr/>
            <p:nvPr/>
          </p:nvSpPr>
          <p:spPr>
            <a:xfrm>
              <a:off x="369882" y="327986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6" y="1"/>
                  </a:moveTo>
                  <a:cubicBezTo>
                    <a:pt x="3" y="1"/>
                    <a:pt x="1" y="3"/>
                    <a:pt x="1" y="9"/>
                  </a:cubicBezTo>
                  <a:cubicBezTo>
                    <a:pt x="1" y="12"/>
                    <a:pt x="3" y="14"/>
                    <a:pt x="6" y="14"/>
                  </a:cubicBezTo>
                  <a:cubicBezTo>
                    <a:pt x="12" y="14"/>
                    <a:pt x="15" y="12"/>
                    <a:pt x="15" y="9"/>
                  </a:cubicBezTo>
                  <a:cubicBezTo>
                    <a:pt x="15" y="3"/>
                    <a:pt x="12" y="1"/>
                    <a:pt x="6" y="1"/>
                  </a:cubicBezTo>
                  <a:close/>
                </a:path>
              </a:pathLst>
            </a:custGeom>
            <a:solidFill>
              <a:srgbClr val="EF9F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6112;p51">
              <a:extLst>
                <a:ext uri="{FF2B5EF4-FFF2-40B4-BE49-F238E27FC236}">
                  <a16:creationId xmlns:a16="http://schemas.microsoft.com/office/drawing/2014/main" id="{C2D77974-A172-13BB-9868-8DF96AF57567}"/>
                </a:ext>
              </a:extLst>
            </p:cNvPr>
            <p:cNvSpPr/>
            <p:nvPr/>
          </p:nvSpPr>
          <p:spPr>
            <a:xfrm>
              <a:off x="341204" y="3251717"/>
              <a:ext cx="4066" cy="3638"/>
            </a:xfrm>
            <a:custGeom>
              <a:avLst/>
              <a:gdLst/>
              <a:ahLst/>
              <a:cxnLst/>
              <a:rect l="l" t="t" r="r" b="b"/>
              <a:pathLst>
                <a:path w="38" h="34" extrusionOk="0">
                  <a:moveTo>
                    <a:pt x="19" y="1"/>
                  </a:moveTo>
                  <a:cubicBezTo>
                    <a:pt x="15" y="1"/>
                    <a:pt x="11" y="3"/>
                    <a:pt x="6" y="7"/>
                  </a:cubicBezTo>
                  <a:cubicBezTo>
                    <a:pt x="1" y="12"/>
                    <a:pt x="1" y="24"/>
                    <a:pt x="6" y="29"/>
                  </a:cubicBezTo>
                  <a:cubicBezTo>
                    <a:pt x="8" y="32"/>
                    <a:pt x="11" y="33"/>
                    <a:pt x="16" y="33"/>
                  </a:cubicBezTo>
                  <a:cubicBezTo>
                    <a:pt x="20" y="33"/>
                    <a:pt x="26" y="32"/>
                    <a:pt x="32" y="29"/>
                  </a:cubicBezTo>
                  <a:cubicBezTo>
                    <a:pt x="37" y="24"/>
                    <a:pt x="37" y="12"/>
                    <a:pt x="32" y="7"/>
                  </a:cubicBezTo>
                  <a:cubicBezTo>
                    <a:pt x="27" y="3"/>
                    <a:pt x="23" y="1"/>
                    <a:pt x="19" y="1"/>
                  </a:cubicBezTo>
                  <a:close/>
                </a:path>
              </a:pathLst>
            </a:custGeom>
            <a:solidFill>
              <a:srgbClr val="FFEC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6113;p51">
              <a:extLst>
                <a:ext uri="{FF2B5EF4-FFF2-40B4-BE49-F238E27FC236}">
                  <a16:creationId xmlns:a16="http://schemas.microsoft.com/office/drawing/2014/main" id="{3E527788-1C28-DCD7-F268-81E9888704DE}"/>
                </a:ext>
              </a:extLst>
            </p:cNvPr>
            <p:cNvSpPr/>
            <p:nvPr/>
          </p:nvSpPr>
          <p:spPr>
            <a:xfrm>
              <a:off x="342167" y="3252680"/>
              <a:ext cx="1605" cy="1605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9" y="1"/>
                  </a:moveTo>
                  <a:cubicBezTo>
                    <a:pt x="3" y="1"/>
                    <a:pt x="0" y="3"/>
                    <a:pt x="0" y="9"/>
                  </a:cubicBezTo>
                  <a:cubicBezTo>
                    <a:pt x="0" y="12"/>
                    <a:pt x="3" y="15"/>
                    <a:pt x="9" y="15"/>
                  </a:cubicBezTo>
                  <a:cubicBezTo>
                    <a:pt x="11" y="15"/>
                    <a:pt x="14" y="12"/>
                    <a:pt x="14" y="9"/>
                  </a:cubicBezTo>
                  <a:cubicBezTo>
                    <a:pt x="14" y="3"/>
                    <a:pt x="11" y="1"/>
                    <a:pt x="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6114;p51">
              <a:extLst>
                <a:ext uri="{FF2B5EF4-FFF2-40B4-BE49-F238E27FC236}">
                  <a16:creationId xmlns:a16="http://schemas.microsoft.com/office/drawing/2014/main" id="{A261D56E-AEFE-2537-D17A-8FD52DD73CBA}"/>
                </a:ext>
              </a:extLst>
            </p:cNvPr>
            <p:cNvSpPr/>
            <p:nvPr/>
          </p:nvSpPr>
          <p:spPr>
            <a:xfrm>
              <a:off x="353189" y="3263167"/>
              <a:ext cx="7598" cy="7598"/>
            </a:xfrm>
            <a:custGeom>
              <a:avLst/>
              <a:gdLst/>
              <a:ahLst/>
              <a:cxnLst/>
              <a:rect l="l" t="t" r="r" b="b"/>
              <a:pathLst>
                <a:path w="71" h="71" extrusionOk="0">
                  <a:moveTo>
                    <a:pt x="34" y="0"/>
                  </a:moveTo>
                  <a:cubicBezTo>
                    <a:pt x="17" y="0"/>
                    <a:pt x="0" y="17"/>
                    <a:pt x="0" y="37"/>
                  </a:cubicBezTo>
                  <a:cubicBezTo>
                    <a:pt x="0" y="53"/>
                    <a:pt x="14" y="70"/>
                    <a:pt x="34" y="70"/>
                  </a:cubicBezTo>
                  <a:cubicBezTo>
                    <a:pt x="51" y="70"/>
                    <a:pt x="70" y="56"/>
                    <a:pt x="70" y="37"/>
                  </a:cubicBezTo>
                  <a:cubicBezTo>
                    <a:pt x="70" y="14"/>
                    <a:pt x="51" y="0"/>
                    <a:pt x="34" y="0"/>
                  </a:cubicBezTo>
                  <a:close/>
                </a:path>
              </a:pathLst>
            </a:custGeom>
            <a:solidFill>
              <a:srgbClr val="E281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6115;p51">
              <a:extLst>
                <a:ext uri="{FF2B5EF4-FFF2-40B4-BE49-F238E27FC236}">
                  <a16:creationId xmlns:a16="http://schemas.microsoft.com/office/drawing/2014/main" id="{88D382A4-C20E-904A-DB2F-2B6F57852FF9}"/>
                </a:ext>
              </a:extLst>
            </p:cNvPr>
            <p:cNvSpPr/>
            <p:nvPr/>
          </p:nvSpPr>
          <p:spPr>
            <a:xfrm>
              <a:off x="-103527" y="2452882"/>
              <a:ext cx="614116" cy="167364"/>
            </a:xfrm>
            <a:custGeom>
              <a:avLst/>
              <a:gdLst/>
              <a:ahLst/>
              <a:cxnLst/>
              <a:rect l="l" t="t" r="r" b="b"/>
              <a:pathLst>
                <a:path w="5739" h="1564" extrusionOk="0">
                  <a:moveTo>
                    <a:pt x="2868" y="1"/>
                  </a:moveTo>
                  <a:cubicBezTo>
                    <a:pt x="1283" y="1"/>
                    <a:pt x="0" y="352"/>
                    <a:pt x="0" y="782"/>
                  </a:cubicBezTo>
                  <a:cubicBezTo>
                    <a:pt x="0" y="1214"/>
                    <a:pt x="1283" y="1563"/>
                    <a:pt x="2868" y="1563"/>
                  </a:cubicBezTo>
                  <a:cubicBezTo>
                    <a:pt x="4453" y="1563"/>
                    <a:pt x="5739" y="1214"/>
                    <a:pt x="5739" y="782"/>
                  </a:cubicBezTo>
                  <a:cubicBezTo>
                    <a:pt x="5739" y="352"/>
                    <a:pt x="4453" y="1"/>
                    <a:pt x="28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6116;p51">
              <a:extLst>
                <a:ext uri="{FF2B5EF4-FFF2-40B4-BE49-F238E27FC236}">
                  <a16:creationId xmlns:a16="http://schemas.microsoft.com/office/drawing/2014/main" id="{80EE1EDF-855B-692F-9E23-20AE4CC54332}"/>
                </a:ext>
              </a:extLst>
            </p:cNvPr>
            <p:cNvSpPr/>
            <p:nvPr/>
          </p:nvSpPr>
          <p:spPr>
            <a:xfrm>
              <a:off x="-82660" y="2513557"/>
              <a:ext cx="572383" cy="106689"/>
            </a:xfrm>
            <a:custGeom>
              <a:avLst/>
              <a:gdLst/>
              <a:ahLst/>
              <a:cxnLst/>
              <a:rect l="l" t="t" r="r" b="b"/>
              <a:pathLst>
                <a:path w="5349" h="997" extrusionOk="0">
                  <a:moveTo>
                    <a:pt x="2673" y="0"/>
                  </a:moveTo>
                  <a:cubicBezTo>
                    <a:pt x="1197" y="0"/>
                    <a:pt x="0" y="223"/>
                    <a:pt x="0" y="500"/>
                  </a:cubicBezTo>
                  <a:cubicBezTo>
                    <a:pt x="0" y="773"/>
                    <a:pt x="1197" y="996"/>
                    <a:pt x="2673" y="996"/>
                  </a:cubicBezTo>
                  <a:cubicBezTo>
                    <a:pt x="4152" y="996"/>
                    <a:pt x="5348" y="773"/>
                    <a:pt x="5348" y="500"/>
                  </a:cubicBezTo>
                  <a:cubicBezTo>
                    <a:pt x="5348" y="223"/>
                    <a:pt x="4152" y="0"/>
                    <a:pt x="2673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6117;p51">
              <a:extLst>
                <a:ext uri="{FF2B5EF4-FFF2-40B4-BE49-F238E27FC236}">
                  <a16:creationId xmlns:a16="http://schemas.microsoft.com/office/drawing/2014/main" id="{A42D6645-EC27-4FDF-C5BA-9EC41643F72E}"/>
                </a:ext>
              </a:extLst>
            </p:cNvPr>
            <p:cNvSpPr/>
            <p:nvPr/>
          </p:nvSpPr>
          <p:spPr>
            <a:xfrm>
              <a:off x="-21130" y="2567276"/>
              <a:ext cx="449324" cy="52970"/>
            </a:xfrm>
            <a:custGeom>
              <a:avLst/>
              <a:gdLst/>
              <a:ahLst/>
              <a:cxnLst/>
              <a:rect l="l" t="t" r="r" b="b"/>
              <a:pathLst>
                <a:path w="4199" h="495" extrusionOk="0">
                  <a:moveTo>
                    <a:pt x="2098" y="0"/>
                  </a:moveTo>
                  <a:cubicBezTo>
                    <a:pt x="1269" y="0"/>
                    <a:pt x="522" y="98"/>
                    <a:pt x="0" y="249"/>
                  </a:cubicBezTo>
                  <a:cubicBezTo>
                    <a:pt x="522" y="399"/>
                    <a:pt x="1269" y="494"/>
                    <a:pt x="2098" y="494"/>
                  </a:cubicBezTo>
                  <a:cubicBezTo>
                    <a:pt x="2929" y="494"/>
                    <a:pt x="3674" y="402"/>
                    <a:pt x="4199" y="249"/>
                  </a:cubicBezTo>
                  <a:cubicBezTo>
                    <a:pt x="3674" y="95"/>
                    <a:pt x="2929" y="0"/>
                    <a:pt x="2098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6118;p51">
              <a:extLst>
                <a:ext uri="{FF2B5EF4-FFF2-40B4-BE49-F238E27FC236}">
                  <a16:creationId xmlns:a16="http://schemas.microsoft.com/office/drawing/2014/main" id="{7D47582C-C3FF-8A43-E197-84044FB243BA}"/>
                </a:ext>
              </a:extLst>
            </p:cNvPr>
            <p:cNvSpPr/>
            <p:nvPr/>
          </p:nvSpPr>
          <p:spPr>
            <a:xfrm>
              <a:off x="1495407" y="2591782"/>
              <a:ext cx="822567" cy="1294179"/>
            </a:xfrm>
            <a:custGeom>
              <a:avLst/>
              <a:gdLst/>
              <a:ahLst/>
              <a:cxnLst/>
              <a:rect l="l" t="t" r="r" b="b"/>
              <a:pathLst>
                <a:path w="7687" h="12094" extrusionOk="0">
                  <a:moveTo>
                    <a:pt x="7491" y="0"/>
                  </a:moveTo>
                  <a:cubicBezTo>
                    <a:pt x="6113" y="2650"/>
                    <a:pt x="3939" y="4924"/>
                    <a:pt x="1359" y="6431"/>
                  </a:cubicBezTo>
                  <a:cubicBezTo>
                    <a:pt x="1442" y="5292"/>
                    <a:pt x="1440" y="4148"/>
                    <a:pt x="1350" y="3013"/>
                  </a:cubicBezTo>
                  <a:lnTo>
                    <a:pt x="1130" y="3033"/>
                  </a:lnTo>
                  <a:cubicBezTo>
                    <a:pt x="1370" y="6051"/>
                    <a:pt x="979" y="9159"/>
                    <a:pt x="0" y="12024"/>
                  </a:cubicBezTo>
                  <a:lnTo>
                    <a:pt x="209" y="12094"/>
                  </a:lnTo>
                  <a:cubicBezTo>
                    <a:pt x="801" y="10359"/>
                    <a:pt x="1183" y="8534"/>
                    <a:pt x="1339" y="6696"/>
                  </a:cubicBezTo>
                  <a:cubicBezTo>
                    <a:pt x="4015" y="5172"/>
                    <a:pt x="6266" y="2837"/>
                    <a:pt x="7686" y="103"/>
                  </a:cubicBezTo>
                  <a:lnTo>
                    <a:pt x="7491" y="0"/>
                  </a:lnTo>
                  <a:close/>
                </a:path>
              </a:pathLst>
            </a:custGeom>
            <a:solidFill>
              <a:srgbClr val="B283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6119;p51">
              <a:extLst>
                <a:ext uri="{FF2B5EF4-FFF2-40B4-BE49-F238E27FC236}">
                  <a16:creationId xmlns:a16="http://schemas.microsoft.com/office/drawing/2014/main" id="{AF39C7F3-C3EE-2890-CF65-42BE075FC9E2}"/>
                </a:ext>
              </a:extLst>
            </p:cNvPr>
            <p:cNvSpPr/>
            <p:nvPr/>
          </p:nvSpPr>
          <p:spPr>
            <a:xfrm>
              <a:off x="1270580" y="2232868"/>
              <a:ext cx="342852" cy="325845"/>
            </a:xfrm>
            <a:custGeom>
              <a:avLst/>
              <a:gdLst/>
              <a:ahLst/>
              <a:cxnLst/>
              <a:rect l="l" t="t" r="r" b="b"/>
              <a:pathLst>
                <a:path w="3204" h="3045" extrusionOk="0">
                  <a:moveTo>
                    <a:pt x="2469" y="0"/>
                  </a:moveTo>
                  <a:cubicBezTo>
                    <a:pt x="2462" y="0"/>
                    <a:pt x="2454" y="0"/>
                    <a:pt x="2447" y="1"/>
                  </a:cubicBezTo>
                  <a:cubicBezTo>
                    <a:pt x="2341" y="6"/>
                    <a:pt x="2243" y="57"/>
                    <a:pt x="2149" y="110"/>
                  </a:cubicBezTo>
                  <a:cubicBezTo>
                    <a:pt x="2070" y="154"/>
                    <a:pt x="1990" y="196"/>
                    <a:pt x="1920" y="255"/>
                  </a:cubicBezTo>
                  <a:lnTo>
                    <a:pt x="1911" y="263"/>
                  </a:lnTo>
                  <a:cubicBezTo>
                    <a:pt x="1906" y="269"/>
                    <a:pt x="1895" y="277"/>
                    <a:pt x="1889" y="283"/>
                  </a:cubicBezTo>
                  <a:lnTo>
                    <a:pt x="1872" y="296"/>
                  </a:lnTo>
                  <a:lnTo>
                    <a:pt x="1856" y="313"/>
                  </a:lnTo>
                  <a:cubicBezTo>
                    <a:pt x="1847" y="324"/>
                    <a:pt x="1839" y="336"/>
                    <a:pt x="1828" y="349"/>
                  </a:cubicBezTo>
                  <a:cubicBezTo>
                    <a:pt x="1814" y="369"/>
                    <a:pt x="1800" y="391"/>
                    <a:pt x="1791" y="411"/>
                  </a:cubicBezTo>
                  <a:cubicBezTo>
                    <a:pt x="1783" y="425"/>
                    <a:pt x="1780" y="436"/>
                    <a:pt x="1772" y="447"/>
                  </a:cubicBezTo>
                  <a:cubicBezTo>
                    <a:pt x="1750" y="503"/>
                    <a:pt x="1730" y="564"/>
                    <a:pt x="1713" y="626"/>
                  </a:cubicBezTo>
                  <a:cubicBezTo>
                    <a:pt x="1708" y="654"/>
                    <a:pt x="1697" y="687"/>
                    <a:pt x="1685" y="726"/>
                  </a:cubicBezTo>
                  <a:cubicBezTo>
                    <a:pt x="1672" y="550"/>
                    <a:pt x="1593" y="377"/>
                    <a:pt x="1451" y="280"/>
                  </a:cubicBezTo>
                  <a:cubicBezTo>
                    <a:pt x="1292" y="165"/>
                    <a:pt x="1075" y="168"/>
                    <a:pt x="890" y="96"/>
                  </a:cubicBezTo>
                  <a:cubicBezTo>
                    <a:pt x="835" y="73"/>
                    <a:pt x="779" y="43"/>
                    <a:pt x="720" y="40"/>
                  </a:cubicBezTo>
                  <a:cubicBezTo>
                    <a:pt x="715" y="39"/>
                    <a:pt x="710" y="39"/>
                    <a:pt x="705" y="39"/>
                  </a:cubicBezTo>
                  <a:cubicBezTo>
                    <a:pt x="577" y="39"/>
                    <a:pt x="460" y="171"/>
                    <a:pt x="447" y="299"/>
                  </a:cubicBezTo>
                  <a:cubicBezTo>
                    <a:pt x="433" y="436"/>
                    <a:pt x="494" y="570"/>
                    <a:pt x="564" y="684"/>
                  </a:cubicBezTo>
                  <a:cubicBezTo>
                    <a:pt x="648" y="827"/>
                    <a:pt x="745" y="960"/>
                    <a:pt x="851" y="1080"/>
                  </a:cubicBezTo>
                  <a:lnTo>
                    <a:pt x="832" y="1080"/>
                  </a:lnTo>
                  <a:cubicBezTo>
                    <a:pt x="815" y="1080"/>
                    <a:pt x="793" y="1078"/>
                    <a:pt x="776" y="1078"/>
                  </a:cubicBezTo>
                  <a:lnTo>
                    <a:pt x="773" y="1078"/>
                  </a:lnTo>
                  <a:cubicBezTo>
                    <a:pt x="766" y="1077"/>
                    <a:pt x="759" y="1077"/>
                    <a:pt x="752" y="1077"/>
                  </a:cubicBezTo>
                  <a:cubicBezTo>
                    <a:pt x="611" y="1077"/>
                    <a:pt x="471" y="1105"/>
                    <a:pt x="391" y="1212"/>
                  </a:cubicBezTo>
                  <a:cubicBezTo>
                    <a:pt x="344" y="1270"/>
                    <a:pt x="321" y="1351"/>
                    <a:pt x="260" y="1396"/>
                  </a:cubicBezTo>
                  <a:cubicBezTo>
                    <a:pt x="204" y="1437"/>
                    <a:pt x="123" y="1437"/>
                    <a:pt x="67" y="1485"/>
                  </a:cubicBezTo>
                  <a:cubicBezTo>
                    <a:pt x="20" y="1532"/>
                    <a:pt x="0" y="1605"/>
                    <a:pt x="26" y="1666"/>
                  </a:cubicBezTo>
                  <a:cubicBezTo>
                    <a:pt x="51" y="1730"/>
                    <a:pt x="104" y="1778"/>
                    <a:pt x="162" y="1803"/>
                  </a:cubicBezTo>
                  <a:cubicBezTo>
                    <a:pt x="207" y="1820"/>
                    <a:pt x="252" y="1831"/>
                    <a:pt x="291" y="1856"/>
                  </a:cubicBezTo>
                  <a:cubicBezTo>
                    <a:pt x="399" y="1928"/>
                    <a:pt x="377" y="2113"/>
                    <a:pt x="489" y="2188"/>
                  </a:cubicBezTo>
                  <a:cubicBezTo>
                    <a:pt x="518" y="2206"/>
                    <a:pt x="551" y="2213"/>
                    <a:pt x="585" y="2213"/>
                  </a:cubicBezTo>
                  <a:cubicBezTo>
                    <a:pt x="639" y="2213"/>
                    <a:pt x="696" y="2196"/>
                    <a:pt x="745" y="2177"/>
                  </a:cubicBezTo>
                  <a:cubicBezTo>
                    <a:pt x="745" y="2177"/>
                    <a:pt x="748" y="2177"/>
                    <a:pt x="751" y="2174"/>
                  </a:cubicBezTo>
                  <a:cubicBezTo>
                    <a:pt x="835" y="2141"/>
                    <a:pt x="918" y="2104"/>
                    <a:pt x="999" y="2062"/>
                  </a:cubicBezTo>
                  <a:lnTo>
                    <a:pt x="1019" y="2051"/>
                  </a:lnTo>
                  <a:cubicBezTo>
                    <a:pt x="1052" y="2035"/>
                    <a:pt x="1086" y="2015"/>
                    <a:pt x="1116" y="1995"/>
                  </a:cubicBezTo>
                  <a:lnTo>
                    <a:pt x="1116" y="1995"/>
                  </a:lnTo>
                  <a:cubicBezTo>
                    <a:pt x="1097" y="2029"/>
                    <a:pt x="1083" y="2065"/>
                    <a:pt x="1066" y="2099"/>
                  </a:cubicBezTo>
                  <a:cubicBezTo>
                    <a:pt x="1066" y="2099"/>
                    <a:pt x="1066" y="2104"/>
                    <a:pt x="1061" y="2107"/>
                  </a:cubicBezTo>
                  <a:cubicBezTo>
                    <a:pt x="1052" y="2132"/>
                    <a:pt x="1041" y="2160"/>
                    <a:pt x="1030" y="2182"/>
                  </a:cubicBezTo>
                  <a:cubicBezTo>
                    <a:pt x="1030" y="2182"/>
                    <a:pt x="1030" y="2188"/>
                    <a:pt x="1027" y="2191"/>
                  </a:cubicBezTo>
                  <a:cubicBezTo>
                    <a:pt x="969" y="2372"/>
                    <a:pt x="949" y="2565"/>
                    <a:pt x="988" y="2749"/>
                  </a:cubicBezTo>
                  <a:cubicBezTo>
                    <a:pt x="1016" y="2887"/>
                    <a:pt x="1109" y="3044"/>
                    <a:pt x="1249" y="3044"/>
                  </a:cubicBezTo>
                  <a:cubicBezTo>
                    <a:pt x="1251" y="3044"/>
                    <a:pt x="1252" y="3044"/>
                    <a:pt x="1253" y="3044"/>
                  </a:cubicBezTo>
                  <a:cubicBezTo>
                    <a:pt x="1379" y="3044"/>
                    <a:pt x="1462" y="2922"/>
                    <a:pt x="1568" y="2849"/>
                  </a:cubicBezTo>
                  <a:cubicBezTo>
                    <a:pt x="1683" y="2765"/>
                    <a:pt x="1847" y="2732"/>
                    <a:pt x="1920" y="2615"/>
                  </a:cubicBezTo>
                  <a:lnTo>
                    <a:pt x="1931" y="2595"/>
                  </a:lnTo>
                  <a:cubicBezTo>
                    <a:pt x="1945" y="2573"/>
                    <a:pt x="1951" y="2551"/>
                    <a:pt x="1953" y="2526"/>
                  </a:cubicBezTo>
                  <a:cubicBezTo>
                    <a:pt x="1959" y="2500"/>
                    <a:pt x="1962" y="2475"/>
                    <a:pt x="1962" y="2453"/>
                  </a:cubicBezTo>
                  <a:cubicBezTo>
                    <a:pt x="1959" y="2400"/>
                    <a:pt x="1951" y="2350"/>
                    <a:pt x="1939" y="2302"/>
                  </a:cubicBezTo>
                  <a:cubicBezTo>
                    <a:pt x="1925" y="2238"/>
                    <a:pt x="1917" y="2177"/>
                    <a:pt x="1903" y="2110"/>
                  </a:cubicBezTo>
                  <a:cubicBezTo>
                    <a:pt x="1898" y="2085"/>
                    <a:pt x="1892" y="2068"/>
                    <a:pt x="1889" y="2048"/>
                  </a:cubicBezTo>
                  <a:lnTo>
                    <a:pt x="1889" y="2048"/>
                  </a:lnTo>
                  <a:cubicBezTo>
                    <a:pt x="1895" y="2057"/>
                    <a:pt x="1903" y="2065"/>
                    <a:pt x="1909" y="2076"/>
                  </a:cubicBezTo>
                  <a:cubicBezTo>
                    <a:pt x="1953" y="2135"/>
                    <a:pt x="2001" y="2196"/>
                    <a:pt x="2043" y="2258"/>
                  </a:cubicBezTo>
                  <a:cubicBezTo>
                    <a:pt x="2070" y="2300"/>
                    <a:pt x="2101" y="2341"/>
                    <a:pt x="2132" y="2383"/>
                  </a:cubicBezTo>
                  <a:cubicBezTo>
                    <a:pt x="2188" y="2459"/>
                    <a:pt x="2243" y="2537"/>
                    <a:pt x="2324" y="2584"/>
                  </a:cubicBezTo>
                  <a:cubicBezTo>
                    <a:pt x="2386" y="2622"/>
                    <a:pt x="2455" y="2638"/>
                    <a:pt x="2525" y="2638"/>
                  </a:cubicBezTo>
                  <a:cubicBezTo>
                    <a:pt x="2669" y="2638"/>
                    <a:pt x="2820" y="2571"/>
                    <a:pt x="2938" y="2484"/>
                  </a:cubicBezTo>
                  <a:cubicBezTo>
                    <a:pt x="3022" y="2420"/>
                    <a:pt x="3103" y="2341"/>
                    <a:pt x="3136" y="2244"/>
                  </a:cubicBezTo>
                  <a:cubicBezTo>
                    <a:pt x="3203" y="2062"/>
                    <a:pt x="3111" y="1862"/>
                    <a:pt x="2972" y="1728"/>
                  </a:cubicBezTo>
                  <a:cubicBezTo>
                    <a:pt x="2960" y="1719"/>
                    <a:pt x="2952" y="1708"/>
                    <a:pt x="2941" y="1700"/>
                  </a:cubicBezTo>
                  <a:cubicBezTo>
                    <a:pt x="2930" y="1689"/>
                    <a:pt x="2916" y="1680"/>
                    <a:pt x="2905" y="1672"/>
                  </a:cubicBezTo>
                  <a:cubicBezTo>
                    <a:pt x="2776" y="1574"/>
                    <a:pt x="2631" y="1513"/>
                    <a:pt x="2478" y="1479"/>
                  </a:cubicBezTo>
                  <a:cubicBezTo>
                    <a:pt x="2506" y="1471"/>
                    <a:pt x="2525" y="1468"/>
                    <a:pt x="2548" y="1463"/>
                  </a:cubicBezTo>
                  <a:cubicBezTo>
                    <a:pt x="2634" y="1437"/>
                    <a:pt x="2732" y="1396"/>
                    <a:pt x="2754" y="1304"/>
                  </a:cubicBezTo>
                  <a:cubicBezTo>
                    <a:pt x="2754" y="1298"/>
                    <a:pt x="2757" y="1290"/>
                    <a:pt x="2757" y="1281"/>
                  </a:cubicBezTo>
                  <a:lnTo>
                    <a:pt x="2757" y="1273"/>
                  </a:lnTo>
                  <a:cubicBezTo>
                    <a:pt x="2757" y="1270"/>
                    <a:pt x="2754" y="1262"/>
                    <a:pt x="2754" y="1256"/>
                  </a:cubicBezTo>
                  <a:lnTo>
                    <a:pt x="2754" y="1248"/>
                  </a:lnTo>
                  <a:cubicBezTo>
                    <a:pt x="2754" y="1242"/>
                    <a:pt x="2754" y="1234"/>
                    <a:pt x="2748" y="1228"/>
                  </a:cubicBezTo>
                  <a:lnTo>
                    <a:pt x="2748" y="1225"/>
                  </a:lnTo>
                  <a:cubicBezTo>
                    <a:pt x="2743" y="1192"/>
                    <a:pt x="2732" y="1164"/>
                    <a:pt x="2726" y="1133"/>
                  </a:cubicBezTo>
                  <a:cubicBezTo>
                    <a:pt x="2720" y="1119"/>
                    <a:pt x="2718" y="1103"/>
                    <a:pt x="2715" y="1089"/>
                  </a:cubicBezTo>
                  <a:cubicBezTo>
                    <a:pt x="2704" y="983"/>
                    <a:pt x="2771" y="891"/>
                    <a:pt x="2818" y="793"/>
                  </a:cubicBezTo>
                  <a:cubicBezTo>
                    <a:pt x="2896" y="634"/>
                    <a:pt x="2921" y="444"/>
                    <a:pt x="2854" y="280"/>
                  </a:cubicBezTo>
                  <a:cubicBezTo>
                    <a:pt x="2790" y="122"/>
                    <a:pt x="2636" y="0"/>
                    <a:pt x="2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6120;p51">
              <a:extLst>
                <a:ext uri="{FF2B5EF4-FFF2-40B4-BE49-F238E27FC236}">
                  <a16:creationId xmlns:a16="http://schemas.microsoft.com/office/drawing/2014/main" id="{94785C11-CD10-B60A-B79C-258875F1FDFE}"/>
                </a:ext>
              </a:extLst>
            </p:cNvPr>
            <p:cNvSpPr/>
            <p:nvPr/>
          </p:nvSpPr>
          <p:spPr>
            <a:xfrm>
              <a:off x="1432378" y="2256410"/>
              <a:ext cx="132047" cy="139755"/>
            </a:xfrm>
            <a:custGeom>
              <a:avLst/>
              <a:gdLst/>
              <a:ahLst/>
              <a:cxnLst/>
              <a:rect l="l" t="t" r="r" b="b"/>
              <a:pathLst>
                <a:path w="1234" h="1306" extrusionOk="0">
                  <a:moveTo>
                    <a:pt x="853" y="0"/>
                  </a:moveTo>
                  <a:cubicBezTo>
                    <a:pt x="846" y="0"/>
                    <a:pt x="839" y="1"/>
                    <a:pt x="832" y="1"/>
                  </a:cubicBezTo>
                  <a:cubicBezTo>
                    <a:pt x="743" y="7"/>
                    <a:pt x="662" y="49"/>
                    <a:pt x="581" y="90"/>
                  </a:cubicBezTo>
                  <a:cubicBezTo>
                    <a:pt x="480" y="146"/>
                    <a:pt x="374" y="202"/>
                    <a:pt x="310" y="297"/>
                  </a:cubicBezTo>
                  <a:cubicBezTo>
                    <a:pt x="260" y="367"/>
                    <a:pt x="238" y="448"/>
                    <a:pt x="213" y="531"/>
                  </a:cubicBezTo>
                  <a:cubicBezTo>
                    <a:pt x="171" y="699"/>
                    <a:pt x="1" y="1117"/>
                    <a:pt x="185" y="1240"/>
                  </a:cubicBezTo>
                  <a:cubicBezTo>
                    <a:pt x="253" y="1288"/>
                    <a:pt x="355" y="1305"/>
                    <a:pt x="464" y="1305"/>
                  </a:cubicBezTo>
                  <a:cubicBezTo>
                    <a:pt x="626" y="1305"/>
                    <a:pt x="805" y="1267"/>
                    <a:pt x="916" y="1237"/>
                  </a:cubicBezTo>
                  <a:cubicBezTo>
                    <a:pt x="988" y="1217"/>
                    <a:pt x="1075" y="1181"/>
                    <a:pt x="1091" y="1106"/>
                  </a:cubicBezTo>
                  <a:cubicBezTo>
                    <a:pt x="1105" y="1042"/>
                    <a:pt x="1066" y="983"/>
                    <a:pt x="1058" y="922"/>
                  </a:cubicBezTo>
                  <a:cubicBezTo>
                    <a:pt x="1049" y="830"/>
                    <a:pt x="1108" y="749"/>
                    <a:pt x="1147" y="671"/>
                  </a:cubicBezTo>
                  <a:cubicBezTo>
                    <a:pt x="1214" y="534"/>
                    <a:pt x="1234" y="372"/>
                    <a:pt x="1178" y="238"/>
                  </a:cubicBezTo>
                  <a:cubicBezTo>
                    <a:pt x="1125" y="105"/>
                    <a:pt x="993" y="0"/>
                    <a:pt x="8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6121;p51">
              <a:extLst>
                <a:ext uri="{FF2B5EF4-FFF2-40B4-BE49-F238E27FC236}">
                  <a16:creationId xmlns:a16="http://schemas.microsoft.com/office/drawing/2014/main" id="{FF772B36-B3B3-AC78-5091-79E6A3CC3C7D}"/>
                </a:ext>
              </a:extLst>
            </p:cNvPr>
            <p:cNvSpPr/>
            <p:nvPr/>
          </p:nvSpPr>
          <p:spPr>
            <a:xfrm>
              <a:off x="1453887" y="2338059"/>
              <a:ext cx="69341" cy="43874"/>
            </a:xfrm>
            <a:custGeom>
              <a:avLst/>
              <a:gdLst/>
              <a:ahLst/>
              <a:cxnLst/>
              <a:rect l="l" t="t" r="r" b="b"/>
              <a:pathLst>
                <a:path w="648" h="410" extrusionOk="0">
                  <a:moveTo>
                    <a:pt x="618" y="0"/>
                  </a:moveTo>
                  <a:cubicBezTo>
                    <a:pt x="611" y="0"/>
                    <a:pt x="605" y="4"/>
                    <a:pt x="600" y="11"/>
                  </a:cubicBezTo>
                  <a:cubicBezTo>
                    <a:pt x="447" y="178"/>
                    <a:pt x="240" y="304"/>
                    <a:pt x="23" y="362"/>
                  </a:cubicBezTo>
                  <a:cubicBezTo>
                    <a:pt x="9" y="368"/>
                    <a:pt x="0" y="382"/>
                    <a:pt x="3" y="396"/>
                  </a:cubicBezTo>
                  <a:cubicBezTo>
                    <a:pt x="9" y="396"/>
                    <a:pt x="12" y="404"/>
                    <a:pt x="17" y="404"/>
                  </a:cubicBezTo>
                  <a:cubicBezTo>
                    <a:pt x="25" y="410"/>
                    <a:pt x="28" y="410"/>
                    <a:pt x="37" y="410"/>
                  </a:cubicBezTo>
                  <a:cubicBezTo>
                    <a:pt x="265" y="348"/>
                    <a:pt x="483" y="220"/>
                    <a:pt x="639" y="42"/>
                  </a:cubicBezTo>
                  <a:cubicBezTo>
                    <a:pt x="648" y="33"/>
                    <a:pt x="648" y="14"/>
                    <a:pt x="636" y="8"/>
                  </a:cubicBezTo>
                  <a:cubicBezTo>
                    <a:pt x="631" y="3"/>
                    <a:pt x="625" y="0"/>
                    <a:pt x="61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6122;p51">
              <a:extLst>
                <a:ext uri="{FF2B5EF4-FFF2-40B4-BE49-F238E27FC236}">
                  <a16:creationId xmlns:a16="http://schemas.microsoft.com/office/drawing/2014/main" id="{AD8CA678-EA6A-7C39-BAE3-AA8989114D4D}"/>
                </a:ext>
              </a:extLst>
            </p:cNvPr>
            <p:cNvSpPr/>
            <p:nvPr/>
          </p:nvSpPr>
          <p:spPr>
            <a:xfrm>
              <a:off x="1459237" y="2327037"/>
              <a:ext cx="31460" cy="54468"/>
            </a:xfrm>
            <a:custGeom>
              <a:avLst/>
              <a:gdLst/>
              <a:ahLst/>
              <a:cxnLst/>
              <a:rect l="l" t="t" r="r" b="b"/>
              <a:pathLst>
                <a:path w="294" h="509" extrusionOk="0">
                  <a:moveTo>
                    <a:pt x="265" y="0"/>
                  </a:moveTo>
                  <a:cubicBezTo>
                    <a:pt x="257" y="0"/>
                    <a:pt x="248" y="4"/>
                    <a:pt x="243" y="11"/>
                  </a:cubicBezTo>
                  <a:cubicBezTo>
                    <a:pt x="132" y="145"/>
                    <a:pt x="51" y="309"/>
                    <a:pt x="9" y="479"/>
                  </a:cubicBezTo>
                  <a:cubicBezTo>
                    <a:pt x="1" y="488"/>
                    <a:pt x="6" y="499"/>
                    <a:pt x="20" y="504"/>
                  </a:cubicBezTo>
                  <a:cubicBezTo>
                    <a:pt x="23" y="504"/>
                    <a:pt x="23" y="507"/>
                    <a:pt x="28" y="507"/>
                  </a:cubicBezTo>
                  <a:cubicBezTo>
                    <a:pt x="31" y="508"/>
                    <a:pt x="34" y="509"/>
                    <a:pt x="36" y="509"/>
                  </a:cubicBezTo>
                  <a:cubicBezTo>
                    <a:pt x="47" y="509"/>
                    <a:pt x="57" y="500"/>
                    <a:pt x="59" y="491"/>
                  </a:cubicBezTo>
                  <a:cubicBezTo>
                    <a:pt x="98" y="326"/>
                    <a:pt x="174" y="170"/>
                    <a:pt x="282" y="41"/>
                  </a:cubicBezTo>
                  <a:cubicBezTo>
                    <a:pt x="294" y="30"/>
                    <a:pt x="288" y="13"/>
                    <a:pt x="280" y="5"/>
                  </a:cubicBezTo>
                  <a:cubicBezTo>
                    <a:pt x="275" y="2"/>
                    <a:pt x="270" y="0"/>
                    <a:pt x="26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6123;p51">
              <a:extLst>
                <a:ext uri="{FF2B5EF4-FFF2-40B4-BE49-F238E27FC236}">
                  <a16:creationId xmlns:a16="http://schemas.microsoft.com/office/drawing/2014/main" id="{993BD9BC-F538-1E98-C6FE-482F80CA603D}"/>
                </a:ext>
              </a:extLst>
            </p:cNvPr>
            <p:cNvSpPr/>
            <p:nvPr/>
          </p:nvSpPr>
          <p:spPr>
            <a:xfrm>
              <a:off x="1446396" y="2291724"/>
              <a:ext cx="89351" cy="94383"/>
            </a:xfrm>
            <a:custGeom>
              <a:avLst/>
              <a:gdLst/>
              <a:ahLst/>
              <a:cxnLst/>
              <a:rect l="l" t="t" r="r" b="b"/>
              <a:pathLst>
                <a:path w="835" h="882" extrusionOk="0">
                  <a:moveTo>
                    <a:pt x="567" y="0"/>
                  </a:moveTo>
                  <a:cubicBezTo>
                    <a:pt x="565" y="0"/>
                    <a:pt x="563" y="0"/>
                    <a:pt x="561" y="0"/>
                  </a:cubicBezTo>
                  <a:cubicBezTo>
                    <a:pt x="503" y="3"/>
                    <a:pt x="447" y="31"/>
                    <a:pt x="394" y="65"/>
                  </a:cubicBezTo>
                  <a:cubicBezTo>
                    <a:pt x="327" y="98"/>
                    <a:pt x="255" y="137"/>
                    <a:pt x="210" y="204"/>
                  </a:cubicBezTo>
                  <a:cubicBezTo>
                    <a:pt x="179" y="249"/>
                    <a:pt x="157" y="304"/>
                    <a:pt x="143" y="360"/>
                  </a:cubicBezTo>
                  <a:cubicBezTo>
                    <a:pt x="115" y="472"/>
                    <a:pt x="1" y="754"/>
                    <a:pt x="126" y="840"/>
                  </a:cubicBezTo>
                  <a:cubicBezTo>
                    <a:pt x="172" y="870"/>
                    <a:pt x="241" y="881"/>
                    <a:pt x="316" y="881"/>
                  </a:cubicBezTo>
                  <a:cubicBezTo>
                    <a:pt x="426" y="881"/>
                    <a:pt x="548" y="857"/>
                    <a:pt x="623" y="837"/>
                  </a:cubicBezTo>
                  <a:cubicBezTo>
                    <a:pt x="670" y="823"/>
                    <a:pt x="726" y="801"/>
                    <a:pt x="737" y="748"/>
                  </a:cubicBezTo>
                  <a:cubicBezTo>
                    <a:pt x="746" y="706"/>
                    <a:pt x="718" y="667"/>
                    <a:pt x="715" y="622"/>
                  </a:cubicBezTo>
                  <a:cubicBezTo>
                    <a:pt x="709" y="561"/>
                    <a:pt x="748" y="505"/>
                    <a:pt x="776" y="455"/>
                  </a:cubicBezTo>
                  <a:cubicBezTo>
                    <a:pt x="818" y="363"/>
                    <a:pt x="835" y="254"/>
                    <a:pt x="796" y="162"/>
                  </a:cubicBezTo>
                  <a:cubicBezTo>
                    <a:pt x="757" y="69"/>
                    <a:pt x="668" y="0"/>
                    <a:pt x="5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6124;p51">
              <a:extLst>
                <a:ext uri="{FF2B5EF4-FFF2-40B4-BE49-F238E27FC236}">
                  <a16:creationId xmlns:a16="http://schemas.microsoft.com/office/drawing/2014/main" id="{225D3E57-DF9E-AA2D-166F-DB5A2BE81582}"/>
                </a:ext>
              </a:extLst>
            </p:cNvPr>
            <p:cNvSpPr/>
            <p:nvPr/>
          </p:nvSpPr>
          <p:spPr>
            <a:xfrm>
              <a:off x="1448215" y="2386535"/>
              <a:ext cx="142748" cy="109364"/>
            </a:xfrm>
            <a:custGeom>
              <a:avLst/>
              <a:gdLst/>
              <a:ahLst/>
              <a:cxnLst/>
              <a:rect l="l" t="t" r="r" b="b"/>
              <a:pathLst>
                <a:path w="1334" h="1022" extrusionOk="0">
                  <a:moveTo>
                    <a:pt x="323" y="1"/>
                  </a:moveTo>
                  <a:cubicBezTo>
                    <a:pt x="183" y="1"/>
                    <a:pt x="18" y="21"/>
                    <a:pt x="9" y="133"/>
                  </a:cubicBezTo>
                  <a:cubicBezTo>
                    <a:pt x="0" y="202"/>
                    <a:pt x="42" y="267"/>
                    <a:pt x="84" y="325"/>
                  </a:cubicBezTo>
                  <a:cubicBezTo>
                    <a:pt x="137" y="395"/>
                    <a:pt x="187" y="467"/>
                    <a:pt x="238" y="537"/>
                  </a:cubicBezTo>
                  <a:cubicBezTo>
                    <a:pt x="302" y="624"/>
                    <a:pt x="363" y="716"/>
                    <a:pt x="427" y="802"/>
                  </a:cubicBezTo>
                  <a:cubicBezTo>
                    <a:pt x="472" y="866"/>
                    <a:pt x="519" y="930"/>
                    <a:pt x="586" y="972"/>
                  </a:cubicBezTo>
                  <a:cubicBezTo>
                    <a:pt x="639" y="1007"/>
                    <a:pt x="698" y="1021"/>
                    <a:pt x="759" y="1021"/>
                  </a:cubicBezTo>
                  <a:cubicBezTo>
                    <a:pt x="878" y="1021"/>
                    <a:pt x="1004" y="964"/>
                    <a:pt x="1102" y="891"/>
                  </a:cubicBezTo>
                  <a:cubicBezTo>
                    <a:pt x="1172" y="838"/>
                    <a:pt x="1239" y="771"/>
                    <a:pt x="1270" y="688"/>
                  </a:cubicBezTo>
                  <a:cubicBezTo>
                    <a:pt x="1334" y="509"/>
                    <a:pt x="1225" y="314"/>
                    <a:pt x="1074" y="200"/>
                  </a:cubicBezTo>
                  <a:cubicBezTo>
                    <a:pt x="904" y="71"/>
                    <a:pt x="692" y="18"/>
                    <a:pt x="486" y="7"/>
                  </a:cubicBezTo>
                  <a:cubicBezTo>
                    <a:pt x="451" y="5"/>
                    <a:pt x="390" y="1"/>
                    <a:pt x="3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6125;p51">
              <a:extLst>
                <a:ext uri="{FF2B5EF4-FFF2-40B4-BE49-F238E27FC236}">
                  <a16:creationId xmlns:a16="http://schemas.microsoft.com/office/drawing/2014/main" id="{B36AF5D6-2218-0FAD-FC72-90E86A22B9FD}"/>
                </a:ext>
              </a:extLst>
            </p:cNvPr>
            <p:cNvSpPr/>
            <p:nvPr/>
          </p:nvSpPr>
          <p:spPr>
            <a:xfrm>
              <a:off x="1459558" y="2392635"/>
              <a:ext cx="75333" cy="31247"/>
            </a:xfrm>
            <a:custGeom>
              <a:avLst/>
              <a:gdLst/>
              <a:ahLst/>
              <a:cxnLst/>
              <a:rect l="l" t="t" r="r" b="b"/>
              <a:pathLst>
                <a:path w="704" h="292" extrusionOk="0">
                  <a:moveTo>
                    <a:pt x="25" y="0"/>
                  </a:moveTo>
                  <a:cubicBezTo>
                    <a:pt x="12" y="0"/>
                    <a:pt x="0" y="11"/>
                    <a:pt x="0" y="25"/>
                  </a:cubicBezTo>
                  <a:cubicBezTo>
                    <a:pt x="0" y="34"/>
                    <a:pt x="3" y="42"/>
                    <a:pt x="14" y="45"/>
                  </a:cubicBezTo>
                  <a:cubicBezTo>
                    <a:pt x="17" y="48"/>
                    <a:pt x="20" y="48"/>
                    <a:pt x="25" y="48"/>
                  </a:cubicBezTo>
                  <a:cubicBezTo>
                    <a:pt x="257" y="53"/>
                    <a:pt x="486" y="140"/>
                    <a:pt x="662" y="285"/>
                  </a:cubicBezTo>
                  <a:cubicBezTo>
                    <a:pt x="666" y="290"/>
                    <a:pt x="672" y="292"/>
                    <a:pt x="678" y="292"/>
                  </a:cubicBezTo>
                  <a:cubicBezTo>
                    <a:pt x="686" y="292"/>
                    <a:pt x="693" y="288"/>
                    <a:pt x="698" y="282"/>
                  </a:cubicBezTo>
                  <a:cubicBezTo>
                    <a:pt x="703" y="271"/>
                    <a:pt x="703" y="254"/>
                    <a:pt x="695" y="249"/>
                  </a:cubicBezTo>
                  <a:cubicBezTo>
                    <a:pt x="505" y="90"/>
                    <a:pt x="268" y="3"/>
                    <a:pt x="2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6126;p51">
              <a:extLst>
                <a:ext uri="{FF2B5EF4-FFF2-40B4-BE49-F238E27FC236}">
                  <a16:creationId xmlns:a16="http://schemas.microsoft.com/office/drawing/2014/main" id="{E0CF604E-2844-E139-0443-58F6114A4B38}"/>
                </a:ext>
              </a:extLst>
            </p:cNvPr>
            <p:cNvSpPr/>
            <p:nvPr/>
          </p:nvSpPr>
          <p:spPr>
            <a:xfrm>
              <a:off x="1459558" y="2404085"/>
              <a:ext cx="49651" cy="52435"/>
            </a:xfrm>
            <a:custGeom>
              <a:avLst/>
              <a:gdLst/>
              <a:ahLst/>
              <a:cxnLst/>
              <a:rect l="l" t="t" r="r" b="b"/>
              <a:pathLst>
                <a:path w="464" h="490" extrusionOk="0">
                  <a:moveTo>
                    <a:pt x="29" y="1"/>
                  </a:moveTo>
                  <a:cubicBezTo>
                    <a:pt x="25" y="1"/>
                    <a:pt x="21" y="2"/>
                    <a:pt x="17" y="5"/>
                  </a:cubicBezTo>
                  <a:cubicBezTo>
                    <a:pt x="3" y="10"/>
                    <a:pt x="0" y="24"/>
                    <a:pt x="6" y="38"/>
                  </a:cubicBezTo>
                  <a:cubicBezTo>
                    <a:pt x="112" y="209"/>
                    <a:pt x="251" y="368"/>
                    <a:pt x="416" y="485"/>
                  </a:cubicBezTo>
                  <a:cubicBezTo>
                    <a:pt x="417" y="484"/>
                    <a:pt x="418" y="483"/>
                    <a:pt x="419" y="483"/>
                  </a:cubicBezTo>
                  <a:cubicBezTo>
                    <a:pt x="420" y="483"/>
                    <a:pt x="422" y="485"/>
                    <a:pt x="422" y="485"/>
                  </a:cubicBezTo>
                  <a:cubicBezTo>
                    <a:pt x="426" y="488"/>
                    <a:pt x="431" y="490"/>
                    <a:pt x="435" y="490"/>
                  </a:cubicBezTo>
                  <a:cubicBezTo>
                    <a:pt x="443" y="490"/>
                    <a:pt x="449" y="486"/>
                    <a:pt x="452" y="479"/>
                  </a:cubicBezTo>
                  <a:cubicBezTo>
                    <a:pt x="463" y="468"/>
                    <a:pt x="461" y="451"/>
                    <a:pt x="447" y="443"/>
                  </a:cubicBezTo>
                  <a:cubicBezTo>
                    <a:pt x="291" y="328"/>
                    <a:pt x="154" y="178"/>
                    <a:pt x="53" y="16"/>
                  </a:cubicBezTo>
                  <a:cubicBezTo>
                    <a:pt x="48" y="7"/>
                    <a:pt x="38" y="1"/>
                    <a:pt x="2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6127;p51">
              <a:extLst>
                <a:ext uri="{FF2B5EF4-FFF2-40B4-BE49-F238E27FC236}">
                  <a16:creationId xmlns:a16="http://schemas.microsoft.com/office/drawing/2014/main" id="{66F046A3-D094-01B0-2867-17FCF7AD17E2}"/>
                </a:ext>
              </a:extLst>
            </p:cNvPr>
            <p:cNvSpPr/>
            <p:nvPr/>
          </p:nvSpPr>
          <p:spPr>
            <a:xfrm>
              <a:off x="1460094" y="2392100"/>
              <a:ext cx="95130" cy="72125"/>
            </a:xfrm>
            <a:custGeom>
              <a:avLst/>
              <a:gdLst/>
              <a:ahLst/>
              <a:cxnLst/>
              <a:rect l="l" t="t" r="r" b="b"/>
              <a:pathLst>
                <a:path w="889" h="674" extrusionOk="0">
                  <a:moveTo>
                    <a:pt x="216" y="0"/>
                  </a:moveTo>
                  <a:cubicBezTo>
                    <a:pt x="123" y="0"/>
                    <a:pt x="12" y="15"/>
                    <a:pt x="7" y="89"/>
                  </a:cubicBezTo>
                  <a:cubicBezTo>
                    <a:pt x="1" y="134"/>
                    <a:pt x="29" y="175"/>
                    <a:pt x="57" y="215"/>
                  </a:cubicBezTo>
                  <a:cubicBezTo>
                    <a:pt x="93" y="259"/>
                    <a:pt x="127" y="304"/>
                    <a:pt x="160" y="354"/>
                  </a:cubicBezTo>
                  <a:cubicBezTo>
                    <a:pt x="202" y="413"/>
                    <a:pt x="244" y="468"/>
                    <a:pt x="286" y="527"/>
                  </a:cubicBezTo>
                  <a:cubicBezTo>
                    <a:pt x="316" y="572"/>
                    <a:pt x="347" y="613"/>
                    <a:pt x="392" y="641"/>
                  </a:cubicBezTo>
                  <a:cubicBezTo>
                    <a:pt x="427" y="664"/>
                    <a:pt x="466" y="673"/>
                    <a:pt x="507" y="673"/>
                  </a:cubicBezTo>
                  <a:cubicBezTo>
                    <a:pt x="586" y="673"/>
                    <a:pt x="670" y="636"/>
                    <a:pt x="735" y="586"/>
                  </a:cubicBezTo>
                  <a:cubicBezTo>
                    <a:pt x="782" y="549"/>
                    <a:pt x="824" y="507"/>
                    <a:pt x="846" y="452"/>
                  </a:cubicBezTo>
                  <a:cubicBezTo>
                    <a:pt x="888" y="334"/>
                    <a:pt x="816" y="203"/>
                    <a:pt x="718" y="131"/>
                  </a:cubicBezTo>
                  <a:cubicBezTo>
                    <a:pt x="601" y="42"/>
                    <a:pt x="461" y="8"/>
                    <a:pt x="322" y="5"/>
                  </a:cubicBezTo>
                  <a:cubicBezTo>
                    <a:pt x="299" y="4"/>
                    <a:pt x="259" y="0"/>
                    <a:pt x="2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6128;p51">
              <a:extLst>
                <a:ext uri="{FF2B5EF4-FFF2-40B4-BE49-F238E27FC236}">
                  <a16:creationId xmlns:a16="http://schemas.microsoft.com/office/drawing/2014/main" id="{A3DA55C5-029D-D069-3E50-D3213FD9537D}"/>
                </a:ext>
              </a:extLst>
            </p:cNvPr>
            <p:cNvSpPr/>
            <p:nvPr/>
          </p:nvSpPr>
          <p:spPr>
            <a:xfrm>
              <a:off x="1338959" y="2259406"/>
              <a:ext cx="113856" cy="126165"/>
            </a:xfrm>
            <a:custGeom>
              <a:avLst/>
              <a:gdLst/>
              <a:ahLst/>
              <a:cxnLst/>
              <a:rect l="l" t="t" r="r" b="b"/>
              <a:pathLst>
                <a:path w="1064" h="1179" extrusionOk="0">
                  <a:moveTo>
                    <a:pt x="219" y="1"/>
                  </a:moveTo>
                  <a:cubicBezTo>
                    <a:pt x="108" y="1"/>
                    <a:pt x="22" y="108"/>
                    <a:pt x="11" y="219"/>
                  </a:cubicBezTo>
                  <a:cubicBezTo>
                    <a:pt x="0" y="336"/>
                    <a:pt x="48" y="447"/>
                    <a:pt x="109" y="545"/>
                  </a:cubicBezTo>
                  <a:cubicBezTo>
                    <a:pt x="198" y="698"/>
                    <a:pt x="310" y="841"/>
                    <a:pt x="436" y="966"/>
                  </a:cubicBezTo>
                  <a:cubicBezTo>
                    <a:pt x="517" y="1048"/>
                    <a:pt x="679" y="1179"/>
                    <a:pt x="815" y="1179"/>
                  </a:cubicBezTo>
                  <a:cubicBezTo>
                    <a:pt x="837" y="1179"/>
                    <a:pt x="859" y="1175"/>
                    <a:pt x="879" y="1167"/>
                  </a:cubicBezTo>
                  <a:cubicBezTo>
                    <a:pt x="1016" y="1123"/>
                    <a:pt x="1055" y="799"/>
                    <a:pt x="1058" y="671"/>
                  </a:cubicBezTo>
                  <a:cubicBezTo>
                    <a:pt x="1063" y="492"/>
                    <a:pt x="1002" y="308"/>
                    <a:pt x="854" y="205"/>
                  </a:cubicBezTo>
                  <a:cubicBezTo>
                    <a:pt x="715" y="107"/>
                    <a:pt x="533" y="113"/>
                    <a:pt x="377" y="48"/>
                  </a:cubicBezTo>
                  <a:cubicBezTo>
                    <a:pt x="327" y="32"/>
                    <a:pt x="282" y="4"/>
                    <a:pt x="232" y="1"/>
                  </a:cubicBezTo>
                  <a:cubicBezTo>
                    <a:pt x="228" y="1"/>
                    <a:pt x="224" y="1"/>
                    <a:pt x="2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6129;p51">
              <a:extLst>
                <a:ext uri="{FF2B5EF4-FFF2-40B4-BE49-F238E27FC236}">
                  <a16:creationId xmlns:a16="http://schemas.microsoft.com/office/drawing/2014/main" id="{6A786D74-07B6-CD59-02B9-6F4725E09A57}"/>
                </a:ext>
              </a:extLst>
            </p:cNvPr>
            <p:cNvSpPr/>
            <p:nvPr/>
          </p:nvSpPr>
          <p:spPr>
            <a:xfrm>
              <a:off x="1419216" y="2313340"/>
              <a:ext cx="32102" cy="59070"/>
            </a:xfrm>
            <a:custGeom>
              <a:avLst/>
              <a:gdLst/>
              <a:ahLst/>
              <a:cxnLst/>
              <a:rect l="l" t="t" r="r" b="b"/>
              <a:pathLst>
                <a:path w="300" h="552" extrusionOk="0">
                  <a:moveTo>
                    <a:pt x="26" y="1"/>
                  </a:moveTo>
                  <a:cubicBezTo>
                    <a:pt x="21" y="1"/>
                    <a:pt x="16" y="2"/>
                    <a:pt x="12" y="5"/>
                  </a:cubicBezTo>
                  <a:cubicBezTo>
                    <a:pt x="1" y="16"/>
                    <a:pt x="1" y="30"/>
                    <a:pt x="6" y="41"/>
                  </a:cubicBezTo>
                  <a:cubicBezTo>
                    <a:pt x="129" y="181"/>
                    <a:pt x="213" y="351"/>
                    <a:pt x="252" y="532"/>
                  </a:cubicBezTo>
                  <a:cubicBezTo>
                    <a:pt x="252" y="538"/>
                    <a:pt x="255" y="543"/>
                    <a:pt x="263" y="549"/>
                  </a:cubicBezTo>
                  <a:cubicBezTo>
                    <a:pt x="269" y="552"/>
                    <a:pt x="271" y="552"/>
                    <a:pt x="280" y="552"/>
                  </a:cubicBezTo>
                  <a:cubicBezTo>
                    <a:pt x="294" y="549"/>
                    <a:pt x="299" y="535"/>
                    <a:pt x="299" y="521"/>
                  </a:cubicBezTo>
                  <a:cubicBezTo>
                    <a:pt x="263" y="334"/>
                    <a:pt x="174" y="155"/>
                    <a:pt x="45" y="8"/>
                  </a:cubicBezTo>
                  <a:cubicBezTo>
                    <a:pt x="39" y="3"/>
                    <a:pt x="32" y="1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6130;p51">
              <a:extLst>
                <a:ext uri="{FF2B5EF4-FFF2-40B4-BE49-F238E27FC236}">
                  <a16:creationId xmlns:a16="http://schemas.microsoft.com/office/drawing/2014/main" id="{F295E3C6-EE42-8063-3CC4-E9B8BF0BBAC4}"/>
                </a:ext>
              </a:extLst>
            </p:cNvPr>
            <p:cNvSpPr/>
            <p:nvPr/>
          </p:nvSpPr>
          <p:spPr>
            <a:xfrm>
              <a:off x="1398670" y="2333244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3"/>
                  </a:cubicBezTo>
                  <a:cubicBezTo>
                    <a:pt x="3" y="11"/>
                    <a:pt x="0" y="28"/>
                    <a:pt x="9" y="39"/>
                  </a:cubicBezTo>
                  <a:cubicBezTo>
                    <a:pt x="98" y="190"/>
                    <a:pt x="221" y="307"/>
                    <a:pt x="371" y="393"/>
                  </a:cubicBezTo>
                  <a:cubicBezTo>
                    <a:pt x="374" y="396"/>
                    <a:pt x="378" y="398"/>
                    <a:pt x="382" y="398"/>
                  </a:cubicBezTo>
                  <a:cubicBezTo>
                    <a:pt x="389" y="398"/>
                    <a:pt x="397" y="393"/>
                    <a:pt x="402" y="382"/>
                  </a:cubicBezTo>
                  <a:cubicBezTo>
                    <a:pt x="408" y="371"/>
                    <a:pt x="405" y="354"/>
                    <a:pt x="391" y="349"/>
                  </a:cubicBezTo>
                  <a:cubicBezTo>
                    <a:pt x="251" y="268"/>
                    <a:pt x="137" y="151"/>
                    <a:pt x="53" y="14"/>
                  </a:cubicBezTo>
                  <a:cubicBezTo>
                    <a:pt x="48" y="5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6131;p51">
              <a:extLst>
                <a:ext uri="{FF2B5EF4-FFF2-40B4-BE49-F238E27FC236}">
                  <a16:creationId xmlns:a16="http://schemas.microsoft.com/office/drawing/2014/main" id="{E6D74729-BF5E-337A-4601-A00D646D54D4}"/>
                </a:ext>
              </a:extLst>
            </p:cNvPr>
            <p:cNvSpPr/>
            <p:nvPr/>
          </p:nvSpPr>
          <p:spPr>
            <a:xfrm>
              <a:off x="1365818" y="2289904"/>
              <a:ext cx="84536" cy="97700"/>
            </a:xfrm>
            <a:custGeom>
              <a:avLst/>
              <a:gdLst/>
              <a:ahLst/>
              <a:cxnLst/>
              <a:rect l="l" t="t" r="r" b="b"/>
              <a:pathLst>
                <a:path w="790" h="913" extrusionOk="0">
                  <a:moveTo>
                    <a:pt x="175" y="1"/>
                  </a:moveTo>
                  <a:cubicBezTo>
                    <a:pt x="93" y="1"/>
                    <a:pt x="23" y="94"/>
                    <a:pt x="12" y="179"/>
                  </a:cubicBezTo>
                  <a:cubicBezTo>
                    <a:pt x="0" y="268"/>
                    <a:pt x="37" y="358"/>
                    <a:pt x="79" y="430"/>
                  </a:cubicBezTo>
                  <a:cubicBezTo>
                    <a:pt x="140" y="547"/>
                    <a:pt x="221" y="659"/>
                    <a:pt x="310" y="754"/>
                  </a:cubicBezTo>
                  <a:cubicBezTo>
                    <a:pt x="367" y="813"/>
                    <a:pt x="482" y="912"/>
                    <a:pt x="583" y="912"/>
                  </a:cubicBezTo>
                  <a:cubicBezTo>
                    <a:pt x="602" y="912"/>
                    <a:pt x="619" y="909"/>
                    <a:pt x="636" y="902"/>
                  </a:cubicBezTo>
                  <a:cubicBezTo>
                    <a:pt x="737" y="863"/>
                    <a:pt x="770" y="609"/>
                    <a:pt x="779" y="506"/>
                  </a:cubicBezTo>
                  <a:cubicBezTo>
                    <a:pt x="790" y="366"/>
                    <a:pt x="748" y="224"/>
                    <a:pt x="639" y="148"/>
                  </a:cubicBezTo>
                  <a:cubicBezTo>
                    <a:pt x="539" y="79"/>
                    <a:pt x="402" y="82"/>
                    <a:pt x="288" y="37"/>
                  </a:cubicBezTo>
                  <a:cubicBezTo>
                    <a:pt x="251" y="23"/>
                    <a:pt x="218" y="3"/>
                    <a:pt x="179" y="1"/>
                  </a:cubicBezTo>
                  <a:cubicBezTo>
                    <a:pt x="178" y="1"/>
                    <a:pt x="177" y="1"/>
                    <a:pt x="175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6132;p51">
              <a:extLst>
                <a:ext uri="{FF2B5EF4-FFF2-40B4-BE49-F238E27FC236}">
                  <a16:creationId xmlns:a16="http://schemas.microsoft.com/office/drawing/2014/main" id="{1A24F42D-EBD3-D136-97B6-7A29E0C198B2}"/>
                </a:ext>
              </a:extLst>
            </p:cNvPr>
            <p:cNvSpPr/>
            <p:nvPr/>
          </p:nvSpPr>
          <p:spPr>
            <a:xfrm>
              <a:off x="1381335" y="2397985"/>
              <a:ext cx="98019" cy="133227"/>
            </a:xfrm>
            <a:custGeom>
              <a:avLst/>
              <a:gdLst/>
              <a:ahLst/>
              <a:cxnLst/>
              <a:rect l="l" t="t" r="r" b="b"/>
              <a:pathLst>
                <a:path w="916" h="1245" extrusionOk="0">
                  <a:moveTo>
                    <a:pt x="616" y="1"/>
                  </a:moveTo>
                  <a:cubicBezTo>
                    <a:pt x="558" y="1"/>
                    <a:pt x="492" y="32"/>
                    <a:pt x="427" y="79"/>
                  </a:cubicBezTo>
                  <a:cubicBezTo>
                    <a:pt x="146" y="282"/>
                    <a:pt x="0" y="653"/>
                    <a:pt x="70" y="994"/>
                  </a:cubicBezTo>
                  <a:cubicBezTo>
                    <a:pt x="98" y="1110"/>
                    <a:pt x="175" y="1245"/>
                    <a:pt x="295" y="1245"/>
                  </a:cubicBezTo>
                  <a:cubicBezTo>
                    <a:pt x="297" y="1245"/>
                    <a:pt x="298" y="1245"/>
                    <a:pt x="299" y="1245"/>
                  </a:cubicBezTo>
                  <a:cubicBezTo>
                    <a:pt x="408" y="1245"/>
                    <a:pt x="480" y="1142"/>
                    <a:pt x="567" y="1080"/>
                  </a:cubicBezTo>
                  <a:cubicBezTo>
                    <a:pt x="673" y="1008"/>
                    <a:pt x="818" y="980"/>
                    <a:pt x="876" y="868"/>
                  </a:cubicBezTo>
                  <a:cubicBezTo>
                    <a:pt x="916" y="793"/>
                    <a:pt x="902" y="704"/>
                    <a:pt x="885" y="623"/>
                  </a:cubicBezTo>
                  <a:cubicBezTo>
                    <a:pt x="849" y="464"/>
                    <a:pt x="821" y="282"/>
                    <a:pt x="759" y="118"/>
                  </a:cubicBezTo>
                  <a:cubicBezTo>
                    <a:pt x="727" y="34"/>
                    <a:pt x="675" y="1"/>
                    <a:pt x="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6133;p51">
              <a:extLst>
                <a:ext uri="{FF2B5EF4-FFF2-40B4-BE49-F238E27FC236}">
                  <a16:creationId xmlns:a16="http://schemas.microsoft.com/office/drawing/2014/main" id="{170A77D8-7048-CFC1-A255-B75CC973F832}"/>
                </a:ext>
              </a:extLst>
            </p:cNvPr>
            <p:cNvSpPr/>
            <p:nvPr/>
          </p:nvSpPr>
          <p:spPr>
            <a:xfrm>
              <a:off x="1401345" y="2399055"/>
              <a:ext cx="44622" cy="86250"/>
            </a:xfrm>
            <a:custGeom>
              <a:avLst/>
              <a:gdLst/>
              <a:ahLst/>
              <a:cxnLst/>
              <a:rect l="l" t="t" r="r" b="b"/>
              <a:pathLst>
                <a:path w="417" h="806" extrusionOk="0">
                  <a:moveTo>
                    <a:pt x="385" y="0"/>
                  </a:moveTo>
                  <a:cubicBezTo>
                    <a:pt x="378" y="0"/>
                    <a:pt x="371" y="4"/>
                    <a:pt x="366" y="10"/>
                  </a:cubicBezTo>
                  <a:cubicBezTo>
                    <a:pt x="179" y="225"/>
                    <a:pt x="48" y="495"/>
                    <a:pt x="0" y="777"/>
                  </a:cubicBezTo>
                  <a:cubicBezTo>
                    <a:pt x="0" y="783"/>
                    <a:pt x="6" y="797"/>
                    <a:pt x="17" y="802"/>
                  </a:cubicBezTo>
                  <a:cubicBezTo>
                    <a:pt x="20" y="802"/>
                    <a:pt x="20" y="805"/>
                    <a:pt x="20" y="805"/>
                  </a:cubicBezTo>
                  <a:cubicBezTo>
                    <a:pt x="22" y="806"/>
                    <a:pt x="25" y="806"/>
                    <a:pt x="27" y="806"/>
                  </a:cubicBezTo>
                  <a:cubicBezTo>
                    <a:pt x="38" y="806"/>
                    <a:pt x="46" y="800"/>
                    <a:pt x="53" y="791"/>
                  </a:cubicBezTo>
                  <a:lnTo>
                    <a:pt x="62" y="763"/>
                  </a:lnTo>
                  <a:cubicBezTo>
                    <a:pt x="67" y="755"/>
                    <a:pt x="67" y="749"/>
                    <a:pt x="59" y="741"/>
                  </a:cubicBezTo>
                  <a:cubicBezTo>
                    <a:pt x="112" y="484"/>
                    <a:pt x="229" y="239"/>
                    <a:pt x="405" y="41"/>
                  </a:cubicBezTo>
                  <a:cubicBezTo>
                    <a:pt x="416" y="30"/>
                    <a:pt x="410" y="13"/>
                    <a:pt x="402" y="7"/>
                  </a:cubicBezTo>
                  <a:cubicBezTo>
                    <a:pt x="397" y="2"/>
                    <a:pt x="391" y="0"/>
                    <a:pt x="385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6134;p51">
              <a:extLst>
                <a:ext uri="{FF2B5EF4-FFF2-40B4-BE49-F238E27FC236}">
                  <a16:creationId xmlns:a16="http://schemas.microsoft.com/office/drawing/2014/main" id="{989F4F6F-2116-31A7-8927-058F22B7AAAA}"/>
                </a:ext>
              </a:extLst>
            </p:cNvPr>
            <p:cNvSpPr/>
            <p:nvPr/>
          </p:nvSpPr>
          <p:spPr>
            <a:xfrm>
              <a:off x="1435909" y="2404834"/>
              <a:ext cx="20438" cy="72125"/>
            </a:xfrm>
            <a:custGeom>
              <a:avLst/>
              <a:gdLst/>
              <a:ahLst/>
              <a:cxnLst/>
              <a:rect l="l" t="t" r="r" b="b"/>
              <a:pathLst>
                <a:path w="191" h="674" extrusionOk="0">
                  <a:moveTo>
                    <a:pt x="143" y="1"/>
                  </a:moveTo>
                  <a:cubicBezTo>
                    <a:pt x="129" y="3"/>
                    <a:pt x="121" y="15"/>
                    <a:pt x="121" y="29"/>
                  </a:cubicBezTo>
                  <a:cubicBezTo>
                    <a:pt x="135" y="235"/>
                    <a:pt x="96" y="447"/>
                    <a:pt x="4" y="631"/>
                  </a:cubicBezTo>
                  <a:cubicBezTo>
                    <a:pt x="1" y="651"/>
                    <a:pt x="4" y="667"/>
                    <a:pt x="18" y="670"/>
                  </a:cubicBezTo>
                  <a:cubicBezTo>
                    <a:pt x="22" y="673"/>
                    <a:pt x="25" y="674"/>
                    <a:pt x="29" y="674"/>
                  </a:cubicBezTo>
                  <a:cubicBezTo>
                    <a:pt x="39" y="674"/>
                    <a:pt x="48" y="666"/>
                    <a:pt x="54" y="656"/>
                  </a:cubicBezTo>
                  <a:cubicBezTo>
                    <a:pt x="149" y="461"/>
                    <a:pt x="191" y="241"/>
                    <a:pt x="171" y="26"/>
                  </a:cubicBezTo>
                  <a:cubicBezTo>
                    <a:pt x="168" y="12"/>
                    <a:pt x="157" y="1"/>
                    <a:pt x="14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6135;p51">
              <a:extLst>
                <a:ext uri="{FF2B5EF4-FFF2-40B4-BE49-F238E27FC236}">
                  <a16:creationId xmlns:a16="http://schemas.microsoft.com/office/drawing/2014/main" id="{929EC68D-E010-8263-F7C8-1070BEF784AF}"/>
                </a:ext>
              </a:extLst>
            </p:cNvPr>
            <p:cNvSpPr/>
            <p:nvPr/>
          </p:nvSpPr>
          <p:spPr>
            <a:xfrm>
              <a:off x="1403379" y="2404299"/>
              <a:ext cx="66773" cy="91173"/>
            </a:xfrm>
            <a:custGeom>
              <a:avLst/>
              <a:gdLst/>
              <a:ahLst/>
              <a:cxnLst/>
              <a:rect l="l" t="t" r="r" b="b"/>
              <a:pathLst>
                <a:path w="624" h="852" extrusionOk="0">
                  <a:moveTo>
                    <a:pt x="422" y="0"/>
                  </a:moveTo>
                  <a:cubicBezTo>
                    <a:pt x="382" y="0"/>
                    <a:pt x="336" y="22"/>
                    <a:pt x="291" y="56"/>
                  </a:cubicBezTo>
                  <a:cubicBezTo>
                    <a:pt x="101" y="190"/>
                    <a:pt x="1" y="449"/>
                    <a:pt x="51" y="678"/>
                  </a:cubicBezTo>
                  <a:cubicBezTo>
                    <a:pt x="68" y="758"/>
                    <a:pt x="119" y="851"/>
                    <a:pt x="201" y="851"/>
                  </a:cubicBezTo>
                  <a:cubicBezTo>
                    <a:pt x="202" y="851"/>
                    <a:pt x="203" y="851"/>
                    <a:pt x="205" y="851"/>
                  </a:cubicBezTo>
                  <a:cubicBezTo>
                    <a:pt x="277" y="845"/>
                    <a:pt x="327" y="776"/>
                    <a:pt x="386" y="734"/>
                  </a:cubicBezTo>
                  <a:cubicBezTo>
                    <a:pt x="456" y="686"/>
                    <a:pt x="556" y="664"/>
                    <a:pt x="595" y="589"/>
                  </a:cubicBezTo>
                  <a:cubicBezTo>
                    <a:pt x="623" y="536"/>
                    <a:pt x="612" y="477"/>
                    <a:pt x="601" y="421"/>
                  </a:cubicBezTo>
                  <a:cubicBezTo>
                    <a:pt x="581" y="313"/>
                    <a:pt x="559" y="187"/>
                    <a:pt x="517" y="78"/>
                  </a:cubicBezTo>
                  <a:cubicBezTo>
                    <a:pt x="496" y="22"/>
                    <a:pt x="462" y="0"/>
                    <a:pt x="4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6136;p51">
              <a:extLst>
                <a:ext uri="{FF2B5EF4-FFF2-40B4-BE49-F238E27FC236}">
                  <a16:creationId xmlns:a16="http://schemas.microsoft.com/office/drawing/2014/main" id="{BC605256-BC76-624C-E81B-E6B89E538938}"/>
                </a:ext>
              </a:extLst>
            </p:cNvPr>
            <p:cNvSpPr/>
            <p:nvPr/>
          </p:nvSpPr>
          <p:spPr>
            <a:xfrm>
              <a:off x="1300436" y="2353576"/>
              <a:ext cx="153235" cy="102837"/>
            </a:xfrm>
            <a:custGeom>
              <a:avLst/>
              <a:gdLst/>
              <a:ahLst/>
              <a:cxnLst/>
              <a:rect l="l" t="t" r="r" b="b"/>
              <a:pathLst>
                <a:path w="1432" h="961" extrusionOk="0">
                  <a:moveTo>
                    <a:pt x="642" y="1"/>
                  </a:moveTo>
                  <a:cubicBezTo>
                    <a:pt x="523" y="1"/>
                    <a:pt x="402" y="22"/>
                    <a:pt x="330" y="114"/>
                  </a:cubicBezTo>
                  <a:cubicBezTo>
                    <a:pt x="288" y="162"/>
                    <a:pt x="271" y="231"/>
                    <a:pt x="218" y="270"/>
                  </a:cubicBezTo>
                  <a:cubicBezTo>
                    <a:pt x="168" y="309"/>
                    <a:pt x="98" y="309"/>
                    <a:pt x="53" y="349"/>
                  </a:cubicBezTo>
                  <a:cubicBezTo>
                    <a:pt x="12" y="385"/>
                    <a:pt x="0" y="449"/>
                    <a:pt x="20" y="502"/>
                  </a:cubicBezTo>
                  <a:cubicBezTo>
                    <a:pt x="37" y="549"/>
                    <a:pt x="81" y="591"/>
                    <a:pt x="134" y="611"/>
                  </a:cubicBezTo>
                  <a:cubicBezTo>
                    <a:pt x="168" y="625"/>
                    <a:pt x="210" y="633"/>
                    <a:pt x="243" y="653"/>
                  </a:cubicBezTo>
                  <a:cubicBezTo>
                    <a:pt x="332" y="720"/>
                    <a:pt x="316" y="873"/>
                    <a:pt x="408" y="937"/>
                  </a:cubicBezTo>
                  <a:cubicBezTo>
                    <a:pt x="433" y="954"/>
                    <a:pt x="462" y="960"/>
                    <a:pt x="492" y="960"/>
                  </a:cubicBezTo>
                  <a:cubicBezTo>
                    <a:pt x="536" y="960"/>
                    <a:pt x="583" y="946"/>
                    <a:pt x="625" y="929"/>
                  </a:cubicBezTo>
                  <a:cubicBezTo>
                    <a:pt x="773" y="873"/>
                    <a:pt x="915" y="800"/>
                    <a:pt x="1044" y="711"/>
                  </a:cubicBezTo>
                  <a:cubicBezTo>
                    <a:pt x="1141" y="644"/>
                    <a:pt x="1236" y="563"/>
                    <a:pt x="1284" y="455"/>
                  </a:cubicBezTo>
                  <a:cubicBezTo>
                    <a:pt x="1432" y="114"/>
                    <a:pt x="988" y="22"/>
                    <a:pt x="751" y="5"/>
                  </a:cubicBezTo>
                  <a:cubicBezTo>
                    <a:pt x="716" y="3"/>
                    <a:pt x="679" y="1"/>
                    <a:pt x="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6137;p51">
              <a:extLst>
                <a:ext uri="{FF2B5EF4-FFF2-40B4-BE49-F238E27FC236}">
                  <a16:creationId xmlns:a16="http://schemas.microsoft.com/office/drawing/2014/main" id="{219153FB-22C4-95CA-7446-443ED738E4E4}"/>
                </a:ext>
              </a:extLst>
            </p:cNvPr>
            <p:cNvSpPr/>
            <p:nvPr/>
          </p:nvSpPr>
          <p:spPr>
            <a:xfrm>
              <a:off x="1382512" y="2381185"/>
              <a:ext cx="62813" cy="36704"/>
            </a:xfrm>
            <a:custGeom>
              <a:avLst/>
              <a:gdLst/>
              <a:ahLst/>
              <a:cxnLst/>
              <a:rect l="l" t="t" r="r" b="b"/>
              <a:pathLst>
                <a:path w="587" h="343" extrusionOk="0">
                  <a:moveTo>
                    <a:pt x="558" y="0"/>
                  </a:moveTo>
                  <a:cubicBezTo>
                    <a:pt x="549" y="0"/>
                    <a:pt x="540" y="6"/>
                    <a:pt x="536" y="15"/>
                  </a:cubicBezTo>
                  <a:cubicBezTo>
                    <a:pt x="438" y="183"/>
                    <a:pt x="248" y="292"/>
                    <a:pt x="56" y="292"/>
                  </a:cubicBezTo>
                  <a:cubicBezTo>
                    <a:pt x="47" y="292"/>
                    <a:pt x="38" y="292"/>
                    <a:pt x="29" y="291"/>
                  </a:cubicBezTo>
                  <a:cubicBezTo>
                    <a:pt x="15" y="291"/>
                    <a:pt x="6" y="303"/>
                    <a:pt x="1" y="317"/>
                  </a:cubicBezTo>
                  <a:cubicBezTo>
                    <a:pt x="1" y="322"/>
                    <a:pt x="6" y="330"/>
                    <a:pt x="15" y="336"/>
                  </a:cubicBezTo>
                  <a:cubicBezTo>
                    <a:pt x="17" y="342"/>
                    <a:pt x="23" y="342"/>
                    <a:pt x="26" y="342"/>
                  </a:cubicBezTo>
                  <a:cubicBezTo>
                    <a:pt x="33" y="342"/>
                    <a:pt x="40" y="342"/>
                    <a:pt x="47" y="342"/>
                  </a:cubicBezTo>
                  <a:cubicBezTo>
                    <a:pt x="261" y="342"/>
                    <a:pt x="473" y="224"/>
                    <a:pt x="581" y="40"/>
                  </a:cubicBezTo>
                  <a:cubicBezTo>
                    <a:pt x="586" y="26"/>
                    <a:pt x="584" y="12"/>
                    <a:pt x="570" y="4"/>
                  </a:cubicBezTo>
                  <a:cubicBezTo>
                    <a:pt x="566" y="1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6138;p51">
              <a:extLst>
                <a:ext uri="{FF2B5EF4-FFF2-40B4-BE49-F238E27FC236}">
                  <a16:creationId xmlns:a16="http://schemas.microsoft.com/office/drawing/2014/main" id="{5D587DEB-D0A1-54DA-661B-1ADA3FE028E6}"/>
                </a:ext>
              </a:extLst>
            </p:cNvPr>
            <p:cNvSpPr/>
            <p:nvPr/>
          </p:nvSpPr>
          <p:spPr>
            <a:xfrm>
              <a:off x="1381977" y="2379793"/>
              <a:ext cx="54360" cy="11985"/>
            </a:xfrm>
            <a:custGeom>
              <a:avLst/>
              <a:gdLst/>
              <a:ahLst/>
              <a:cxnLst/>
              <a:rect l="l" t="t" r="r" b="b"/>
              <a:pathLst>
                <a:path w="508" h="112" extrusionOk="0">
                  <a:moveTo>
                    <a:pt x="483" y="0"/>
                  </a:moveTo>
                  <a:cubicBezTo>
                    <a:pt x="326" y="0"/>
                    <a:pt x="170" y="23"/>
                    <a:pt x="20" y="64"/>
                  </a:cubicBezTo>
                  <a:cubicBezTo>
                    <a:pt x="6" y="67"/>
                    <a:pt x="0" y="81"/>
                    <a:pt x="3" y="95"/>
                  </a:cubicBezTo>
                  <a:cubicBezTo>
                    <a:pt x="3" y="104"/>
                    <a:pt x="11" y="106"/>
                    <a:pt x="14" y="109"/>
                  </a:cubicBezTo>
                  <a:cubicBezTo>
                    <a:pt x="20" y="112"/>
                    <a:pt x="22" y="112"/>
                    <a:pt x="31" y="112"/>
                  </a:cubicBezTo>
                  <a:cubicBezTo>
                    <a:pt x="179" y="76"/>
                    <a:pt x="329" y="51"/>
                    <a:pt x="483" y="51"/>
                  </a:cubicBezTo>
                  <a:cubicBezTo>
                    <a:pt x="499" y="51"/>
                    <a:pt x="508" y="39"/>
                    <a:pt x="508" y="25"/>
                  </a:cubicBezTo>
                  <a:cubicBezTo>
                    <a:pt x="508" y="11"/>
                    <a:pt x="499" y="0"/>
                    <a:pt x="48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6139;p51">
              <a:extLst>
                <a:ext uri="{FF2B5EF4-FFF2-40B4-BE49-F238E27FC236}">
                  <a16:creationId xmlns:a16="http://schemas.microsoft.com/office/drawing/2014/main" id="{5909592B-3732-D0F6-4D55-9E656250147A}"/>
                </a:ext>
              </a:extLst>
            </p:cNvPr>
            <p:cNvSpPr/>
            <p:nvPr/>
          </p:nvSpPr>
          <p:spPr>
            <a:xfrm>
              <a:off x="1339494" y="2360424"/>
              <a:ext cx="113321" cy="74907"/>
            </a:xfrm>
            <a:custGeom>
              <a:avLst/>
              <a:gdLst/>
              <a:ahLst/>
              <a:cxnLst/>
              <a:rect l="l" t="t" r="r" b="b"/>
              <a:pathLst>
                <a:path w="1059" h="700" extrusionOk="0">
                  <a:moveTo>
                    <a:pt x="458" y="0"/>
                  </a:moveTo>
                  <a:cubicBezTo>
                    <a:pt x="375" y="0"/>
                    <a:pt x="294" y="16"/>
                    <a:pt x="244" y="81"/>
                  </a:cubicBezTo>
                  <a:cubicBezTo>
                    <a:pt x="216" y="120"/>
                    <a:pt x="202" y="167"/>
                    <a:pt x="163" y="195"/>
                  </a:cubicBezTo>
                  <a:cubicBezTo>
                    <a:pt x="129" y="223"/>
                    <a:pt x="79" y="223"/>
                    <a:pt x="43" y="251"/>
                  </a:cubicBezTo>
                  <a:cubicBezTo>
                    <a:pt x="12" y="279"/>
                    <a:pt x="1" y="326"/>
                    <a:pt x="18" y="363"/>
                  </a:cubicBezTo>
                  <a:cubicBezTo>
                    <a:pt x="32" y="402"/>
                    <a:pt x="62" y="432"/>
                    <a:pt x="101" y="446"/>
                  </a:cubicBezTo>
                  <a:cubicBezTo>
                    <a:pt x="129" y="458"/>
                    <a:pt x="157" y="460"/>
                    <a:pt x="179" y="480"/>
                  </a:cubicBezTo>
                  <a:cubicBezTo>
                    <a:pt x="246" y="524"/>
                    <a:pt x="232" y="639"/>
                    <a:pt x="302" y="683"/>
                  </a:cubicBezTo>
                  <a:cubicBezTo>
                    <a:pt x="321" y="695"/>
                    <a:pt x="343" y="699"/>
                    <a:pt x="365" y="699"/>
                  </a:cubicBezTo>
                  <a:cubicBezTo>
                    <a:pt x="397" y="699"/>
                    <a:pt x="431" y="690"/>
                    <a:pt x="461" y="678"/>
                  </a:cubicBezTo>
                  <a:cubicBezTo>
                    <a:pt x="576" y="636"/>
                    <a:pt x="676" y="583"/>
                    <a:pt x="774" y="516"/>
                  </a:cubicBezTo>
                  <a:cubicBezTo>
                    <a:pt x="846" y="469"/>
                    <a:pt x="916" y="410"/>
                    <a:pt x="949" y="329"/>
                  </a:cubicBezTo>
                  <a:cubicBezTo>
                    <a:pt x="1058" y="78"/>
                    <a:pt x="732" y="11"/>
                    <a:pt x="553" y="6"/>
                  </a:cubicBezTo>
                  <a:cubicBezTo>
                    <a:pt x="522" y="2"/>
                    <a:pt x="490" y="0"/>
                    <a:pt x="4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6140;p51">
              <a:extLst>
                <a:ext uri="{FF2B5EF4-FFF2-40B4-BE49-F238E27FC236}">
                  <a16:creationId xmlns:a16="http://schemas.microsoft.com/office/drawing/2014/main" id="{1331616D-63C3-FDAB-8372-DCC039862CFA}"/>
                </a:ext>
              </a:extLst>
            </p:cNvPr>
            <p:cNvSpPr/>
            <p:nvPr/>
          </p:nvSpPr>
          <p:spPr>
            <a:xfrm>
              <a:off x="1431736" y="2276528"/>
              <a:ext cx="118671" cy="119102"/>
            </a:xfrm>
            <a:custGeom>
              <a:avLst/>
              <a:gdLst/>
              <a:ahLst/>
              <a:cxnLst/>
              <a:rect l="l" t="t" r="r" b="b"/>
              <a:pathLst>
                <a:path w="1109" h="1113" extrusionOk="0">
                  <a:moveTo>
                    <a:pt x="417" y="0"/>
                  </a:moveTo>
                  <a:lnTo>
                    <a:pt x="417" y="0"/>
                  </a:lnTo>
                  <a:cubicBezTo>
                    <a:pt x="378" y="31"/>
                    <a:pt x="341" y="67"/>
                    <a:pt x="313" y="106"/>
                  </a:cubicBezTo>
                  <a:cubicBezTo>
                    <a:pt x="260" y="176"/>
                    <a:pt x="235" y="260"/>
                    <a:pt x="216" y="335"/>
                  </a:cubicBezTo>
                  <a:cubicBezTo>
                    <a:pt x="168" y="502"/>
                    <a:pt x="1" y="921"/>
                    <a:pt x="188" y="1046"/>
                  </a:cubicBezTo>
                  <a:cubicBezTo>
                    <a:pt x="258" y="1095"/>
                    <a:pt x="363" y="1113"/>
                    <a:pt x="474" y="1113"/>
                  </a:cubicBezTo>
                  <a:cubicBezTo>
                    <a:pt x="636" y="1113"/>
                    <a:pt x="813" y="1076"/>
                    <a:pt x="922" y="1046"/>
                  </a:cubicBezTo>
                  <a:cubicBezTo>
                    <a:pt x="994" y="1027"/>
                    <a:pt x="1081" y="988"/>
                    <a:pt x="1097" y="915"/>
                  </a:cubicBezTo>
                  <a:cubicBezTo>
                    <a:pt x="1108" y="865"/>
                    <a:pt x="1086" y="817"/>
                    <a:pt x="1072" y="767"/>
                  </a:cubicBezTo>
                  <a:cubicBezTo>
                    <a:pt x="986" y="787"/>
                    <a:pt x="899" y="798"/>
                    <a:pt x="812" y="798"/>
                  </a:cubicBezTo>
                  <a:cubicBezTo>
                    <a:pt x="706" y="798"/>
                    <a:pt x="601" y="783"/>
                    <a:pt x="500" y="751"/>
                  </a:cubicBezTo>
                  <a:cubicBezTo>
                    <a:pt x="475" y="742"/>
                    <a:pt x="447" y="734"/>
                    <a:pt x="428" y="711"/>
                  </a:cubicBezTo>
                  <a:cubicBezTo>
                    <a:pt x="405" y="695"/>
                    <a:pt x="400" y="667"/>
                    <a:pt x="392" y="639"/>
                  </a:cubicBezTo>
                  <a:cubicBezTo>
                    <a:pt x="341" y="430"/>
                    <a:pt x="350" y="207"/>
                    <a:pt x="417" y="0"/>
                  </a:cubicBezTo>
                  <a:close/>
                </a:path>
              </a:pathLst>
            </a:custGeom>
            <a:solidFill>
              <a:srgbClr val="FF0000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6141;p51">
              <a:extLst>
                <a:ext uri="{FF2B5EF4-FFF2-40B4-BE49-F238E27FC236}">
                  <a16:creationId xmlns:a16="http://schemas.microsoft.com/office/drawing/2014/main" id="{E1A20861-3F7F-9ABB-4B50-A45B8EBFC39D}"/>
                </a:ext>
              </a:extLst>
            </p:cNvPr>
            <p:cNvSpPr/>
            <p:nvPr/>
          </p:nvSpPr>
          <p:spPr>
            <a:xfrm>
              <a:off x="1390858" y="2398734"/>
              <a:ext cx="88495" cy="98770"/>
            </a:xfrm>
            <a:custGeom>
              <a:avLst/>
              <a:gdLst/>
              <a:ahLst/>
              <a:cxnLst/>
              <a:rect l="l" t="t" r="r" b="b"/>
              <a:pathLst>
                <a:path w="827" h="923" extrusionOk="0">
                  <a:moveTo>
                    <a:pt x="532" y="1"/>
                  </a:moveTo>
                  <a:cubicBezTo>
                    <a:pt x="474" y="1"/>
                    <a:pt x="408" y="33"/>
                    <a:pt x="341" y="80"/>
                  </a:cubicBezTo>
                  <a:cubicBezTo>
                    <a:pt x="171" y="200"/>
                    <a:pt x="51" y="390"/>
                    <a:pt x="1" y="591"/>
                  </a:cubicBezTo>
                  <a:cubicBezTo>
                    <a:pt x="68" y="529"/>
                    <a:pt x="140" y="473"/>
                    <a:pt x="216" y="420"/>
                  </a:cubicBezTo>
                  <a:cubicBezTo>
                    <a:pt x="271" y="387"/>
                    <a:pt x="327" y="351"/>
                    <a:pt x="394" y="337"/>
                  </a:cubicBezTo>
                  <a:cubicBezTo>
                    <a:pt x="412" y="333"/>
                    <a:pt x="430" y="331"/>
                    <a:pt x="448" y="331"/>
                  </a:cubicBezTo>
                  <a:cubicBezTo>
                    <a:pt x="496" y="331"/>
                    <a:pt x="545" y="345"/>
                    <a:pt x="584" y="373"/>
                  </a:cubicBezTo>
                  <a:cubicBezTo>
                    <a:pt x="642" y="420"/>
                    <a:pt x="667" y="501"/>
                    <a:pt x="687" y="577"/>
                  </a:cubicBezTo>
                  <a:cubicBezTo>
                    <a:pt x="712" y="688"/>
                    <a:pt x="732" y="808"/>
                    <a:pt x="743" y="923"/>
                  </a:cubicBezTo>
                  <a:cubicBezTo>
                    <a:pt x="760" y="906"/>
                    <a:pt x="776" y="886"/>
                    <a:pt x="787" y="864"/>
                  </a:cubicBezTo>
                  <a:cubicBezTo>
                    <a:pt x="827" y="789"/>
                    <a:pt x="813" y="699"/>
                    <a:pt x="796" y="618"/>
                  </a:cubicBezTo>
                  <a:cubicBezTo>
                    <a:pt x="760" y="457"/>
                    <a:pt x="734" y="275"/>
                    <a:pt x="673" y="116"/>
                  </a:cubicBezTo>
                  <a:cubicBezTo>
                    <a:pt x="641" y="34"/>
                    <a:pt x="591" y="1"/>
                    <a:pt x="53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6142;p51">
              <a:extLst>
                <a:ext uri="{FF2B5EF4-FFF2-40B4-BE49-F238E27FC236}">
                  <a16:creationId xmlns:a16="http://schemas.microsoft.com/office/drawing/2014/main" id="{747EDB67-A1DF-3553-B8FA-DC7D8C1CB092}"/>
                </a:ext>
              </a:extLst>
            </p:cNvPr>
            <p:cNvSpPr/>
            <p:nvPr/>
          </p:nvSpPr>
          <p:spPr>
            <a:xfrm>
              <a:off x="1340457" y="2353897"/>
              <a:ext cx="113535" cy="99733"/>
            </a:xfrm>
            <a:custGeom>
              <a:avLst/>
              <a:gdLst/>
              <a:ahLst/>
              <a:cxnLst/>
              <a:rect l="l" t="t" r="r" b="b"/>
              <a:pathLst>
                <a:path w="1061" h="932" extrusionOk="0">
                  <a:moveTo>
                    <a:pt x="263" y="1"/>
                  </a:moveTo>
                  <a:cubicBezTo>
                    <a:pt x="166" y="1"/>
                    <a:pt x="70" y="14"/>
                    <a:pt x="0" y="69"/>
                  </a:cubicBezTo>
                  <a:cubicBezTo>
                    <a:pt x="87" y="100"/>
                    <a:pt x="173" y="136"/>
                    <a:pt x="260" y="170"/>
                  </a:cubicBezTo>
                  <a:cubicBezTo>
                    <a:pt x="349" y="209"/>
                    <a:pt x="444" y="256"/>
                    <a:pt x="491" y="346"/>
                  </a:cubicBezTo>
                  <a:cubicBezTo>
                    <a:pt x="555" y="460"/>
                    <a:pt x="502" y="608"/>
                    <a:pt x="433" y="728"/>
                  </a:cubicBezTo>
                  <a:cubicBezTo>
                    <a:pt x="380" y="800"/>
                    <a:pt x="321" y="870"/>
                    <a:pt x="254" y="931"/>
                  </a:cubicBezTo>
                  <a:cubicBezTo>
                    <a:pt x="402" y="876"/>
                    <a:pt x="541" y="800"/>
                    <a:pt x="673" y="711"/>
                  </a:cubicBezTo>
                  <a:cubicBezTo>
                    <a:pt x="770" y="644"/>
                    <a:pt x="865" y="563"/>
                    <a:pt x="915" y="457"/>
                  </a:cubicBezTo>
                  <a:cubicBezTo>
                    <a:pt x="1060" y="114"/>
                    <a:pt x="617" y="28"/>
                    <a:pt x="380" y="5"/>
                  </a:cubicBezTo>
                  <a:cubicBezTo>
                    <a:pt x="342" y="3"/>
                    <a:pt x="302" y="1"/>
                    <a:pt x="26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6143;p51">
              <a:extLst>
                <a:ext uri="{FF2B5EF4-FFF2-40B4-BE49-F238E27FC236}">
                  <a16:creationId xmlns:a16="http://schemas.microsoft.com/office/drawing/2014/main" id="{3C6F8644-0832-1BD1-5E07-F7980E3A3FEE}"/>
                </a:ext>
              </a:extLst>
            </p:cNvPr>
            <p:cNvSpPr/>
            <p:nvPr/>
          </p:nvSpPr>
          <p:spPr>
            <a:xfrm>
              <a:off x="1363999" y="2288406"/>
              <a:ext cx="89351" cy="97807"/>
            </a:xfrm>
            <a:custGeom>
              <a:avLst/>
              <a:gdLst/>
              <a:ahLst/>
              <a:cxnLst/>
              <a:rect l="l" t="t" r="r" b="b"/>
              <a:pathLst>
                <a:path w="835" h="914" extrusionOk="0">
                  <a:moveTo>
                    <a:pt x="701" y="1"/>
                  </a:moveTo>
                  <a:cubicBezTo>
                    <a:pt x="695" y="45"/>
                    <a:pt x="684" y="96"/>
                    <a:pt x="676" y="140"/>
                  </a:cubicBezTo>
                  <a:cubicBezTo>
                    <a:pt x="659" y="238"/>
                    <a:pt x="640" y="338"/>
                    <a:pt x="570" y="408"/>
                  </a:cubicBezTo>
                  <a:cubicBezTo>
                    <a:pt x="504" y="471"/>
                    <a:pt x="414" y="490"/>
                    <a:pt x="327" y="490"/>
                  </a:cubicBezTo>
                  <a:cubicBezTo>
                    <a:pt x="302" y="490"/>
                    <a:pt x="278" y="489"/>
                    <a:pt x="255" y="486"/>
                  </a:cubicBezTo>
                  <a:cubicBezTo>
                    <a:pt x="168" y="483"/>
                    <a:pt x="84" y="469"/>
                    <a:pt x="1" y="447"/>
                  </a:cubicBezTo>
                  <a:lnTo>
                    <a:pt x="1" y="447"/>
                  </a:lnTo>
                  <a:cubicBezTo>
                    <a:pt x="62" y="536"/>
                    <a:pt x="137" y="623"/>
                    <a:pt x="213" y="698"/>
                  </a:cubicBezTo>
                  <a:cubicBezTo>
                    <a:pt x="292" y="779"/>
                    <a:pt x="452" y="914"/>
                    <a:pt x="590" y="914"/>
                  </a:cubicBezTo>
                  <a:cubicBezTo>
                    <a:pt x="613" y="914"/>
                    <a:pt x="635" y="910"/>
                    <a:pt x="656" y="902"/>
                  </a:cubicBezTo>
                  <a:cubicBezTo>
                    <a:pt x="787" y="852"/>
                    <a:pt x="824" y="531"/>
                    <a:pt x="829" y="400"/>
                  </a:cubicBezTo>
                  <a:cubicBezTo>
                    <a:pt x="835" y="255"/>
                    <a:pt x="796" y="107"/>
                    <a:pt x="70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6144;p51">
              <a:extLst>
                <a:ext uri="{FF2B5EF4-FFF2-40B4-BE49-F238E27FC236}">
                  <a16:creationId xmlns:a16="http://schemas.microsoft.com/office/drawing/2014/main" id="{E0C0223B-2643-7B5C-5E7F-48A47731B4D0}"/>
                </a:ext>
              </a:extLst>
            </p:cNvPr>
            <p:cNvSpPr/>
            <p:nvPr/>
          </p:nvSpPr>
          <p:spPr>
            <a:xfrm>
              <a:off x="1447038" y="2386749"/>
              <a:ext cx="121882" cy="85715"/>
            </a:xfrm>
            <a:custGeom>
              <a:avLst/>
              <a:gdLst/>
              <a:ahLst/>
              <a:cxnLst/>
              <a:rect l="l" t="t" r="r" b="b"/>
              <a:pathLst>
                <a:path w="1139" h="801" extrusionOk="0">
                  <a:moveTo>
                    <a:pt x="335" y="0"/>
                  </a:moveTo>
                  <a:cubicBezTo>
                    <a:pt x="193" y="0"/>
                    <a:pt x="20" y="19"/>
                    <a:pt x="9" y="131"/>
                  </a:cubicBezTo>
                  <a:cubicBezTo>
                    <a:pt x="0" y="200"/>
                    <a:pt x="42" y="265"/>
                    <a:pt x="84" y="323"/>
                  </a:cubicBezTo>
                  <a:cubicBezTo>
                    <a:pt x="137" y="393"/>
                    <a:pt x="187" y="465"/>
                    <a:pt x="240" y="535"/>
                  </a:cubicBezTo>
                  <a:cubicBezTo>
                    <a:pt x="302" y="627"/>
                    <a:pt x="366" y="714"/>
                    <a:pt x="427" y="800"/>
                  </a:cubicBezTo>
                  <a:cubicBezTo>
                    <a:pt x="421" y="756"/>
                    <a:pt x="416" y="711"/>
                    <a:pt x="410" y="669"/>
                  </a:cubicBezTo>
                  <a:cubicBezTo>
                    <a:pt x="402" y="594"/>
                    <a:pt x="394" y="521"/>
                    <a:pt x="413" y="451"/>
                  </a:cubicBezTo>
                  <a:cubicBezTo>
                    <a:pt x="449" y="334"/>
                    <a:pt x="558" y="253"/>
                    <a:pt x="678" y="228"/>
                  </a:cubicBezTo>
                  <a:cubicBezTo>
                    <a:pt x="724" y="219"/>
                    <a:pt x="770" y="215"/>
                    <a:pt x="817" y="215"/>
                  </a:cubicBezTo>
                  <a:cubicBezTo>
                    <a:pt x="892" y="215"/>
                    <a:pt x="967" y="224"/>
                    <a:pt x="1041" y="231"/>
                  </a:cubicBezTo>
                  <a:cubicBezTo>
                    <a:pt x="1071" y="239"/>
                    <a:pt x="1108" y="242"/>
                    <a:pt x="1138" y="245"/>
                  </a:cubicBezTo>
                  <a:cubicBezTo>
                    <a:pt x="1122" y="228"/>
                    <a:pt x="1105" y="212"/>
                    <a:pt x="1083" y="198"/>
                  </a:cubicBezTo>
                  <a:cubicBezTo>
                    <a:pt x="912" y="69"/>
                    <a:pt x="700" y="13"/>
                    <a:pt x="491" y="5"/>
                  </a:cubicBezTo>
                  <a:cubicBezTo>
                    <a:pt x="457" y="4"/>
                    <a:pt x="399" y="0"/>
                    <a:pt x="33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6145;p51">
              <a:extLst>
                <a:ext uri="{FF2B5EF4-FFF2-40B4-BE49-F238E27FC236}">
                  <a16:creationId xmlns:a16="http://schemas.microsoft.com/office/drawing/2014/main" id="{F4849C55-F5AB-2A5B-A230-7F102EDF1DB8}"/>
                </a:ext>
              </a:extLst>
            </p:cNvPr>
            <p:cNvSpPr/>
            <p:nvPr/>
          </p:nvSpPr>
          <p:spPr>
            <a:xfrm>
              <a:off x="1422212" y="2362351"/>
              <a:ext cx="62492" cy="55003"/>
            </a:xfrm>
            <a:custGeom>
              <a:avLst/>
              <a:gdLst/>
              <a:ahLst/>
              <a:cxnLst/>
              <a:rect l="l" t="t" r="r" b="b"/>
              <a:pathLst>
                <a:path w="584" h="514" extrusionOk="0">
                  <a:moveTo>
                    <a:pt x="292" y="0"/>
                  </a:moveTo>
                  <a:cubicBezTo>
                    <a:pt x="194" y="0"/>
                    <a:pt x="102" y="54"/>
                    <a:pt x="59" y="147"/>
                  </a:cubicBezTo>
                  <a:cubicBezTo>
                    <a:pt x="1" y="275"/>
                    <a:pt x="54" y="428"/>
                    <a:pt x="182" y="490"/>
                  </a:cubicBezTo>
                  <a:cubicBezTo>
                    <a:pt x="217" y="506"/>
                    <a:pt x="254" y="514"/>
                    <a:pt x="291" y="514"/>
                  </a:cubicBezTo>
                  <a:cubicBezTo>
                    <a:pt x="387" y="514"/>
                    <a:pt x="480" y="460"/>
                    <a:pt x="522" y="367"/>
                  </a:cubicBezTo>
                  <a:cubicBezTo>
                    <a:pt x="584" y="239"/>
                    <a:pt x="531" y="82"/>
                    <a:pt x="402" y="24"/>
                  </a:cubicBezTo>
                  <a:cubicBezTo>
                    <a:pt x="366" y="8"/>
                    <a:pt x="329" y="0"/>
                    <a:pt x="2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6146;p51">
              <a:extLst>
                <a:ext uri="{FF2B5EF4-FFF2-40B4-BE49-F238E27FC236}">
                  <a16:creationId xmlns:a16="http://schemas.microsoft.com/office/drawing/2014/main" id="{1E257729-D689-EB05-9B1A-4EFFDD7AA02D}"/>
                </a:ext>
              </a:extLst>
            </p:cNvPr>
            <p:cNvSpPr/>
            <p:nvPr/>
          </p:nvSpPr>
          <p:spPr>
            <a:xfrm>
              <a:off x="1435909" y="2374550"/>
              <a:ext cx="34242" cy="30498"/>
            </a:xfrm>
            <a:custGeom>
              <a:avLst/>
              <a:gdLst/>
              <a:ahLst/>
              <a:cxnLst/>
              <a:rect l="l" t="t" r="r" b="b"/>
              <a:pathLst>
                <a:path w="320" h="285" extrusionOk="0">
                  <a:moveTo>
                    <a:pt x="158" y="0"/>
                  </a:moveTo>
                  <a:cubicBezTo>
                    <a:pt x="107" y="0"/>
                    <a:pt x="57" y="30"/>
                    <a:pt x="32" y="83"/>
                  </a:cubicBezTo>
                  <a:cubicBezTo>
                    <a:pt x="1" y="153"/>
                    <a:pt x="29" y="236"/>
                    <a:pt x="99" y="270"/>
                  </a:cubicBezTo>
                  <a:cubicBezTo>
                    <a:pt x="118" y="280"/>
                    <a:pt x="139" y="285"/>
                    <a:pt x="159" y="285"/>
                  </a:cubicBezTo>
                  <a:cubicBezTo>
                    <a:pt x="211" y="285"/>
                    <a:pt x="262" y="253"/>
                    <a:pt x="288" y="203"/>
                  </a:cubicBezTo>
                  <a:cubicBezTo>
                    <a:pt x="319" y="133"/>
                    <a:pt x="291" y="49"/>
                    <a:pt x="221" y="16"/>
                  </a:cubicBezTo>
                  <a:cubicBezTo>
                    <a:pt x="201" y="5"/>
                    <a:pt x="179" y="0"/>
                    <a:pt x="1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6147;p51">
              <a:extLst>
                <a:ext uri="{FF2B5EF4-FFF2-40B4-BE49-F238E27FC236}">
                  <a16:creationId xmlns:a16="http://schemas.microsoft.com/office/drawing/2014/main" id="{A4C68BAD-D8EC-089E-750F-3EE3D5F712A5}"/>
                </a:ext>
              </a:extLst>
            </p:cNvPr>
            <p:cNvSpPr/>
            <p:nvPr/>
          </p:nvSpPr>
          <p:spPr>
            <a:xfrm>
              <a:off x="1919592" y="3285746"/>
              <a:ext cx="342210" cy="326166"/>
            </a:xfrm>
            <a:custGeom>
              <a:avLst/>
              <a:gdLst/>
              <a:ahLst/>
              <a:cxnLst/>
              <a:rect l="l" t="t" r="r" b="b"/>
              <a:pathLst>
                <a:path w="3198" h="3048" extrusionOk="0">
                  <a:moveTo>
                    <a:pt x="2458" y="1"/>
                  </a:moveTo>
                  <a:cubicBezTo>
                    <a:pt x="2453" y="1"/>
                    <a:pt x="2447" y="1"/>
                    <a:pt x="2442" y="1"/>
                  </a:cubicBezTo>
                  <a:cubicBezTo>
                    <a:pt x="2338" y="10"/>
                    <a:pt x="2241" y="57"/>
                    <a:pt x="2146" y="110"/>
                  </a:cubicBezTo>
                  <a:cubicBezTo>
                    <a:pt x="2065" y="155"/>
                    <a:pt x="1984" y="197"/>
                    <a:pt x="1914" y="258"/>
                  </a:cubicBezTo>
                  <a:lnTo>
                    <a:pt x="1909" y="264"/>
                  </a:lnTo>
                  <a:cubicBezTo>
                    <a:pt x="1900" y="272"/>
                    <a:pt x="1892" y="278"/>
                    <a:pt x="1884" y="286"/>
                  </a:cubicBezTo>
                  <a:lnTo>
                    <a:pt x="1870" y="300"/>
                  </a:lnTo>
                  <a:lnTo>
                    <a:pt x="1853" y="317"/>
                  </a:lnTo>
                  <a:cubicBezTo>
                    <a:pt x="1842" y="328"/>
                    <a:pt x="1833" y="336"/>
                    <a:pt x="1825" y="350"/>
                  </a:cubicBezTo>
                  <a:cubicBezTo>
                    <a:pt x="1811" y="372"/>
                    <a:pt x="1797" y="392"/>
                    <a:pt x="1786" y="414"/>
                  </a:cubicBezTo>
                  <a:cubicBezTo>
                    <a:pt x="1780" y="428"/>
                    <a:pt x="1775" y="439"/>
                    <a:pt x="1769" y="448"/>
                  </a:cubicBezTo>
                  <a:cubicBezTo>
                    <a:pt x="1744" y="503"/>
                    <a:pt x="1727" y="568"/>
                    <a:pt x="1711" y="626"/>
                  </a:cubicBezTo>
                  <a:cubicBezTo>
                    <a:pt x="1702" y="654"/>
                    <a:pt x="1697" y="690"/>
                    <a:pt x="1683" y="727"/>
                  </a:cubicBezTo>
                  <a:cubicBezTo>
                    <a:pt x="1663" y="554"/>
                    <a:pt x="1591" y="378"/>
                    <a:pt x="1448" y="280"/>
                  </a:cubicBezTo>
                  <a:cubicBezTo>
                    <a:pt x="1287" y="166"/>
                    <a:pt x="1072" y="169"/>
                    <a:pt x="888" y="96"/>
                  </a:cubicBezTo>
                  <a:cubicBezTo>
                    <a:pt x="829" y="71"/>
                    <a:pt x="776" y="43"/>
                    <a:pt x="715" y="40"/>
                  </a:cubicBezTo>
                  <a:cubicBezTo>
                    <a:pt x="712" y="40"/>
                    <a:pt x="709" y="40"/>
                    <a:pt x="707" y="40"/>
                  </a:cubicBezTo>
                  <a:cubicBezTo>
                    <a:pt x="579" y="40"/>
                    <a:pt x="474" y="169"/>
                    <a:pt x="444" y="303"/>
                  </a:cubicBezTo>
                  <a:cubicBezTo>
                    <a:pt x="430" y="439"/>
                    <a:pt x="489" y="570"/>
                    <a:pt x="558" y="685"/>
                  </a:cubicBezTo>
                  <a:cubicBezTo>
                    <a:pt x="642" y="830"/>
                    <a:pt x="740" y="961"/>
                    <a:pt x="849" y="1084"/>
                  </a:cubicBezTo>
                  <a:lnTo>
                    <a:pt x="826" y="1084"/>
                  </a:lnTo>
                  <a:cubicBezTo>
                    <a:pt x="809" y="1084"/>
                    <a:pt x="790" y="1081"/>
                    <a:pt x="770" y="1081"/>
                  </a:cubicBezTo>
                  <a:lnTo>
                    <a:pt x="768" y="1081"/>
                  </a:lnTo>
                  <a:cubicBezTo>
                    <a:pt x="755" y="1081"/>
                    <a:pt x="743" y="1080"/>
                    <a:pt x="731" y="1080"/>
                  </a:cubicBezTo>
                  <a:cubicBezTo>
                    <a:pt x="598" y="1080"/>
                    <a:pt x="465" y="1110"/>
                    <a:pt x="388" y="1212"/>
                  </a:cubicBezTo>
                  <a:cubicBezTo>
                    <a:pt x="338" y="1271"/>
                    <a:pt x="318" y="1352"/>
                    <a:pt x="254" y="1396"/>
                  </a:cubicBezTo>
                  <a:cubicBezTo>
                    <a:pt x="199" y="1438"/>
                    <a:pt x="120" y="1438"/>
                    <a:pt x="65" y="1488"/>
                  </a:cubicBezTo>
                  <a:cubicBezTo>
                    <a:pt x="14" y="1533"/>
                    <a:pt x="0" y="1605"/>
                    <a:pt x="23" y="1670"/>
                  </a:cubicBezTo>
                  <a:cubicBezTo>
                    <a:pt x="45" y="1731"/>
                    <a:pt x="98" y="1781"/>
                    <a:pt x="157" y="1806"/>
                  </a:cubicBezTo>
                  <a:cubicBezTo>
                    <a:pt x="204" y="1823"/>
                    <a:pt x="249" y="1834"/>
                    <a:pt x="288" y="1857"/>
                  </a:cubicBezTo>
                  <a:cubicBezTo>
                    <a:pt x="394" y="1932"/>
                    <a:pt x="374" y="2116"/>
                    <a:pt x="486" y="2189"/>
                  </a:cubicBezTo>
                  <a:cubicBezTo>
                    <a:pt x="514" y="2208"/>
                    <a:pt x="547" y="2216"/>
                    <a:pt x="582" y="2216"/>
                  </a:cubicBezTo>
                  <a:cubicBezTo>
                    <a:pt x="634" y="2216"/>
                    <a:pt x="691" y="2198"/>
                    <a:pt x="740" y="2177"/>
                  </a:cubicBezTo>
                  <a:cubicBezTo>
                    <a:pt x="740" y="2177"/>
                    <a:pt x="743" y="2177"/>
                    <a:pt x="748" y="2175"/>
                  </a:cubicBezTo>
                  <a:cubicBezTo>
                    <a:pt x="832" y="2144"/>
                    <a:pt x="916" y="2105"/>
                    <a:pt x="994" y="2063"/>
                  </a:cubicBezTo>
                  <a:lnTo>
                    <a:pt x="1016" y="2052"/>
                  </a:lnTo>
                  <a:cubicBezTo>
                    <a:pt x="1047" y="2035"/>
                    <a:pt x="1083" y="2018"/>
                    <a:pt x="1114" y="1996"/>
                  </a:cubicBezTo>
                  <a:lnTo>
                    <a:pt x="1114" y="1996"/>
                  </a:lnTo>
                  <a:cubicBezTo>
                    <a:pt x="1091" y="2032"/>
                    <a:pt x="1077" y="2066"/>
                    <a:pt x="1061" y="2102"/>
                  </a:cubicBezTo>
                  <a:cubicBezTo>
                    <a:pt x="1061" y="2102"/>
                    <a:pt x="1061" y="2105"/>
                    <a:pt x="1058" y="2108"/>
                  </a:cubicBezTo>
                  <a:cubicBezTo>
                    <a:pt x="1047" y="2133"/>
                    <a:pt x="1035" y="2161"/>
                    <a:pt x="1027" y="2186"/>
                  </a:cubicBezTo>
                  <a:cubicBezTo>
                    <a:pt x="1027" y="2186"/>
                    <a:pt x="1027" y="2189"/>
                    <a:pt x="1022" y="2191"/>
                  </a:cubicBezTo>
                  <a:cubicBezTo>
                    <a:pt x="963" y="2373"/>
                    <a:pt x="946" y="2565"/>
                    <a:pt x="985" y="2749"/>
                  </a:cubicBezTo>
                  <a:cubicBezTo>
                    <a:pt x="1013" y="2888"/>
                    <a:pt x="1104" y="3048"/>
                    <a:pt x="1247" y="3048"/>
                  </a:cubicBezTo>
                  <a:cubicBezTo>
                    <a:pt x="1248" y="3048"/>
                    <a:pt x="1249" y="3048"/>
                    <a:pt x="1250" y="3048"/>
                  </a:cubicBezTo>
                  <a:cubicBezTo>
                    <a:pt x="1376" y="3048"/>
                    <a:pt x="1460" y="2925"/>
                    <a:pt x="1563" y="2852"/>
                  </a:cubicBezTo>
                  <a:cubicBezTo>
                    <a:pt x="1677" y="2769"/>
                    <a:pt x="1842" y="2733"/>
                    <a:pt x="1914" y="2618"/>
                  </a:cubicBezTo>
                  <a:lnTo>
                    <a:pt x="1925" y="2596"/>
                  </a:lnTo>
                  <a:cubicBezTo>
                    <a:pt x="1939" y="2576"/>
                    <a:pt x="1948" y="2551"/>
                    <a:pt x="1951" y="2526"/>
                  </a:cubicBezTo>
                  <a:cubicBezTo>
                    <a:pt x="1953" y="2504"/>
                    <a:pt x="1956" y="2479"/>
                    <a:pt x="1956" y="2454"/>
                  </a:cubicBezTo>
                  <a:cubicBezTo>
                    <a:pt x="1953" y="2401"/>
                    <a:pt x="1948" y="2353"/>
                    <a:pt x="1937" y="2303"/>
                  </a:cubicBezTo>
                  <a:cubicBezTo>
                    <a:pt x="1923" y="2242"/>
                    <a:pt x="1911" y="2177"/>
                    <a:pt x="1898" y="2113"/>
                  </a:cubicBezTo>
                  <a:cubicBezTo>
                    <a:pt x="1895" y="2088"/>
                    <a:pt x="1886" y="2071"/>
                    <a:pt x="1884" y="2049"/>
                  </a:cubicBezTo>
                  <a:lnTo>
                    <a:pt x="1884" y="2049"/>
                  </a:lnTo>
                  <a:cubicBezTo>
                    <a:pt x="1892" y="2060"/>
                    <a:pt x="1898" y="2066"/>
                    <a:pt x="1906" y="2077"/>
                  </a:cubicBezTo>
                  <a:cubicBezTo>
                    <a:pt x="1951" y="2136"/>
                    <a:pt x="1995" y="2200"/>
                    <a:pt x="2037" y="2258"/>
                  </a:cubicBezTo>
                  <a:cubicBezTo>
                    <a:pt x="2065" y="2300"/>
                    <a:pt x="2096" y="2342"/>
                    <a:pt x="2129" y="2384"/>
                  </a:cubicBezTo>
                  <a:cubicBezTo>
                    <a:pt x="2182" y="2462"/>
                    <a:pt x="2241" y="2537"/>
                    <a:pt x="2319" y="2587"/>
                  </a:cubicBezTo>
                  <a:cubicBezTo>
                    <a:pt x="2381" y="2625"/>
                    <a:pt x="2450" y="2641"/>
                    <a:pt x="2521" y="2641"/>
                  </a:cubicBezTo>
                  <a:cubicBezTo>
                    <a:pt x="2665" y="2641"/>
                    <a:pt x="2816" y="2574"/>
                    <a:pt x="2933" y="2484"/>
                  </a:cubicBezTo>
                  <a:cubicBezTo>
                    <a:pt x="3016" y="2423"/>
                    <a:pt x="3097" y="2342"/>
                    <a:pt x="3133" y="2244"/>
                  </a:cubicBezTo>
                  <a:cubicBezTo>
                    <a:pt x="3198" y="2063"/>
                    <a:pt x="3108" y="1865"/>
                    <a:pt x="2969" y="1728"/>
                  </a:cubicBezTo>
                  <a:cubicBezTo>
                    <a:pt x="2958" y="1723"/>
                    <a:pt x="2946" y="1711"/>
                    <a:pt x="2935" y="1700"/>
                  </a:cubicBezTo>
                  <a:cubicBezTo>
                    <a:pt x="2927" y="1689"/>
                    <a:pt x="2913" y="1684"/>
                    <a:pt x="2902" y="1672"/>
                  </a:cubicBezTo>
                  <a:cubicBezTo>
                    <a:pt x="2774" y="1575"/>
                    <a:pt x="2626" y="1516"/>
                    <a:pt x="2472" y="1480"/>
                  </a:cubicBezTo>
                  <a:cubicBezTo>
                    <a:pt x="2500" y="1474"/>
                    <a:pt x="2522" y="1472"/>
                    <a:pt x="2542" y="1463"/>
                  </a:cubicBezTo>
                  <a:cubicBezTo>
                    <a:pt x="2628" y="1438"/>
                    <a:pt x="2729" y="1396"/>
                    <a:pt x="2748" y="1307"/>
                  </a:cubicBezTo>
                  <a:cubicBezTo>
                    <a:pt x="2748" y="1299"/>
                    <a:pt x="2751" y="1293"/>
                    <a:pt x="2751" y="1282"/>
                  </a:cubicBezTo>
                  <a:lnTo>
                    <a:pt x="2751" y="1276"/>
                  </a:lnTo>
                  <a:cubicBezTo>
                    <a:pt x="2751" y="1271"/>
                    <a:pt x="2748" y="1265"/>
                    <a:pt x="2748" y="1257"/>
                  </a:cubicBezTo>
                  <a:lnTo>
                    <a:pt x="2748" y="1251"/>
                  </a:lnTo>
                  <a:cubicBezTo>
                    <a:pt x="2748" y="1243"/>
                    <a:pt x="2748" y="1237"/>
                    <a:pt x="2746" y="1229"/>
                  </a:cubicBezTo>
                  <a:lnTo>
                    <a:pt x="2746" y="1226"/>
                  </a:lnTo>
                  <a:cubicBezTo>
                    <a:pt x="2737" y="1195"/>
                    <a:pt x="2729" y="1167"/>
                    <a:pt x="2721" y="1137"/>
                  </a:cubicBezTo>
                  <a:cubicBezTo>
                    <a:pt x="2718" y="1123"/>
                    <a:pt x="2712" y="1103"/>
                    <a:pt x="2709" y="1089"/>
                  </a:cubicBezTo>
                  <a:cubicBezTo>
                    <a:pt x="2701" y="986"/>
                    <a:pt x="2765" y="891"/>
                    <a:pt x="2815" y="794"/>
                  </a:cubicBezTo>
                  <a:cubicBezTo>
                    <a:pt x="2891" y="637"/>
                    <a:pt x="2916" y="445"/>
                    <a:pt x="2849" y="280"/>
                  </a:cubicBezTo>
                  <a:cubicBezTo>
                    <a:pt x="2784" y="124"/>
                    <a:pt x="2630" y="1"/>
                    <a:pt x="2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6148;p51">
              <a:extLst>
                <a:ext uri="{FF2B5EF4-FFF2-40B4-BE49-F238E27FC236}">
                  <a16:creationId xmlns:a16="http://schemas.microsoft.com/office/drawing/2014/main" id="{19213E73-82A9-1921-3489-0A76DC9C5117}"/>
                </a:ext>
              </a:extLst>
            </p:cNvPr>
            <p:cNvSpPr/>
            <p:nvPr/>
          </p:nvSpPr>
          <p:spPr>
            <a:xfrm>
              <a:off x="2080748" y="3309716"/>
              <a:ext cx="132154" cy="139862"/>
            </a:xfrm>
            <a:custGeom>
              <a:avLst/>
              <a:gdLst/>
              <a:ahLst/>
              <a:cxnLst/>
              <a:rect l="l" t="t" r="r" b="b"/>
              <a:pathLst>
                <a:path w="1235" h="1307" extrusionOk="0">
                  <a:moveTo>
                    <a:pt x="851" y="0"/>
                  </a:moveTo>
                  <a:cubicBezTo>
                    <a:pt x="846" y="0"/>
                    <a:pt x="840" y="0"/>
                    <a:pt x="835" y="1"/>
                  </a:cubicBezTo>
                  <a:cubicBezTo>
                    <a:pt x="743" y="9"/>
                    <a:pt x="662" y="51"/>
                    <a:pt x="584" y="93"/>
                  </a:cubicBezTo>
                  <a:cubicBezTo>
                    <a:pt x="481" y="148"/>
                    <a:pt x="378" y="204"/>
                    <a:pt x="311" y="299"/>
                  </a:cubicBezTo>
                  <a:cubicBezTo>
                    <a:pt x="263" y="369"/>
                    <a:pt x="238" y="447"/>
                    <a:pt x="213" y="531"/>
                  </a:cubicBezTo>
                  <a:cubicBezTo>
                    <a:pt x="171" y="698"/>
                    <a:pt x="1" y="1116"/>
                    <a:pt x="185" y="1242"/>
                  </a:cubicBezTo>
                  <a:cubicBezTo>
                    <a:pt x="255" y="1289"/>
                    <a:pt x="358" y="1306"/>
                    <a:pt x="468" y="1306"/>
                  </a:cubicBezTo>
                  <a:cubicBezTo>
                    <a:pt x="630" y="1306"/>
                    <a:pt x="809" y="1269"/>
                    <a:pt x="919" y="1239"/>
                  </a:cubicBezTo>
                  <a:cubicBezTo>
                    <a:pt x="991" y="1220"/>
                    <a:pt x="1075" y="1183"/>
                    <a:pt x="1092" y="1108"/>
                  </a:cubicBezTo>
                  <a:cubicBezTo>
                    <a:pt x="1106" y="1044"/>
                    <a:pt x="1067" y="985"/>
                    <a:pt x="1061" y="921"/>
                  </a:cubicBezTo>
                  <a:cubicBezTo>
                    <a:pt x="1050" y="832"/>
                    <a:pt x="1111" y="751"/>
                    <a:pt x="1148" y="670"/>
                  </a:cubicBezTo>
                  <a:cubicBezTo>
                    <a:pt x="1215" y="536"/>
                    <a:pt x="1234" y="374"/>
                    <a:pt x="1181" y="238"/>
                  </a:cubicBezTo>
                  <a:cubicBezTo>
                    <a:pt x="1127" y="103"/>
                    <a:pt x="991" y="0"/>
                    <a:pt x="8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6149;p51">
              <a:extLst>
                <a:ext uri="{FF2B5EF4-FFF2-40B4-BE49-F238E27FC236}">
                  <a16:creationId xmlns:a16="http://schemas.microsoft.com/office/drawing/2014/main" id="{8BDFF128-3A89-9CE9-05F6-8AC593C61B7D}"/>
                </a:ext>
              </a:extLst>
            </p:cNvPr>
            <p:cNvSpPr/>
            <p:nvPr/>
          </p:nvSpPr>
          <p:spPr>
            <a:xfrm>
              <a:off x="2102578" y="3391152"/>
              <a:ext cx="69341" cy="43767"/>
            </a:xfrm>
            <a:custGeom>
              <a:avLst/>
              <a:gdLst/>
              <a:ahLst/>
              <a:cxnLst/>
              <a:rect l="l" t="t" r="r" b="b"/>
              <a:pathLst>
                <a:path w="648" h="409" extrusionOk="0">
                  <a:moveTo>
                    <a:pt x="617" y="1"/>
                  </a:moveTo>
                  <a:cubicBezTo>
                    <a:pt x="610" y="1"/>
                    <a:pt x="604" y="4"/>
                    <a:pt x="600" y="12"/>
                  </a:cubicBezTo>
                  <a:cubicBezTo>
                    <a:pt x="444" y="180"/>
                    <a:pt x="241" y="305"/>
                    <a:pt x="20" y="364"/>
                  </a:cubicBezTo>
                  <a:cubicBezTo>
                    <a:pt x="6" y="367"/>
                    <a:pt x="1" y="381"/>
                    <a:pt x="3" y="394"/>
                  </a:cubicBezTo>
                  <a:cubicBezTo>
                    <a:pt x="6" y="397"/>
                    <a:pt x="9" y="406"/>
                    <a:pt x="17" y="406"/>
                  </a:cubicBezTo>
                  <a:cubicBezTo>
                    <a:pt x="23" y="408"/>
                    <a:pt x="26" y="408"/>
                    <a:pt x="34" y="408"/>
                  </a:cubicBezTo>
                  <a:cubicBezTo>
                    <a:pt x="263" y="350"/>
                    <a:pt x="480" y="222"/>
                    <a:pt x="637" y="43"/>
                  </a:cubicBezTo>
                  <a:cubicBezTo>
                    <a:pt x="648" y="32"/>
                    <a:pt x="648" y="15"/>
                    <a:pt x="634" y="7"/>
                  </a:cubicBezTo>
                  <a:cubicBezTo>
                    <a:pt x="629" y="3"/>
                    <a:pt x="623" y="1"/>
                    <a:pt x="61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6150;p51">
              <a:extLst>
                <a:ext uri="{FF2B5EF4-FFF2-40B4-BE49-F238E27FC236}">
                  <a16:creationId xmlns:a16="http://schemas.microsoft.com/office/drawing/2014/main" id="{66A5883D-390A-869B-869A-D985C6C99E66}"/>
                </a:ext>
              </a:extLst>
            </p:cNvPr>
            <p:cNvSpPr/>
            <p:nvPr/>
          </p:nvSpPr>
          <p:spPr>
            <a:xfrm>
              <a:off x="2107714" y="3380130"/>
              <a:ext cx="31353" cy="54575"/>
            </a:xfrm>
            <a:custGeom>
              <a:avLst/>
              <a:gdLst/>
              <a:ahLst/>
              <a:cxnLst/>
              <a:rect l="l" t="t" r="r" b="b"/>
              <a:pathLst>
                <a:path w="293" h="510" extrusionOk="0">
                  <a:moveTo>
                    <a:pt x="262" y="1"/>
                  </a:moveTo>
                  <a:cubicBezTo>
                    <a:pt x="255" y="1"/>
                    <a:pt x="249" y="3"/>
                    <a:pt x="246" y="9"/>
                  </a:cubicBezTo>
                  <a:cubicBezTo>
                    <a:pt x="134" y="146"/>
                    <a:pt x="53" y="311"/>
                    <a:pt x="11" y="481"/>
                  </a:cubicBezTo>
                  <a:cubicBezTo>
                    <a:pt x="0" y="492"/>
                    <a:pt x="11" y="500"/>
                    <a:pt x="22" y="503"/>
                  </a:cubicBezTo>
                  <a:cubicBezTo>
                    <a:pt x="25" y="503"/>
                    <a:pt x="25" y="509"/>
                    <a:pt x="28" y="509"/>
                  </a:cubicBezTo>
                  <a:cubicBezTo>
                    <a:pt x="29" y="509"/>
                    <a:pt x="31" y="509"/>
                    <a:pt x="32" y="509"/>
                  </a:cubicBezTo>
                  <a:cubicBezTo>
                    <a:pt x="45" y="509"/>
                    <a:pt x="56" y="499"/>
                    <a:pt x="59" y="492"/>
                  </a:cubicBezTo>
                  <a:cubicBezTo>
                    <a:pt x="98" y="327"/>
                    <a:pt x="176" y="171"/>
                    <a:pt x="282" y="40"/>
                  </a:cubicBezTo>
                  <a:cubicBezTo>
                    <a:pt x="293" y="32"/>
                    <a:pt x="290" y="12"/>
                    <a:pt x="279" y="6"/>
                  </a:cubicBezTo>
                  <a:cubicBezTo>
                    <a:pt x="274" y="3"/>
                    <a:pt x="267" y="1"/>
                    <a:pt x="26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6151;p51">
              <a:extLst>
                <a:ext uri="{FF2B5EF4-FFF2-40B4-BE49-F238E27FC236}">
                  <a16:creationId xmlns:a16="http://schemas.microsoft.com/office/drawing/2014/main" id="{5C738A28-66CA-9CCE-EC2E-FB2E3DF5B71C}"/>
                </a:ext>
              </a:extLst>
            </p:cNvPr>
            <p:cNvSpPr/>
            <p:nvPr/>
          </p:nvSpPr>
          <p:spPr>
            <a:xfrm>
              <a:off x="2095087" y="3344923"/>
              <a:ext cx="89137" cy="94490"/>
            </a:xfrm>
            <a:custGeom>
              <a:avLst/>
              <a:gdLst/>
              <a:ahLst/>
              <a:cxnLst/>
              <a:rect l="l" t="t" r="r" b="b"/>
              <a:pathLst>
                <a:path w="833" h="883" extrusionOk="0">
                  <a:moveTo>
                    <a:pt x="573" y="0"/>
                  </a:moveTo>
                  <a:cubicBezTo>
                    <a:pt x="569" y="0"/>
                    <a:pt x="565" y="0"/>
                    <a:pt x="562" y="1"/>
                  </a:cubicBezTo>
                  <a:cubicBezTo>
                    <a:pt x="500" y="3"/>
                    <a:pt x="444" y="31"/>
                    <a:pt x="394" y="62"/>
                  </a:cubicBezTo>
                  <a:cubicBezTo>
                    <a:pt x="327" y="98"/>
                    <a:pt x="255" y="135"/>
                    <a:pt x="210" y="202"/>
                  </a:cubicBezTo>
                  <a:cubicBezTo>
                    <a:pt x="177" y="246"/>
                    <a:pt x="157" y="302"/>
                    <a:pt x="143" y="358"/>
                  </a:cubicBezTo>
                  <a:cubicBezTo>
                    <a:pt x="115" y="469"/>
                    <a:pt x="1" y="754"/>
                    <a:pt x="124" y="840"/>
                  </a:cubicBezTo>
                  <a:cubicBezTo>
                    <a:pt x="170" y="872"/>
                    <a:pt x="239" y="883"/>
                    <a:pt x="313" y="883"/>
                  </a:cubicBezTo>
                  <a:cubicBezTo>
                    <a:pt x="423" y="883"/>
                    <a:pt x="545" y="858"/>
                    <a:pt x="620" y="838"/>
                  </a:cubicBezTo>
                  <a:cubicBezTo>
                    <a:pt x="670" y="824"/>
                    <a:pt x="723" y="799"/>
                    <a:pt x="735" y="746"/>
                  </a:cubicBezTo>
                  <a:cubicBezTo>
                    <a:pt x="746" y="704"/>
                    <a:pt x="718" y="665"/>
                    <a:pt x="715" y="620"/>
                  </a:cubicBezTo>
                  <a:cubicBezTo>
                    <a:pt x="707" y="561"/>
                    <a:pt x="746" y="506"/>
                    <a:pt x="774" y="453"/>
                  </a:cubicBezTo>
                  <a:cubicBezTo>
                    <a:pt x="815" y="363"/>
                    <a:pt x="832" y="255"/>
                    <a:pt x="793" y="160"/>
                  </a:cubicBezTo>
                  <a:cubicBezTo>
                    <a:pt x="758" y="68"/>
                    <a:pt x="669" y="0"/>
                    <a:pt x="5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6152;p51">
              <a:extLst>
                <a:ext uri="{FF2B5EF4-FFF2-40B4-BE49-F238E27FC236}">
                  <a16:creationId xmlns:a16="http://schemas.microsoft.com/office/drawing/2014/main" id="{AC13566B-9564-1EB6-2335-732D88ECC2F3}"/>
                </a:ext>
              </a:extLst>
            </p:cNvPr>
            <p:cNvSpPr/>
            <p:nvPr/>
          </p:nvSpPr>
          <p:spPr>
            <a:xfrm>
              <a:off x="2096906" y="3439627"/>
              <a:ext cx="142534" cy="109364"/>
            </a:xfrm>
            <a:custGeom>
              <a:avLst/>
              <a:gdLst/>
              <a:ahLst/>
              <a:cxnLst/>
              <a:rect l="l" t="t" r="r" b="b"/>
              <a:pathLst>
                <a:path w="1332" h="1022" extrusionOk="0">
                  <a:moveTo>
                    <a:pt x="321" y="1"/>
                  </a:moveTo>
                  <a:cubicBezTo>
                    <a:pt x="182" y="1"/>
                    <a:pt x="16" y="23"/>
                    <a:pt x="6" y="134"/>
                  </a:cubicBezTo>
                  <a:cubicBezTo>
                    <a:pt x="1" y="204"/>
                    <a:pt x="42" y="265"/>
                    <a:pt x="84" y="326"/>
                  </a:cubicBezTo>
                  <a:cubicBezTo>
                    <a:pt x="135" y="396"/>
                    <a:pt x="185" y="469"/>
                    <a:pt x="238" y="538"/>
                  </a:cubicBezTo>
                  <a:cubicBezTo>
                    <a:pt x="299" y="625"/>
                    <a:pt x="363" y="717"/>
                    <a:pt x="425" y="804"/>
                  </a:cubicBezTo>
                  <a:cubicBezTo>
                    <a:pt x="472" y="865"/>
                    <a:pt x="519" y="932"/>
                    <a:pt x="586" y="974"/>
                  </a:cubicBezTo>
                  <a:cubicBezTo>
                    <a:pt x="639" y="1007"/>
                    <a:pt x="696" y="1021"/>
                    <a:pt x="756" y="1021"/>
                  </a:cubicBezTo>
                  <a:cubicBezTo>
                    <a:pt x="876" y="1021"/>
                    <a:pt x="1002" y="964"/>
                    <a:pt x="1103" y="890"/>
                  </a:cubicBezTo>
                  <a:cubicBezTo>
                    <a:pt x="1172" y="837"/>
                    <a:pt x="1236" y="773"/>
                    <a:pt x="1270" y="689"/>
                  </a:cubicBezTo>
                  <a:cubicBezTo>
                    <a:pt x="1331" y="511"/>
                    <a:pt x="1223" y="315"/>
                    <a:pt x="1075" y="201"/>
                  </a:cubicBezTo>
                  <a:cubicBezTo>
                    <a:pt x="904" y="70"/>
                    <a:pt x="690" y="17"/>
                    <a:pt x="483" y="8"/>
                  </a:cubicBezTo>
                  <a:cubicBezTo>
                    <a:pt x="449" y="6"/>
                    <a:pt x="388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6153;p51">
              <a:extLst>
                <a:ext uri="{FF2B5EF4-FFF2-40B4-BE49-F238E27FC236}">
                  <a16:creationId xmlns:a16="http://schemas.microsoft.com/office/drawing/2014/main" id="{4ECB7FB1-DFB3-23D1-2991-70C56C482F7E}"/>
                </a:ext>
              </a:extLst>
            </p:cNvPr>
            <p:cNvSpPr/>
            <p:nvPr/>
          </p:nvSpPr>
          <p:spPr>
            <a:xfrm>
              <a:off x="2107928" y="3445834"/>
              <a:ext cx="75975" cy="31675"/>
            </a:xfrm>
            <a:custGeom>
              <a:avLst/>
              <a:gdLst/>
              <a:ahLst/>
              <a:cxnLst/>
              <a:rect l="l" t="t" r="r" b="b"/>
              <a:pathLst>
                <a:path w="710" h="296" extrusionOk="0">
                  <a:moveTo>
                    <a:pt x="26" y="1"/>
                  </a:moveTo>
                  <a:cubicBezTo>
                    <a:pt x="12" y="1"/>
                    <a:pt x="1" y="12"/>
                    <a:pt x="1" y="26"/>
                  </a:cubicBezTo>
                  <a:cubicBezTo>
                    <a:pt x="1" y="34"/>
                    <a:pt x="9" y="45"/>
                    <a:pt x="15" y="48"/>
                  </a:cubicBezTo>
                  <a:cubicBezTo>
                    <a:pt x="20" y="51"/>
                    <a:pt x="23" y="51"/>
                    <a:pt x="26" y="51"/>
                  </a:cubicBezTo>
                  <a:cubicBezTo>
                    <a:pt x="260" y="54"/>
                    <a:pt x="486" y="143"/>
                    <a:pt x="665" y="288"/>
                  </a:cubicBezTo>
                  <a:cubicBezTo>
                    <a:pt x="668" y="293"/>
                    <a:pt x="674" y="295"/>
                    <a:pt x="680" y="295"/>
                  </a:cubicBezTo>
                  <a:cubicBezTo>
                    <a:pt x="688" y="295"/>
                    <a:pt x="695" y="291"/>
                    <a:pt x="698" y="285"/>
                  </a:cubicBezTo>
                  <a:cubicBezTo>
                    <a:pt x="709" y="274"/>
                    <a:pt x="707" y="257"/>
                    <a:pt x="695" y="249"/>
                  </a:cubicBezTo>
                  <a:cubicBezTo>
                    <a:pt x="509" y="93"/>
                    <a:pt x="271" y="6"/>
                    <a:pt x="2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6154;p51">
              <a:extLst>
                <a:ext uri="{FF2B5EF4-FFF2-40B4-BE49-F238E27FC236}">
                  <a16:creationId xmlns:a16="http://schemas.microsoft.com/office/drawing/2014/main" id="{8BD9CCCE-99E4-4415-32CB-4D6A6E1430D2}"/>
                </a:ext>
              </a:extLst>
            </p:cNvPr>
            <p:cNvSpPr/>
            <p:nvPr/>
          </p:nvSpPr>
          <p:spPr>
            <a:xfrm>
              <a:off x="2107928" y="3457177"/>
              <a:ext cx="49973" cy="52328"/>
            </a:xfrm>
            <a:custGeom>
              <a:avLst/>
              <a:gdLst/>
              <a:ahLst/>
              <a:cxnLst/>
              <a:rect l="l" t="t" r="r" b="b"/>
              <a:pathLst>
                <a:path w="467" h="489" extrusionOk="0">
                  <a:moveTo>
                    <a:pt x="31" y="1"/>
                  </a:moveTo>
                  <a:cubicBezTo>
                    <a:pt x="27" y="1"/>
                    <a:pt x="23" y="2"/>
                    <a:pt x="20" y="3"/>
                  </a:cubicBezTo>
                  <a:cubicBezTo>
                    <a:pt x="6" y="12"/>
                    <a:pt x="1" y="26"/>
                    <a:pt x="9" y="40"/>
                  </a:cubicBezTo>
                  <a:cubicBezTo>
                    <a:pt x="112" y="210"/>
                    <a:pt x="252" y="366"/>
                    <a:pt x="416" y="486"/>
                  </a:cubicBezTo>
                  <a:cubicBezTo>
                    <a:pt x="417" y="484"/>
                    <a:pt x="419" y="484"/>
                    <a:pt x="420" y="484"/>
                  </a:cubicBezTo>
                  <a:cubicBezTo>
                    <a:pt x="422" y="484"/>
                    <a:pt x="425" y="486"/>
                    <a:pt x="425" y="486"/>
                  </a:cubicBezTo>
                  <a:cubicBezTo>
                    <a:pt x="428" y="488"/>
                    <a:pt x="431" y="489"/>
                    <a:pt x="435" y="489"/>
                  </a:cubicBezTo>
                  <a:cubicBezTo>
                    <a:pt x="442" y="489"/>
                    <a:pt x="450" y="485"/>
                    <a:pt x="456" y="478"/>
                  </a:cubicBezTo>
                  <a:cubicBezTo>
                    <a:pt x="467" y="469"/>
                    <a:pt x="461" y="450"/>
                    <a:pt x="447" y="444"/>
                  </a:cubicBezTo>
                  <a:cubicBezTo>
                    <a:pt x="291" y="330"/>
                    <a:pt x="154" y="179"/>
                    <a:pt x="54" y="15"/>
                  </a:cubicBezTo>
                  <a:cubicBezTo>
                    <a:pt x="50" y="5"/>
                    <a:pt x="40" y="1"/>
                    <a:pt x="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6155;p51">
              <a:extLst>
                <a:ext uri="{FF2B5EF4-FFF2-40B4-BE49-F238E27FC236}">
                  <a16:creationId xmlns:a16="http://schemas.microsoft.com/office/drawing/2014/main" id="{63E825F6-80C3-DDFD-46A4-FA863554B141}"/>
                </a:ext>
              </a:extLst>
            </p:cNvPr>
            <p:cNvSpPr/>
            <p:nvPr/>
          </p:nvSpPr>
          <p:spPr>
            <a:xfrm>
              <a:off x="2108891" y="3445513"/>
              <a:ext cx="94702" cy="72125"/>
            </a:xfrm>
            <a:custGeom>
              <a:avLst/>
              <a:gdLst/>
              <a:ahLst/>
              <a:cxnLst/>
              <a:rect l="l" t="t" r="r" b="b"/>
              <a:pathLst>
                <a:path w="885" h="674" extrusionOk="0">
                  <a:moveTo>
                    <a:pt x="222" y="0"/>
                  </a:moveTo>
                  <a:cubicBezTo>
                    <a:pt x="128" y="0"/>
                    <a:pt x="11" y="13"/>
                    <a:pt x="3" y="87"/>
                  </a:cubicBezTo>
                  <a:cubicBezTo>
                    <a:pt x="0" y="135"/>
                    <a:pt x="28" y="177"/>
                    <a:pt x="56" y="213"/>
                  </a:cubicBezTo>
                  <a:cubicBezTo>
                    <a:pt x="89" y="260"/>
                    <a:pt x="126" y="305"/>
                    <a:pt x="156" y="352"/>
                  </a:cubicBezTo>
                  <a:cubicBezTo>
                    <a:pt x="198" y="414"/>
                    <a:pt x="240" y="470"/>
                    <a:pt x="282" y="528"/>
                  </a:cubicBezTo>
                  <a:cubicBezTo>
                    <a:pt x="313" y="573"/>
                    <a:pt x="346" y="615"/>
                    <a:pt x="391" y="643"/>
                  </a:cubicBezTo>
                  <a:cubicBezTo>
                    <a:pt x="425" y="665"/>
                    <a:pt x="463" y="674"/>
                    <a:pt x="502" y="674"/>
                  </a:cubicBezTo>
                  <a:cubicBezTo>
                    <a:pt x="581" y="674"/>
                    <a:pt x="666" y="635"/>
                    <a:pt x="731" y="587"/>
                  </a:cubicBezTo>
                  <a:cubicBezTo>
                    <a:pt x="781" y="550"/>
                    <a:pt x="823" y="509"/>
                    <a:pt x="843" y="450"/>
                  </a:cubicBezTo>
                  <a:cubicBezTo>
                    <a:pt x="885" y="336"/>
                    <a:pt x="812" y="205"/>
                    <a:pt x="714" y="132"/>
                  </a:cubicBezTo>
                  <a:cubicBezTo>
                    <a:pt x="600" y="43"/>
                    <a:pt x="461" y="9"/>
                    <a:pt x="321" y="4"/>
                  </a:cubicBezTo>
                  <a:cubicBezTo>
                    <a:pt x="299" y="3"/>
                    <a:pt x="263" y="0"/>
                    <a:pt x="2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6156;p51">
              <a:extLst>
                <a:ext uri="{FF2B5EF4-FFF2-40B4-BE49-F238E27FC236}">
                  <a16:creationId xmlns:a16="http://schemas.microsoft.com/office/drawing/2014/main" id="{6CFFDDCB-53E4-1FFB-D4C4-B0E8B742204E}"/>
                </a:ext>
              </a:extLst>
            </p:cNvPr>
            <p:cNvSpPr/>
            <p:nvPr/>
          </p:nvSpPr>
          <p:spPr>
            <a:xfrm>
              <a:off x="1987971" y="3312713"/>
              <a:ext cx="113856" cy="126379"/>
            </a:xfrm>
            <a:custGeom>
              <a:avLst/>
              <a:gdLst/>
              <a:ahLst/>
              <a:cxnLst/>
              <a:rect l="l" t="t" r="r" b="b"/>
              <a:pathLst>
                <a:path w="1064" h="1181" extrusionOk="0">
                  <a:moveTo>
                    <a:pt x="221" y="0"/>
                  </a:moveTo>
                  <a:cubicBezTo>
                    <a:pt x="110" y="0"/>
                    <a:pt x="20" y="109"/>
                    <a:pt x="11" y="221"/>
                  </a:cubicBezTo>
                  <a:cubicBezTo>
                    <a:pt x="0" y="335"/>
                    <a:pt x="48" y="447"/>
                    <a:pt x="109" y="544"/>
                  </a:cubicBezTo>
                  <a:cubicBezTo>
                    <a:pt x="198" y="698"/>
                    <a:pt x="310" y="843"/>
                    <a:pt x="436" y="968"/>
                  </a:cubicBezTo>
                  <a:cubicBezTo>
                    <a:pt x="517" y="1048"/>
                    <a:pt x="677" y="1181"/>
                    <a:pt x="815" y="1181"/>
                  </a:cubicBezTo>
                  <a:cubicBezTo>
                    <a:pt x="837" y="1181"/>
                    <a:pt x="858" y="1177"/>
                    <a:pt x="879" y="1169"/>
                  </a:cubicBezTo>
                  <a:cubicBezTo>
                    <a:pt x="1010" y="1122"/>
                    <a:pt x="1049" y="801"/>
                    <a:pt x="1058" y="670"/>
                  </a:cubicBezTo>
                  <a:cubicBezTo>
                    <a:pt x="1063" y="494"/>
                    <a:pt x="1002" y="307"/>
                    <a:pt x="854" y="207"/>
                  </a:cubicBezTo>
                  <a:cubicBezTo>
                    <a:pt x="715" y="109"/>
                    <a:pt x="533" y="112"/>
                    <a:pt x="377" y="51"/>
                  </a:cubicBezTo>
                  <a:cubicBezTo>
                    <a:pt x="327" y="34"/>
                    <a:pt x="282" y="9"/>
                    <a:pt x="229" y="0"/>
                  </a:cubicBezTo>
                  <a:cubicBezTo>
                    <a:pt x="226" y="0"/>
                    <a:pt x="224" y="0"/>
                    <a:pt x="2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6157;p51">
              <a:extLst>
                <a:ext uri="{FF2B5EF4-FFF2-40B4-BE49-F238E27FC236}">
                  <a16:creationId xmlns:a16="http://schemas.microsoft.com/office/drawing/2014/main" id="{51AA781E-E6FD-4B5C-7A3C-65AC5408C554}"/>
                </a:ext>
              </a:extLst>
            </p:cNvPr>
            <p:cNvSpPr/>
            <p:nvPr/>
          </p:nvSpPr>
          <p:spPr>
            <a:xfrm>
              <a:off x="2067693" y="3366432"/>
              <a:ext cx="32316" cy="59177"/>
            </a:xfrm>
            <a:custGeom>
              <a:avLst/>
              <a:gdLst/>
              <a:ahLst/>
              <a:cxnLst/>
              <a:rect l="l" t="t" r="r" b="b"/>
              <a:pathLst>
                <a:path w="302" h="553" extrusionOk="0">
                  <a:moveTo>
                    <a:pt x="28" y="0"/>
                  </a:moveTo>
                  <a:cubicBezTo>
                    <a:pt x="22" y="0"/>
                    <a:pt x="17" y="2"/>
                    <a:pt x="11" y="6"/>
                  </a:cubicBezTo>
                  <a:cubicBezTo>
                    <a:pt x="0" y="15"/>
                    <a:pt x="0" y="28"/>
                    <a:pt x="9" y="40"/>
                  </a:cubicBezTo>
                  <a:cubicBezTo>
                    <a:pt x="131" y="179"/>
                    <a:pt x="215" y="349"/>
                    <a:pt x="251" y="531"/>
                  </a:cubicBezTo>
                  <a:cubicBezTo>
                    <a:pt x="251" y="539"/>
                    <a:pt x="260" y="545"/>
                    <a:pt x="262" y="550"/>
                  </a:cubicBezTo>
                  <a:cubicBezTo>
                    <a:pt x="271" y="553"/>
                    <a:pt x="274" y="553"/>
                    <a:pt x="279" y="553"/>
                  </a:cubicBezTo>
                  <a:cubicBezTo>
                    <a:pt x="293" y="550"/>
                    <a:pt x="301" y="536"/>
                    <a:pt x="301" y="522"/>
                  </a:cubicBezTo>
                  <a:cubicBezTo>
                    <a:pt x="262" y="333"/>
                    <a:pt x="176" y="154"/>
                    <a:pt x="48" y="9"/>
                  </a:cubicBezTo>
                  <a:cubicBezTo>
                    <a:pt x="42" y="3"/>
                    <a:pt x="35" y="0"/>
                    <a:pt x="2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6158;p51">
              <a:extLst>
                <a:ext uri="{FF2B5EF4-FFF2-40B4-BE49-F238E27FC236}">
                  <a16:creationId xmlns:a16="http://schemas.microsoft.com/office/drawing/2014/main" id="{B434D9AC-58B9-9DF9-24DE-52A5E2AFAAE1}"/>
                </a:ext>
              </a:extLst>
            </p:cNvPr>
            <p:cNvSpPr/>
            <p:nvPr/>
          </p:nvSpPr>
          <p:spPr>
            <a:xfrm>
              <a:off x="2047361" y="3386657"/>
              <a:ext cx="43659" cy="42697"/>
            </a:xfrm>
            <a:custGeom>
              <a:avLst/>
              <a:gdLst/>
              <a:ahLst/>
              <a:cxnLst/>
              <a:rect l="l" t="t" r="r" b="b"/>
              <a:pathLst>
                <a:path w="408" h="399" extrusionOk="0">
                  <a:moveTo>
                    <a:pt x="29" y="0"/>
                  </a:moveTo>
                  <a:cubicBezTo>
                    <a:pt x="25" y="0"/>
                    <a:pt x="21" y="1"/>
                    <a:pt x="17" y="4"/>
                  </a:cubicBezTo>
                  <a:cubicBezTo>
                    <a:pt x="3" y="10"/>
                    <a:pt x="0" y="29"/>
                    <a:pt x="6" y="38"/>
                  </a:cubicBezTo>
                  <a:cubicBezTo>
                    <a:pt x="98" y="185"/>
                    <a:pt x="218" y="308"/>
                    <a:pt x="369" y="395"/>
                  </a:cubicBezTo>
                  <a:cubicBezTo>
                    <a:pt x="372" y="397"/>
                    <a:pt x="376" y="399"/>
                    <a:pt x="380" y="399"/>
                  </a:cubicBezTo>
                  <a:cubicBezTo>
                    <a:pt x="388" y="399"/>
                    <a:pt x="396" y="393"/>
                    <a:pt x="399" y="383"/>
                  </a:cubicBezTo>
                  <a:cubicBezTo>
                    <a:pt x="408" y="370"/>
                    <a:pt x="402" y="356"/>
                    <a:pt x="391" y="350"/>
                  </a:cubicBezTo>
                  <a:cubicBezTo>
                    <a:pt x="252" y="269"/>
                    <a:pt x="134" y="152"/>
                    <a:pt x="51" y="15"/>
                  </a:cubicBezTo>
                  <a:cubicBezTo>
                    <a:pt x="47" y="6"/>
                    <a:pt x="38" y="0"/>
                    <a:pt x="29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6159;p51">
              <a:extLst>
                <a:ext uri="{FF2B5EF4-FFF2-40B4-BE49-F238E27FC236}">
                  <a16:creationId xmlns:a16="http://schemas.microsoft.com/office/drawing/2014/main" id="{5C7C8E7E-713B-FB0D-36DA-90C781B1A235}"/>
                </a:ext>
              </a:extLst>
            </p:cNvPr>
            <p:cNvSpPr/>
            <p:nvPr/>
          </p:nvSpPr>
          <p:spPr>
            <a:xfrm>
              <a:off x="2014509" y="3343104"/>
              <a:ext cx="84322" cy="97486"/>
            </a:xfrm>
            <a:custGeom>
              <a:avLst/>
              <a:gdLst/>
              <a:ahLst/>
              <a:cxnLst/>
              <a:rect l="l" t="t" r="r" b="b"/>
              <a:pathLst>
                <a:path w="788" h="911" extrusionOk="0">
                  <a:moveTo>
                    <a:pt x="169" y="1"/>
                  </a:moveTo>
                  <a:cubicBezTo>
                    <a:pt x="89" y="1"/>
                    <a:pt x="20" y="93"/>
                    <a:pt x="9" y="177"/>
                  </a:cubicBezTo>
                  <a:cubicBezTo>
                    <a:pt x="1" y="269"/>
                    <a:pt x="34" y="355"/>
                    <a:pt x="76" y="428"/>
                  </a:cubicBezTo>
                  <a:cubicBezTo>
                    <a:pt x="140" y="548"/>
                    <a:pt x="218" y="659"/>
                    <a:pt x="310" y="754"/>
                  </a:cubicBezTo>
                  <a:cubicBezTo>
                    <a:pt x="367" y="813"/>
                    <a:pt x="478" y="911"/>
                    <a:pt x="578" y="911"/>
                  </a:cubicBezTo>
                  <a:cubicBezTo>
                    <a:pt x="597" y="911"/>
                    <a:pt x="616" y="907"/>
                    <a:pt x="634" y="899"/>
                  </a:cubicBezTo>
                  <a:cubicBezTo>
                    <a:pt x="734" y="860"/>
                    <a:pt x="771" y="606"/>
                    <a:pt x="776" y="506"/>
                  </a:cubicBezTo>
                  <a:cubicBezTo>
                    <a:pt x="787" y="366"/>
                    <a:pt x="745" y="221"/>
                    <a:pt x="637" y="146"/>
                  </a:cubicBezTo>
                  <a:cubicBezTo>
                    <a:pt x="536" y="76"/>
                    <a:pt x="400" y="79"/>
                    <a:pt x="285" y="34"/>
                  </a:cubicBezTo>
                  <a:cubicBezTo>
                    <a:pt x="252" y="20"/>
                    <a:pt x="215" y="4"/>
                    <a:pt x="176" y="1"/>
                  </a:cubicBezTo>
                  <a:cubicBezTo>
                    <a:pt x="174" y="1"/>
                    <a:pt x="172" y="1"/>
                    <a:pt x="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6160;p51">
              <a:extLst>
                <a:ext uri="{FF2B5EF4-FFF2-40B4-BE49-F238E27FC236}">
                  <a16:creationId xmlns:a16="http://schemas.microsoft.com/office/drawing/2014/main" id="{10C538ED-9A76-F02E-3A85-F3564A3B2555}"/>
                </a:ext>
              </a:extLst>
            </p:cNvPr>
            <p:cNvSpPr/>
            <p:nvPr/>
          </p:nvSpPr>
          <p:spPr>
            <a:xfrm>
              <a:off x="2030025" y="3451506"/>
              <a:ext cx="98019" cy="133013"/>
            </a:xfrm>
            <a:custGeom>
              <a:avLst/>
              <a:gdLst/>
              <a:ahLst/>
              <a:cxnLst/>
              <a:rect l="l" t="t" r="r" b="b"/>
              <a:pathLst>
                <a:path w="916" h="1243" extrusionOk="0">
                  <a:moveTo>
                    <a:pt x="615" y="1"/>
                  </a:moveTo>
                  <a:cubicBezTo>
                    <a:pt x="557" y="1"/>
                    <a:pt x="491" y="32"/>
                    <a:pt x="425" y="79"/>
                  </a:cubicBezTo>
                  <a:cubicBezTo>
                    <a:pt x="143" y="280"/>
                    <a:pt x="1" y="653"/>
                    <a:pt x="70" y="991"/>
                  </a:cubicBezTo>
                  <a:cubicBezTo>
                    <a:pt x="98" y="1109"/>
                    <a:pt x="171" y="1242"/>
                    <a:pt x="289" y="1242"/>
                  </a:cubicBezTo>
                  <a:cubicBezTo>
                    <a:pt x="292" y="1242"/>
                    <a:pt x="294" y="1242"/>
                    <a:pt x="296" y="1242"/>
                  </a:cubicBezTo>
                  <a:cubicBezTo>
                    <a:pt x="405" y="1242"/>
                    <a:pt x="478" y="1142"/>
                    <a:pt x="564" y="1080"/>
                  </a:cubicBezTo>
                  <a:cubicBezTo>
                    <a:pt x="670" y="1005"/>
                    <a:pt x="818" y="977"/>
                    <a:pt x="877" y="865"/>
                  </a:cubicBezTo>
                  <a:cubicBezTo>
                    <a:pt x="916" y="793"/>
                    <a:pt x="902" y="704"/>
                    <a:pt x="882" y="623"/>
                  </a:cubicBezTo>
                  <a:cubicBezTo>
                    <a:pt x="849" y="458"/>
                    <a:pt x="824" y="277"/>
                    <a:pt x="757" y="118"/>
                  </a:cubicBezTo>
                  <a:cubicBezTo>
                    <a:pt x="726" y="34"/>
                    <a:pt x="675" y="1"/>
                    <a:pt x="6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6161;p51">
              <a:extLst>
                <a:ext uri="{FF2B5EF4-FFF2-40B4-BE49-F238E27FC236}">
                  <a16:creationId xmlns:a16="http://schemas.microsoft.com/office/drawing/2014/main" id="{8805C537-EBEE-E3F9-A6D7-69BE6C8BE6B7}"/>
                </a:ext>
              </a:extLst>
            </p:cNvPr>
            <p:cNvSpPr/>
            <p:nvPr/>
          </p:nvSpPr>
          <p:spPr>
            <a:xfrm>
              <a:off x="2049715" y="3452469"/>
              <a:ext cx="44622" cy="86357"/>
            </a:xfrm>
            <a:custGeom>
              <a:avLst/>
              <a:gdLst/>
              <a:ahLst/>
              <a:cxnLst/>
              <a:rect l="l" t="t" r="r" b="b"/>
              <a:pathLst>
                <a:path w="417" h="807" extrusionOk="0">
                  <a:moveTo>
                    <a:pt x="388" y="1"/>
                  </a:moveTo>
                  <a:cubicBezTo>
                    <a:pt x="380" y="1"/>
                    <a:pt x="372" y="4"/>
                    <a:pt x="369" y="11"/>
                  </a:cubicBezTo>
                  <a:cubicBezTo>
                    <a:pt x="179" y="226"/>
                    <a:pt x="51" y="494"/>
                    <a:pt x="1" y="778"/>
                  </a:cubicBezTo>
                  <a:cubicBezTo>
                    <a:pt x="1" y="784"/>
                    <a:pt x="9" y="795"/>
                    <a:pt x="20" y="801"/>
                  </a:cubicBezTo>
                  <a:cubicBezTo>
                    <a:pt x="23" y="801"/>
                    <a:pt x="23" y="806"/>
                    <a:pt x="23" y="806"/>
                  </a:cubicBezTo>
                  <a:cubicBezTo>
                    <a:pt x="25" y="807"/>
                    <a:pt x="27" y="807"/>
                    <a:pt x="29" y="807"/>
                  </a:cubicBezTo>
                  <a:cubicBezTo>
                    <a:pt x="40" y="807"/>
                    <a:pt x="49" y="800"/>
                    <a:pt x="54" y="792"/>
                  </a:cubicBezTo>
                  <a:lnTo>
                    <a:pt x="65" y="764"/>
                  </a:lnTo>
                  <a:cubicBezTo>
                    <a:pt x="68" y="756"/>
                    <a:pt x="68" y="750"/>
                    <a:pt x="62" y="742"/>
                  </a:cubicBezTo>
                  <a:cubicBezTo>
                    <a:pt x="112" y="485"/>
                    <a:pt x="232" y="240"/>
                    <a:pt x="405" y="42"/>
                  </a:cubicBezTo>
                  <a:cubicBezTo>
                    <a:pt x="416" y="31"/>
                    <a:pt x="414" y="14"/>
                    <a:pt x="403" y="6"/>
                  </a:cubicBezTo>
                  <a:cubicBezTo>
                    <a:pt x="398" y="2"/>
                    <a:pt x="393" y="1"/>
                    <a:pt x="388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6162;p51">
              <a:extLst>
                <a:ext uri="{FF2B5EF4-FFF2-40B4-BE49-F238E27FC236}">
                  <a16:creationId xmlns:a16="http://schemas.microsoft.com/office/drawing/2014/main" id="{35FE809B-4080-5C65-57AF-D7EFB21954B2}"/>
                </a:ext>
              </a:extLst>
            </p:cNvPr>
            <p:cNvSpPr/>
            <p:nvPr/>
          </p:nvSpPr>
          <p:spPr>
            <a:xfrm>
              <a:off x="2084707" y="3458354"/>
              <a:ext cx="20117" cy="72018"/>
            </a:xfrm>
            <a:custGeom>
              <a:avLst/>
              <a:gdLst/>
              <a:ahLst/>
              <a:cxnLst/>
              <a:rect l="l" t="t" r="r" b="b"/>
              <a:pathLst>
                <a:path w="188" h="673" extrusionOk="0">
                  <a:moveTo>
                    <a:pt x="142" y="1"/>
                  </a:moveTo>
                  <a:cubicBezTo>
                    <a:pt x="129" y="4"/>
                    <a:pt x="117" y="15"/>
                    <a:pt x="117" y="29"/>
                  </a:cubicBezTo>
                  <a:cubicBezTo>
                    <a:pt x="131" y="235"/>
                    <a:pt x="92" y="447"/>
                    <a:pt x="3" y="631"/>
                  </a:cubicBezTo>
                  <a:cubicBezTo>
                    <a:pt x="0" y="645"/>
                    <a:pt x="3" y="662"/>
                    <a:pt x="17" y="670"/>
                  </a:cubicBezTo>
                  <a:cubicBezTo>
                    <a:pt x="21" y="672"/>
                    <a:pt x="24" y="673"/>
                    <a:pt x="28" y="673"/>
                  </a:cubicBezTo>
                  <a:cubicBezTo>
                    <a:pt x="38" y="673"/>
                    <a:pt x="46" y="667"/>
                    <a:pt x="50" y="656"/>
                  </a:cubicBezTo>
                  <a:cubicBezTo>
                    <a:pt x="145" y="461"/>
                    <a:pt x="187" y="241"/>
                    <a:pt x="170" y="26"/>
                  </a:cubicBezTo>
                  <a:cubicBezTo>
                    <a:pt x="168" y="12"/>
                    <a:pt x="156" y="1"/>
                    <a:pt x="142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6163;p51">
              <a:extLst>
                <a:ext uri="{FF2B5EF4-FFF2-40B4-BE49-F238E27FC236}">
                  <a16:creationId xmlns:a16="http://schemas.microsoft.com/office/drawing/2014/main" id="{9A45DEB6-6CE6-D174-C665-9DB3A4984C19}"/>
                </a:ext>
              </a:extLst>
            </p:cNvPr>
            <p:cNvSpPr/>
            <p:nvPr/>
          </p:nvSpPr>
          <p:spPr>
            <a:xfrm>
              <a:off x="2052176" y="3457712"/>
              <a:ext cx="66345" cy="90958"/>
            </a:xfrm>
            <a:custGeom>
              <a:avLst/>
              <a:gdLst/>
              <a:ahLst/>
              <a:cxnLst/>
              <a:rect l="l" t="t" r="r" b="b"/>
              <a:pathLst>
                <a:path w="620" h="850" extrusionOk="0">
                  <a:moveTo>
                    <a:pt x="420" y="1"/>
                  </a:moveTo>
                  <a:cubicBezTo>
                    <a:pt x="379" y="1"/>
                    <a:pt x="333" y="22"/>
                    <a:pt x="287" y="54"/>
                  </a:cubicBezTo>
                  <a:cubicBezTo>
                    <a:pt x="101" y="191"/>
                    <a:pt x="0" y="450"/>
                    <a:pt x="48" y="679"/>
                  </a:cubicBezTo>
                  <a:cubicBezTo>
                    <a:pt x="64" y="758"/>
                    <a:pt x="114" y="850"/>
                    <a:pt x="194" y="850"/>
                  </a:cubicBezTo>
                  <a:cubicBezTo>
                    <a:pt x="196" y="850"/>
                    <a:pt x="199" y="849"/>
                    <a:pt x="201" y="849"/>
                  </a:cubicBezTo>
                  <a:cubicBezTo>
                    <a:pt x="276" y="847"/>
                    <a:pt x="324" y="777"/>
                    <a:pt x="382" y="735"/>
                  </a:cubicBezTo>
                  <a:cubicBezTo>
                    <a:pt x="452" y="688"/>
                    <a:pt x="555" y="665"/>
                    <a:pt x="592" y="590"/>
                  </a:cubicBezTo>
                  <a:cubicBezTo>
                    <a:pt x="619" y="537"/>
                    <a:pt x="611" y="478"/>
                    <a:pt x="600" y="422"/>
                  </a:cubicBezTo>
                  <a:cubicBezTo>
                    <a:pt x="578" y="311"/>
                    <a:pt x="558" y="188"/>
                    <a:pt x="516" y="79"/>
                  </a:cubicBezTo>
                  <a:cubicBezTo>
                    <a:pt x="495" y="23"/>
                    <a:pt x="461" y="1"/>
                    <a:pt x="4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6164;p51">
              <a:extLst>
                <a:ext uri="{FF2B5EF4-FFF2-40B4-BE49-F238E27FC236}">
                  <a16:creationId xmlns:a16="http://schemas.microsoft.com/office/drawing/2014/main" id="{C371E20D-ED4B-9D27-A52B-9D86299512D0}"/>
                </a:ext>
              </a:extLst>
            </p:cNvPr>
            <p:cNvSpPr/>
            <p:nvPr/>
          </p:nvSpPr>
          <p:spPr>
            <a:xfrm>
              <a:off x="1949126" y="3406454"/>
              <a:ext cx="153021" cy="102944"/>
            </a:xfrm>
            <a:custGeom>
              <a:avLst/>
              <a:gdLst/>
              <a:ahLst/>
              <a:cxnLst/>
              <a:rect l="l" t="t" r="r" b="b"/>
              <a:pathLst>
                <a:path w="1430" h="962" extrusionOk="0">
                  <a:moveTo>
                    <a:pt x="653" y="0"/>
                  </a:moveTo>
                  <a:cubicBezTo>
                    <a:pt x="529" y="0"/>
                    <a:pt x="402" y="20"/>
                    <a:pt x="327" y="112"/>
                  </a:cubicBezTo>
                  <a:cubicBezTo>
                    <a:pt x="285" y="162"/>
                    <a:pt x="268" y="232"/>
                    <a:pt x="215" y="268"/>
                  </a:cubicBezTo>
                  <a:cubicBezTo>
                    <a:pt x="168" y="307"/>
                    <a:pt x="98" y="307"/>
                    <a:pt x="54" y="346"/>
                  </a:cubicBezTo>
                  <a:cubicBezTo>
                    <a:pt x="12" y="385"/>
                    <a:pt x="1" y="447"/>
                    <a:pt x="17" y="500"/>
                  </a:cubicBezTo>
                  <a:cubicBezTo>
                    <a:pt x="34" y="547"/>
                    <a:pt x="82" y="589"/>
                    <a:pt x="132" y="611"/>
                  </a:cubicBezTo>
                  <a:cubicBezTo>
                    <a:pt x="168" y="628"/>
                    <a:pt x="210" y="636"/>
                    <a:pt x="241" y="656"/>
                  </a:cubicBezTo>
                  <a:cubicBezTo>
                    <a:pt x="330" y="723"/>
                    <a:pt x="313" y="876"/>
                    <a:pt x="408" y="938"/>
                  </a:cubicBezTo>
                  <a:cubicBezTo>
                    <a:pt x="433" y="955"/>
                    <a:pt x="463" y="962"/>
                    <a:pt x="493" y="962"/>
                  </a:cubicBezTo>
                  <a:cubicBezTo>
                    <a:pt x="536" y="962"/>
                    <a:pt x="582" y="948"/>
                    <a:pt x="623" y="932"/>
                  </a:cubicBezTo>
                  <a:cubicBezTo>
                    <a:pt x="771" y="876"/>
                    <a:pt x="910" y="804"/>
                    <a:pt x="1041" y="712"/>
                  </a:cubicBezTo>
                  <a:cubicBezTo>
                    <a:pt x="1142" y="645"/>
                    <a:pt x="1234" y="567"/>
                    <a:pt x="1284" y="458"/>
                  </a:cubicBezTo>
                  <a:cubicBezTo>
                    <a:pt x="1429" y="115"/>
                    <a:pt x="988" y="28"/>
                    <a:pt x="751" y="3"/>
                  </a:cubicBezTo>
                  <a:cubicBezTo>
                    <a:pt x="719" y="1"/>
                    <a:pt x="686" y="0"/>
                    <a:pt x="6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6165;p51">
              <a:extLst>
                <a:ext uri="{FF2B5EF4-FFF2-40B4-BE49-F238E27FC236}">
                  <a16:creationId xmlns:a16="http://schemas.microsoft.com/office/drawing/2014/main" id="{9BE50083-03E0-1018-E4FD-354E1F967ACD}"/>
                </a:ext>
              </a:extLst>
            </p:cNvPr>
            <p:cNvSpPr/>
            <p:nvPr/>
          </p:nvSpPr>
          <p:spPr>
            <a:xfrm>
              <a:off x="2031202" y="3434277"/>
              <a:ext cx="62813" cy="36490"/>
            </a:xfrm>
            <a:custGeom>
              <a:avLst/>
              <a:gdLst/>
              <a:ahLst/>
              <a:cxnLst/>
              <a:rect l="l" t="t" r="r" b="b"/>
              <a:pathLst>
                <a:path w="587" h="341" extrusionOk="0">
                  <a:moveTo>
                    <a:pt x="558" y="0"/>
                  </a:moveTo>
                  <a:cubicBezTo>
                    <a:pt x="549" y="0"/>
                    <a:pt x="539" y="7"/>
                    <a:pt x="534" y="17"/>
                  </a:cubicBezTo>
                  <a:cubicBezTo>
                    <a:pt x="437" y="183"/>
                    <a:pt x="241" y="293"/>
                    <a:pt x="50" y="293"/>
                  </a:cubicBezTo>
                  <a:cubicBezTo>
                    <a:pt x="43" y="293"/>
                    <a:pt x="36" y="293"/>
                    <a:pt x="29" y="293"/>
                  </a:cubicBezTo>
                  <a:cubicBezTo>
                    <a:pt x="15" y="293"/>
                    <a:pt x="4" y="301"/>
                    <a:pt x="1" y="315"/>
                  </a:cubicBezTo>
                  <a:cubicBezTo>
                    <a:pt x="1" y="323"/>
                    <a:pt x="4" y="335"/>
                    <a:pt x="15" y="337"/>
                  </a:cubicBezTo>
                  <a:cubicBezTo>
                    <a:pt x="18" y="340"/>
                    <a:pt x="20" y="340"/>
                    <a:pt x="23" y="340"/>
                  </a:cubicBezTo>
                  <a:cubicBezTo>
                    <a:pt x="32" y="341"/>
                    <a:pt x="42" y="341"/>
                    <a:pt x="51" y="341"/>
                  </a:cubicBezTo>
                  <a:cubicBezTo>
                    <a:pt x="262" y="341"/>
                    <a:pt x="471" y="221"/>
                    <a:pt x="578" y="42"/>
                  </a:cubicBezTo>
                  <a:cubicBezTo>
                    <a:pt x="587" y="28"/>
                    <a:pt x="581" y="14"/>
                    <a:pt x="570" y="5"/>
                  </a:cubicBezTo>
                  <a:cubicBezTo>
                    <a:pt x="566" y="2"/>
                    <a:pt x="562" y="0"/>
                    <a:pt x="558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6166;p51">
              <a:extLst>
                <a:ext uri="{FF2B5EF4-FFF2-40B4-BE49-F238E27FC236}">
                  <a16:creationId xmlns:a16="http://schemas.microsoft.com/office/drawing/2014/main" id="{1B5FBE7B-DB71-F0A2-5836-0E45A38E05D2}"/>
                </a:ext>
              </a:extLst>
            </p:cNvPr>
            <p:cNvSpPr/>
            <p:nvPr/>
          </p:nvSpPr>
          <p:spPr>
            <a:xfrm>
              <a:off x="2030346" y="3433314"/>
              <a:ext cx="54681" cy="12092"/>
            </a:xfrm>
            <a:custGeom>
              <a:avLst/>
              <a:gdLst/>
              <a:ahLst/>
              <a:cxnLst/>
              <a:rect l="l" t="t" r="r" b="b"/>
              <a:pathLst>
                <a:path w="511" h="113" extrusionOk="0">
                  <a:moveTo>
                    <a:pt x="486" y="0"/>
                  </a:moveTo>
                  <a:cubicBezTo>
                    <a:pt x="330" y="0"/>
                    <a:pt x="173" y="23"/>
                    <a:pt x="23" y="65"/>
                  </a:cubicBezTo>
                  <a:cubicBezTo>
                    <a:pt x="9" y="67"/>
                    <a:pt x="0" y="81"/>
                    <a:pt x="6" y="95"/>
                  </a:cubicBezTo>
                  <a:cubicBezTo>
                    <a:pt x="3" y="98"/>
                    <a:pt x="12" y="101"/>
                    <a:pt x="14" y="109"/>
                  </a:cubicBezTo>
                  <a:cubicBezTo>
                    <a:pt x="23" y="112"/>
                    <a:pt x="26" y="112"/>
                    <a:pt x="34" y="112"/>
                  </a:cubicBezTo>
                  <a:cubicBezTo>
                    <a:pt x="179" y="73"/>
                    <a:pt x="332" y="51"/>
                    <a:pt x="486" y="51"/>
                  </a:cubicBezTo>
                  <a:cubicBezTo>
                    <a:pt x="500" y="51"/>
                    <a:pt x="511" y="40"/>
                    <a:pt x="511" y="26"/>
                  </a:cubicBezTo>
                  <a:cubicBezTo>
                    <a:pt x="511" y="12"/>
                    <a:pt x="500" y="0"/>
                    <a:pt x="48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6167;p51">
              <a:extLst>
                <a:ext uri="{FF2B5EF4-FFF2-40B4-BE49-F238E27FC236}">
                  <a16:creationId xmlns:a16="http://schemas.microsoft.com/office/drawing/2014/main" id="{96D08C0D-FC2F-4C69-D9B7-56720215912A}"/>
                </a:ext>
              </a:extLst>
            </p:cNvPr>
            <p:cNvSpPr/>
            <p:nvPr/>
          </p:nvSpPr>
          <p:spPr>
            <a:xfrm>
              <a:off x="1988292" y="3413303"/>
              <a:ext cx="113214" cy="75228"/>
            </a:xfrm>
            <a:custGeom>
              <a:avLst/>
              <a:gdLst/>
              <a:ahLst/>
              <a:cxnLst/>
              <a:rect l="l" t="t" r="r" b="b"/>
              <a:pathLst>
                <a:path w="1058" h="703" extrusionOk="0">
                  <a:moveTo>
                    <a:pt x="458" y="1"/>
                  </a:moveTo>
                  <a:cubicBezTo>
                    <a:pt x="373" y="1"/>
                    <a:pt x="291" y="18"/>
                    <a:pt x="240" y="84"/>
                  </a:cubicBezTo>
                  <a:cubicBezTo>
                    <a:pt x="212" y="121"/>
                    <a:pt x="198" y="171"/>
                    <a:pt x="162" y="199"/>
                  </a:cubicBezTo>
                  <a:cubicBezTo>
                    <a:pt x="126" y="227"/>
                    <a:pt x="78" y="227"/>
                    <a:pt x="42" y="254"/>
                  </a:cubicBezTo>
                  <a:cubicBezTo>
                    <a:pt x="11" y="282"/>
                    <a:pt x="0" y="327"/>
                    <a:pt x="14" y="366"/>
                  </a:cubicBezTo>
                  <a:cubicBezTo>
                    <a:pt x="28" y="405"/>
                    <a:pt x="59" y="436"/>
                    <a:pt x="98" y="450"/>
                  </a:cubicBezTo>
                  <a:cubicBezTo>
                    <a:pt x="126" y="461"/>
                    <a:pt x="154" y="464"/>
                    <a:pt x="179" y="480"/>
                  </a:cubicBezTo>
                  <a:cubicBezTo>
                    <a:pt x="246" y="525"/>
                    <a:pt x="232" y="642"/>
                    <a:pt x="301" y="687"/>
                  </a:cubicBezTo>
                  <a:cubicBezTo>
                    <a:pt x="320" y="698"/>
                    <a:pt x="341" y="702"/>
                    <a:pt x="362" y="702"/>
                  </a:cubicBezTo>
                  <a:cubicBezTo>
                    <a:pt x="394" y="702"/>
                    <a:pt x="428" y="692"/>
                    <a:pt x="460" y="678"/>
                  </a:cubicBezTo>
                  <a:cubicBezTo>
                    <a:pt x="572" y="637"/>
                    <a:pt x="672" y="584"/>
                    <a:pt x="770" y="519"/>
                  </a:cubicBezTo>
                  <a:cubicBezTo>
                    <a:pt x="845" y="469"/>
                    <a:pt x="915" y="411"/>
                    <a:pt x="949" y="330"/>
                  </a:cubicBezTo>
                  <a:cubicBezTo>
                    <a:pt x="1057" y="79"/>
                    <a:pt x="728" y="17"/>
                    <a:pt x="552" y="6"/>
                  </a:cubicBezTo>
                  <a:cubicBezTo>
                    <a:pt x="522" y="3"/>
                    <a:pt x="490" y="1"/>
                    <a:pt x="4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6168;p51">
              <a:extLst>
                <a:ext uri="{FF2B5EF4-FFF2-40B4-BE49-F238E27FC236}">
                  <a16:creationId xmlns:a16="http://schemas.microsoft.com/office/drawing/2014/main" id="{AFE34371-8A3E-1D0E-4AF2-F28CAEE5EAE1}"/>
                </a:ext>
              </a:extLst>
            </p:cNvPr>
            <p:cNvSpPr/>
            <p:nvPr/>
          </p:nvSpPr>
          <p:spPr>
            <a:xfrm>
              <a:off x="2080534" y="3330048"/>
              <a:ext cx="118243" cy="118888"/>
            </a:xfrm>
            <a:custGeom>
              <a:avLst/>
              <a:gdLst/>
              <a:ahLst/>
              <a:cxnLst/>
              <a:rect l="l" t="t" r="r" b="b"/>
              <a:pathLst>
                <a:path w="1105" h="1111" extrusionOk="0">
                  <a:moveTo>
                    <a:pt x="416" y="0"/>
                  </a:moveTo>
                  <a:cubicBezTo>
                    <a:pt x="377" y="31"/>
                    <a:pt x="338" y="64"/>
                    <a:pt x="310" y="103"/>
                  </a:cubicBezTo>
                  <a:cubicBezTo>
                    <a:pt x="257" y="170"/>
                    <a:pt x="232" y="254"/>
                    <a:pt x="212" y="335"/>
                  </a:cubicBezTo>
                  <a:cubicBezTo>
                    <a:pt x="168" y="502"/>
                    <a:pt x="0" y="921"/>
                    <a:pt x="184" y="1046"/>
                  </a:cubicBezTo>
                  <a:cubicBezTo>
                    <a:pt x="256" y="1094"/>
                    <a:pt x="360" y="1111"/>
                    <a:pt x="471" y="1111"/>
                  </a:cubicBezTo>
                  <a:cubicBezTo>
                    <a:pt x="634" y="1111"/>
                    <a:pt x="811" y="1075"/>
                    <a:pt x="921" y="1046"/>
                  </a:cubicBezTo>
                  <a:cubicBezTo>
                    <a:pt x="993" y="1024"/>
                    <a:pt x="1077" y="988"/>
                    <a:pt x="1094" y="912"/>
                  </a:cubicBezTo>
                  <a:cubicBezTo>
                    <a:pt x="1105" y="865"/>
                    <a:pt x="1085" y="815"/>
                    <a:pt x="1069" y="767"/>
                  </a:cubicBezTo>
                  <a:cubicBezTo>
                    <a:pt x="984" y="788"/>
                    <a:pt x="897" y="798"/>
                    <a:pt x="810" y="798"/>
                  </a:cubicBezTo>
                  <a:cubicBezTo>
                    <a:pt x="705" y="798"/>
                    <a:pt x="599" y="783"/>
                    <a:pt x="497" y="751"/>
                  </a:cubicBezTo>
                  <a:cubicBezTo>
                    <a:pt x="474" y="742"/>
                    <a:pt x="447" y="731"/>
                    <a:pt x="424" y="712"/>
                  </a:cubicBezTo>
                  <a:cubicBezTo>
                    <a:pt x="405" y="695"/>
                    <a:pt x="396" y="667"/>
                    <a:pt x="391" y="639"/>
                  </a:cubicBezTo>
                  <a:cubicBezTo>
                    <a:pt x="338" y="430"/>
                    <a:pt x="349" y="204"/>
                    <a:pt x="416" y="0"/>
                  </a:cubicBezTo>
                  <a:close/>
                </a:path>
              </a:pathLst>
            </a:custGeom>
            <a:solidFill>
              <a:srgbClr val="F39DD4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79" name="Google Shape;6169;p51">
              <a:extLst>
                <a:ext uri="{FF2B5EF4-FFF2-40B4-BE49-F238E27FC236}">
                  <a16:creationId xmlns:a16="http://schemas.microsoft.com/office/drawing/2014/main" id="{634E781E-905A-6E7F-F165-7C65C43CEC9B}"/>
                </a:ext>
              </a:extLst>
            </p:cNvPr>
            <p:cNvSpPr/>
            <p:nvPr/>
          </p:nvSpPr>
          <p:spPr>
            <a:xfrm>
              <a:off x="2039335" y="3452148"/>
              <a:ext cx="88388" cy="98877"/>
            </a:xfrm>
            <a:custGeom>
              <a:avLst/>
              <a:gdLst/>
              <a:ahLst/>
              <a:cxnLst/>
              <a:rect l="l" t="t" r="r" b="b"/>
              <a:pathLst>
                <a:path w="826" h="924" extrusionOk="0">
                  <a:moveTo>
                    <a:pt x="531" y="1"/>
                  </a:moveTo>
                  <a:cubicBezTo>
                    <a:pt x="474" y="1"/>
                    <a:pt x="408" y="32"/>
                    <a:pt x="343" y="78"/>
                  </a:cubicBezTo>
                  <a:cubicBezTo>
                    <a:pt x="173" y="201"/>
                    <a:pt x="53" y="388"/>
                    <a:pt x="0" y="592"/>
                  </a:cubicBezTo>
                  <a:cubicBezTo>
                    <a:pt x="67" y="528"/>
                    <a:pt x="140" y="472"/>
                    <a:pt x="218" y="421"/>
                  </a:cubicBezTo>
                  <a:cubicBezTo>
                    <a:pt x="274" y="385"/>
                    <a:pt x="329" y="352"/>
                    <a:pt x="394" y="338"/>
                  </a:cubicBezTo>
                  <a:cubicBezTo>
                    <a:pt x="413" y="334"/>
                    <a:pt x="432" y="331"/>
                    <a:pt x="452" y="331"/>
                  </a:cubicBezTo>
                  <a:cubicBezTo>
                    <a:pt x="499" y="331"/>
                    <a:pt x="546" y="344"/>
                    <a:pt x="583" y="371"/>
                  </a:cubicBezTo>
                  <a:cubicBezTo>
                    <a:pt x="642" y="419"/>
                    <a:pt x="670" y="497"/>
                    <a:pt x="686" y="578"/>
                  </a:cubicBezTo>
                  <a:cubicBezTo>
                    <a:pt x="712" y="689"/>
                    <a:pt x="734" y="806"/>
                    <a:pt x="742" y="924"/>
                  </a:cubicBezTo>
                  <a:cubicBezTo>
                    <a:pt x="762" y="904"/>
                    <a:pt x="779" y="887"/>
                    <a:pt x="790" y="862"/>
                  </a:cubicBezTo>
                  <a:cubicBezTo>
                    <a:pt x="826" y="790"/>
                    <a:pt x="812" y="700"/>
                    <a:pt x="795" y="620"/>
                  </a:cubicBezTo>
                  <a:cubicBezTo>
                    <a:pt x="762" y="455"/>
                    <a:pt x="737" y="274"/>
                    <a:pt x="673" y="117"/>
                  </a:cubicBezTo>
                  <a:cubicBezTo>
                    <a:pt x="641" y="34"/>
                    <a:pt x="591" y="1"/>
                    <a:pt x="53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6170;p51">
              <a:extLst>
                <a:ext uri="{FF2B5EF4-FFF2-40B4-BE49-F238E27FC236}">
                  <a16:creationId xmlns:a16="http://schemas.microsoft.com/office/drawing/2014/main" id="{296B251A-4066-5AAF-29B5-CAC9D4C274BB}"/>
                </a:ext>
              </a:extLst>
            </p:cNvPr>
            <p:cNvSpPr/>
            <p:nvPr/>
          </p:nvSpPr>
          <p:spPr>
            <a:xfrm>
              <a:off x="1988827" y="3406989"/>
              <a:ext cx="113856" cy="99519"/>
            </a:xfrm>
            <a:custGeom>
              <a:avLst/>
              <a:gdLst/>
              <a:ahLst/>
              <a:cxnLst/>
              <a:rect l="l" t="t" r="r" b="b"/>
              <a:pathLst>
                <a:path w="1064" h="930" extrusionOk="0">
                  <a:moveTo>
                    <a:pt x="261" y="1"/>
                  </a:moveTo>
                  <a:cubicBezTo>
                    <a:pt x="164" y="1"/>
                    <a:pt x="69" y="15"/>
                    <a:pt x="1" y="68"/>
                  </a:cubicBezTo>
                  <a:cubicBezTo>
                    <a:pt x="90" y="101"/>
                    <a:pt x="176" y="135"/>
                    <a:pt x="260" y="171"/>
                  </a:cubicBezTo>
                  <a:cubicBezTo>
                    <a:pt x="352" y="207"/>
                    <a:pt x="444" y="258"/>
                    <a:pt x="494" y="344"/>
                  </a:cubicBezTo>
                  <a:cubicBezTo>
                    <a:pt x="556" y="461"/>
                    <a:pt x="506" y="609"/>
                    <a:pt x="433" y="729"/>
                  </a:cubicBezTo>
                  <a:cubicBezTo>
                    <a:pt x="383" y="802"/>
                    <a:pt x="322" y="871"/>
                    <a:pt x="257" y="930"/>
                  </a:cubicBezTo>
                  <a:cubicBezTo>
                    <a:pt x="402" y="874"/>
                    <a:pt x="545" y="802"/>
                    <a:pt x="676" y="710"/>
                  </a:cubicBezTo>
                  <a:cubicBezTo>
                    <a:pt x="773" y="643"/>
                    <a:pt x="866" y="565"/>
                    <a:pt x="916" y="456"/>
                  </a:cubicBezTo>
                  <a:cubicBezTo>
                    <a:pt x="1064" y="115"/>
                    <a:pt x="620" y="26"/>
                    <a:pt x="383" y="7"/>
                  </a:cubicBezTo>
                  <a:cubicBezTo>
                    <a:pt x="343" y="3"/>
                    <a:pt x="302" y="1"/>
                    <a:pt x="26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6171;p51">
              <a:extLst>
                <a:ext uri="{FF2B5EF4-FFF2-40B4-BE49-F238E27FC236}">
                  <a16:creationId xmlns:a16="http://schemas.microsoft.com/office/drawing/2014/main" id="{264E9F3A-4EE5-C190-0497-4FAD7B4E623E}"/>
                </a:ext>
              </a:extLst>
            </p:cNvPr>
            <p:cNvSpPr/>
            <p:nvPr/>
          </p:nvSpPr>
          <p:spPr>
            <a:xfrm>
              <a:off x="2012476" y="3341713"/>
              <a:ext cx="89351" cy="97486"/>
            </a:xfrm>
            <a:custGeom>
              <a:avLst/>
              <a:gdLst/>
              <a:ahLst/>
              <a:cxnLst/>
              <a:rect l="l" t="t" r="r" b="b"/>
              <a:pathLst>
                <a:path w="835" h="911" extrusionOk="0">
                  <a:moveTo>
                    <a:pt x="703" y="0"/>
                  </a:moveTo>
                  <a:cubicBezTo>
                    <a:pt x="695" y="45"/>
                    <a:pt x="684" y="92"/>
                    <a:pt x="678" y="140"/>
                  </a:cubicBezTo>
                  <a:cubicBezTo>
                    <a:pt x="658" y="237"/>
                    <a:pt x="639" y="338"/>
                    <a:pt x="569" y="407"/>
                  </a:cubicBezTo>
                  <a:cubicBezTo>
                    <a:pt x="506" y="468"/>
                    <a:pt x="419" y="488"/>
                    <a:pt x="336" y="488"/>
                  </a:cubicBezTo>
                  <a:cubicBezTo>
                    <a:pt x="309" y="488"/>
                    <a:pt x="282" y="486"/>
                    <a:pt x="257" y="483"/>
                  </a:cubicBezTo>
                  <a:cubicBezTo>
                    <a:pt x="167" y="480"/>
                    <a:pt x="84" y="466"/>
                    <a:pt x="0" y="444"/>
                  </a:cubicBezTo>
                  <a:lnTo>
                    <a:pt x="0" y="444"/>
                  </a:lnTo>
                  <a:cubicBezTo>
                    <a:pt x="64" y="536"/>
                    <a:pt x="137" y="619"/>
                    <a:pt x="215" y="695"/>
                  </a:cubicBezTo>
                  <a:cubicBezTo>
                    <a:pt x="291" y="776"/>
                    <a:pt x="454" y="910"/>
                    <a:pt x="590" y="910"/>
                  </a:cubicBezTo>
                  <a:cubicBezTo>
                    <a:pt x="613" y="910"/>
                    <a:pt x="635" y="907"/>
                    <a:pt x="656" y="898"/>
                  </a:cubicBezTo>
                  <a:cubicBezTo>
                    <a:pt x="790" y="851"/>
                    <a:pt x="823" y="530"/>
                    <a:pt x="831" y="396"/>
                  </a:cubicBezTo>
                  <a:cubicBezTo>
                    <a:pt x="834" y="254"/>
                    <a:pt x="795" y="103"/>
                    <a:pt x="703" y="0"/>
                  </a:cubicBezTo>
                  <a:close/>
                </a:path>
              </a:pathLst>
            </a:custGeom>
            <a:solidFill>
              <a:srgbClr val="F69ADC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0000"/>
                </a:solidFill>
              </a:endParaRPr>
            </a:p>
          </p:txBody>
        </p:sp>
        <p:sp>
          <p:nvSpPr>
            <p:cNvPr id="5482" name="Google Shape;6172;p51">
              <a:extLst>
                <a:ext uri="{FF2B5EF4-FFF2-40B4-BE49-F238E27FC236}">
                  <a16:creationId xmlns:a16="http://schemas.microsoft.com/office/drawing/2014/main" id="{7A3CAF90-4B54-155B-69DE-69F034F8198E}"/>
                </a:ext>
              </a:extLst>
            </p:cNvPr>
            <p:cNvSpPr/>
            <p:nvPr/>
          </p:nvSpPr>
          <p:spPr>
            <a:xfrm>
              <a:off x="2095729" y="3440163"/>
              <a:ext cx="121561" cy="85822"/>
            </a:xfrm>
            <a:custGeom>
              <a:avLst/>
              <a:gdLst/>
              <a:ahLst/>
              <a:cxnLst/>
              <a:rect l="l" t="t" r="r" b="b"/>
              <a:pathLst>
                <a:path w="1136" h="802" extrusionOk="0">
                  <a:moveTo>
                    <a:pt x="326" y="1"/>
                  </a:moveTo>
                  <a:cubicBezTo>
                    <a:pt x="186" y="1"/>
                    <a:pt x="19" y="20"/>
                    <a:pt x="6" y="132"/>
                  </a:cubicBezTo>
                  <a:cubicBezTo>
                    <a:pt x="0" y="202"/>
                    <a:pt x="42" y="263"/>
                    <a:pt x="84" y="324"/>
                  </a:cubicBezTo>
                  <a:cubicBezTo>
                    <a:pt x="137" y="394"/>
                    <a:pt x="185" y="467"/>
                    <a:pt x="238" y="536"/>
                  </a:cubicBezTo>
                  <a:cubicBezTo>
                    <a:pt x="302" y="626"/>
                    <a:pt x="363" y="715"/>
                    <a:pt x="427" y="801"/>
                  </a:cubicBezTo>
                  <a:cubicBezTo>
                    <a:pt x="419" y="757"/>
                    <a:pt x="416" y="715"/>
                    <a:pt x="408" y="667"/>
                  </a:cubicBezTo>
                  <a:cubicBezTo>
                    <a:pt x="402" y="595"/>
                    <a:pt x="391" y="522"/>
                    <a:pt x="413" y="453"/>
                  </a:cubicBezTo>
                  <a:cubicBezTo>
                    <a:pt x="447" y="333"/>
                    <a:pt x="558" y="257"/>
                    <a:pt x="676" y="229"/>
                  </a:cubicBezTo>
                  <a:cubicBezTo>
                    <a:pt x="724" y="219"/>
                    <a:pt x="773" y="216"/>
                    <a:pt x="822" y="216"/>
                  </a:cubicBezTo>
                  <a:cubicBezTo>
                    <a:pt x="896" y="216"/>
                    <a:pt x="969" y="224"/>
                    <a:pt x="1041" y="232"/>
                  </a:cubicBezTo>
                  <a:cubicBezTo>
                    <a:pt x="1072" y="241"/>
                    <a:pt x="1105" y="243"/>
                    <a:pt x="1136" y="246"/>
                  </a:cubicBezTo>
                  <a:cubicBezTo>
                    <a:pt x="1119" y="229"/>
                    <a:pt x="1102" y="213"/>
                    <a:pt x="1083" y="199"/>
                  </a:cubicBezTo>
                  <a:cubicBezTo>
                    <a:pt x="910" y="70"/>
                    <a:pt x="698" y="12"/>
                    <a:pt x="489" y="6"/>
                  </a:cubicBezTo>
                  <a:cubicBezTo>
                    <a:pt x="454" y="5"/>
                    <a:pt x="393" y="1"/>
                    <a:pt x="32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6173;p51">
              <a:extLst>
                <a:ext uri="{FF2B5EF4-FFF2-40B4-BE49-F238E27FC236}">
                  <a16:creationId xmlns:a16="http://schemas.microsoft.com/office/drawing/2014/main" id="{DCA0CC77-B02C-B15A-0254-0457440311D4}"/>
                </a:ext>
              </a:extLst>
            </p:cNvPr>
            <p:cNvSpPr/>
            <p:nvPr/>
          </p:nvSpPr>
          <p:spPr>
            <a:xfrm>
              <a:off x="2070689" y="3415443"/>
              <a:ext cx="62492" cy="54896"/>
            </a:xfrm>
            <a:custGeom>
              <a:avLst/>
              <a:gdLst/>
              <a:ahLst/>
              <a:cxnLst/>
              <a:rect l="l" t="t" r="r" b="b"/>
              <a:pathLst>
                <a:path w="584" h="513" extrusionOk="0">
                  <a:moveTo>
                    <a:pt x="294" y="1"/>
                  </a:moveTo>
                  <a:cubicBezTo>
                    <a:pt x="197" y="1"/>
                    <a:pt x="104" y="57"/>
                    <a:pt x="61" y="148"/>
                  </a:cubicBezTo>
                  <a:cubicBezTo>
                    <a:pt x="0" y="276"/>
                    <a:pt x="53" y="430"/>
                    <a:pt x="181" y="488"/>
                  </a:cubicBezTo>
                  <a:cubicBezTo>
                    <a:pt x="218" y="505"/>
                    <a:pt x="256" y="513"/>
                    <a:pt x="293" y="513"/>
                  </a:cubicBezTo>
                  <a:cubicBezTo>
                    <a:pt x="390" y="513"/>
                    <a:pt x="480" y="460"/>
                    <a:pt x="525" y="366"/>
                  </a:cubicBezTo>
                  <a:cubicBezTo>
                    <a:pt x="583" y="237"/>
                    <a:pt x="530" y="84"/>
                    <a:pt x="402" y="25"/>
                  </a:cubicBezTo>
                  <a:cubicBezTo>
                    <a:pt x="367" y="8"/>
                    <a:pt x="330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6174;p51">
              <a:extLst>
                <a:ext uri="{FF2B5EF4-FFF2-40B4-BE49-F238E27FC236}">
                  <a16:creationId xmlns:a16="http://schemas.microsoft.com/office/drawing/2014/main" id="{3420D7F5-4B99-CEB7-7EE9-A227D2B7A450}"/>
                </a:ext>
              </a:extLst>
            </p:cNvPr>
            <p:cNvSpPr/>
            <p:nvPr/>
          </p:nvSpPr>
          <p:spPr>
            <a:xfrm>
              <a:off x="2084707" y="3427642"/>
              <a:ext cx="33814" cy="30391"/>
            </a:xfrm>
            <a:custGeom>
              <a:avLst/>
              <a:gdLst/>
              <a:ahLst/>
              <a:cxnLst/>
              <a:rect l="l" t="t" r="r" b="b"/>
              <a:pathLst>
                <a:path w="316" h="284" extrusionOk="0">
                  <a:moveTo>
                    <a:pt x="158" y="1"/>
                  </a:moveTo>
                  <a:cubicBezTo>
                    <a:pt x="106" y="1"/>
                    <a:pt x="55" y="31"/>
                    <a:pt x="31" y="81"/>
                  </a:cubicBezTo>
                  <a:cubicBezTo>
                    <a:pt x="0" y="151"/>
                    <a:pt x="28" y="235"/>
                    <a:pt x="98" y="268"/>
                  </a:cubicBezTo>
                  <a:cubicBezTo>
                    <a:pt x="118" y="279"/>
                    <a:pt x="139" y="284"/>
                    <a:pt x="160" y="284"/>
                  </a:cubicBezTo>
                  <a:cubicBezTo>
                    <a:pt x="212" y="284"/>
                    <a:pt x="261" y="254"/>
                    <a:pt x="285" y="204"/>
                  </a:cubicBezTo>
                  <a:cubicBezTo>
                    <a:pt x="315" y="134"/>
                    <a:pt x="288" y="51"/>
                    <a:pt x="218" y="14"/>
                  </a:cubicBezTo>
                  <a:cubicBezTo>
                    <a:pt x="199" y="5"/>
                    <a:pt x="178" y="1"/>
                    <a:pt x="1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0000"/>
                </a:solidFill>
              </a:endParaRPr>
            </a:p>
          </p:txBody>
        </p:sp>
        <p:sp>
          <p:nvSpPr>
            <p:cNvPr id="5485" name="Google Shape;6175;p51">
              <a:extLst>
                <a:ext uri="{FF2B5EF4-FFF2-40B4-BE49-F238E27FC236}">
                  <a16:creationId xmlns:a16="http://schemas.microsoft.com/office/drawing/2014/main" id="{1731CB0E-20B6-146D-24EC-2DB2C9DF8075}"/>
                </a:ext>
              </a:extLst>
            </p:cNvPr>
            <p:cNvSpPr/>
            <p:nvPr/>
          </p:nvSpPr>
          <p:spPr>
            <a:xfrm>
              <a:off x="1369992" y="2694084"/>
              <a:ext cx="458313" cy="435103"/>
            </a:xfrm>
            <a:custGeom>
              <a:avLst/>
              <a:gdLst/>
              <a:ahLst/>
              <a:cxnLst/>
              <a:rect l="l" t="t" r="r" b="b"/>
              <a:pathLst>
                <a:path w="4283" h="4066" extrusionOk="0">
                  <a:moveTo>
                    <a:pt x="3292" y="0"/>
                  </a:moveTo>
                  <a:cubicBezTo>
                    <a:pt x="3283" y="0"/>
                    <a:pt x="3274" y="0"/>
                    <a:pt x="3265" y="1"/>
                  </a:cubicBezTo>
                  <a:cubicBezTo>
                    <a:pt x="3119" y="12"/>
                    <a:pt x="2991" y="82"/>
                    <a:pt x="2866" y="146"/>
                  </a:cubicBezTo>
                  <a:cubicBezTo>
                    <a:pt x="2757" y="207"/>
                    <a:pt x="2651" y="266"/>
                    <a:pt x="2556" y="341"/>
                  </a:cubicBezTo>
                  <a:cubicBezTo>
                    <a:pt x="2553" y="341"/>
                    <a:pt x="2548" y="347"/>
                    <a:pt x="2545" y="350"/>
                  </a:cubicBezTo>
                  <a:cubicBezTo>
                    <a:pt x="2531" y="361"/>
                    <a:pt x="2520" y="369"/>
                    <a:pt x="2511" y="380"/>
                  </a:cubicBezTo>
                  <a:cubicBezTo>
                    <a:pt x="2506" y="389"/>
                    <a:pt x="2500" y="394"/>
                    <a:pt x="2492" y="403"/>
                  </a:cubicBezTo>
                  <a:cubicBezTo>
                    <a:pt x="2486" y="408"/>
                    <a:pt x="2478" y="417"/>
                    <a:pt x="2472" y="425"/>
                  </a:cubicBezTo>
                  <a:cubicBezTo>
                    <a:pt x="2458" y="445"/>
                    <a:pt x="2447" y="458"/>
                    <a:pt x="2433" y="475"/>
                  </a:cubicBezTo>
                  <a:cubicBezTo>
                    <a:pt x="2414" y="500"/>
                    <a:pt x="2394" y="531"/>
                    <a:pt x="2380" y="559"/>
                  </a:cubicBezTo>
                  <a:cubicBezTo>
                    <a:pt x="2375" y="573"/>
                    <a:pt x="2366" y="590"/>
                    <a:pt x="2361" y="604"/>
                  </a:cubicBezTo>
                  <a:cubicBezTo>
                    <a:pt x="2324" y="682"/>
                    <a:pt x="2302" y="760"/>
                    <a:pt x="2280" y="841"/>
                  </a:cubicBezTo>
                  <a:cubicBezTo>
                    <a:pt x="2269" y="880"/>
                    <a:pt x="2260" y="924"/>
                    <a:pt x="2243" y="977"/>
                  </a:cubicBezTo>
                  <a:cubicBezTo>
                    <a:pt x="2221" y="740"/>
                    <a:pt x="2121" y="509"/>
                    <a:pt x="1928" y="378"/>
                  </a:cubicBezTo>
                  <a:cubicBezTo>
                    <a:pt x="1708" y="227"/>
                    <a:pt x="1418" y="230"/>
                    <a:pt x="1172" y="132"/>
                  </a:cubicBezTo>
                  <a:cubicBezTo>
                    <a:pt x="1094" y="104"/>
                    <a:pt x="1022" y="68"/>
                    <a:pt x="941" y="60"/>
                  </a:cubicBezTo>
                  <a:cubicBezTo>
                    <a:pt x="935" y="59"/>
                    <a:pt x="930" y="59"/>
                    <a:pt x="925" y="59"/>
                  </a:cubicBezTo>
                  <a:cubicBezTo>
                    <a:pt x="756" y="59"/>
                    <a:pt x="611" y="232"/>
                    <a:pt x="595" y="394"/>
                  </a:cubicBezTo>
                  <a:cubicBezTo>
                    <a:pt x="578" y="576"/>
                    <a:pt x="659" y="751"/>
                    <a:pt x="748" y="908"/>
                  </a:cubicBezTo>
                  <a:cubicBezTo>
                    <a:pt x="857" y="1100"/>
                    <a:pt x="991" y="1273"/>
                    <a:pt x="1136" y="1438"/>
                  </a:cubicBezTo>
                  <a:cubicBezTo>
                    <a:pt x="1130" y="1435"/>
                    <a:pt x="1125" y="1435"/>
                    <a:pt x="1119" y="1435"/>
                  </a:cubicBezTo>
                  <a:lnTo>
                    <a:pt x="1108" y="1435"/>
                  </a:lnTo>
                  <a:cubicBezTo>
                    <a:pt x="1083" y="1435"/>
                    <a:pt x="1055" y="1429"/>
                    <a:pt x="1033" y="1429"/>
                  </a:cubicBezTo>
                  <a:lnTo>
                    <a:pt x="1027" y="1429"/>
                  </a:lnTo>
                  <a:cubicBezTo>
                    <a:pt x="1019" y="1429"/>
                    <a:pt x="1012" y="1429"/>
                    <a:pt x="1004" y="1429"/>
                  </a:cubicBezTo>
                  <a:cubicBezTo>
                    <a:pt x="816" y="1429"/>
                    <a:pt x="629" y="1463"/>
                    <a:pt x="519" y="1608"/>
                  </a:cubicBezTo>
                  <a:cubicBezTo>
                    <a:pt x="455" y="1689"/>
                    <a:pt x="425" y="1798"/>
                    <a:pt x="344" y="1856"/>
                  </a:cubicBezTo>
                  <a:cubicBezTo>
                    <a:pt x="268" y="1912"/>
                    <a:pt x="159" y="1912"/>
                    <a:pt x="87" y="1973"/>
                  </a:cubicBezTo>
                  <a:cubicBezTo>
                    <a:pt x="17" y="2029"/>
                    <a:pt x="0" y="2135"/>
                    <a:pt x="28" y="2216"/>
                  </a:cubicBezTo>
                  <a:cubicBezTo>
                    <a:pt x="56" y="2300"/>
                    <a:pt x="129" y="2364"/>
                    <a:pt x="210" y="2397"/>
                  </a:cubicBezTo>
                  <a:cubicBezTo>
                    <a:pt x="265" y="2420"/>
                    <a:pt x="327" y="2431"/>
                    <a:pt x="380" y="2467"/>
                  </a:cubicBezTo>
                  <a:cubicBezTo>
                    <a:pt x="525" y="2568"/>
                    <a:pt x="497" y="2816"/>
                    <a:pt x="645" y="2914"/>
                  </a:cubicBezTo>
                  <a:cubicBezTo>
                    <a:pt x="683" y="2938"/>
                    <a:pt x="727" y="2947"/>
                    <a:pt x="773" y="2947"/>
                  </a:cubicBezTo>
                  <a:cubicBezTo>
                    <a:pt x="843" y="2947"/>
                    <a:pt x="918" y="2925"/>
                    <a:pt x="985" y="2900"/>
                  </a:cubicBezTo>
                  <a:cubicBezTo>
                    <a:pt x="991" y="2900"/>
                    <a:pt x="994" y="2900"/>
                    <a:pt x="996" y="2894"/>
                  </a:cubicBezTo>
                  <a:cubicBezTo>
                    <a:pt x="1111" y="2852"/>
                    <a:pt x="1220" y="2802"/>
                    <a:pt x="1328" y="2746"/>
                  </a:cubicBezTo>
                  <a:cubicBezTo>
                    <a:pt x="1340" y="2741"/>
                    <a:pt x="1345" y="2738"/>
                    <a:pt x="1356" y="2732"/>
                  </a:cubicBezTo>
                  <a:cubicBezTo>
                    <a:pt x="1401" y="2710"/>
                    <a:pt x="1446" y="2682"/>
                    <a:pt x="1487" y="2657"/>
                  </a:cubicBezTo>
                  <a:lnTo>
                    <a:pt x="1487" y="2657"/>
                  </a:lnTo>
                  <a:cubicBezTo>
                    <a:pt x="1465" y="2704"/>
                    <a:pt x="1440" y="2749"/>
                    <a:pt x="1418" y="2796"/>
                  </a:cubicBezTo>
                  <a:cubicBezTo>
                    <a:pt x="1418" y="2802"/>
                    <a:pt x="1418" y="2805"/>
                    <a:pt x="1415" y="2807"/>
                  </a:cubicBezTo>
                  <a:cubicBezTo>
                    <a:pt x="1401" y="2844"/>
                    <a:pt x="1390" y="2877"/>
                    <a:pt x="1376" y="2914"/>
                  </a:cubicBezTo>
                  <a:cubicBezTo>
                    <a:pt x="1376" y="2916"/>
                    <a:pt x="1376" y="2919"/>
                    <a:pt x="1373" y="2922"/>
                  </a:cubicBezTo>
                  <a:cubicBezTo>
                    <a:pt x="1289" y="3165"/>
                    <a:pt x="1270" y="3421"/>
                    <a:pt x="1320" y="3670"/>
                  </a:cubicBezTo>
                  <a:cubicBezTo>
                    <a:pt x="1359" y="3854"/>
                    <a:pt x="1481" y="4066"/>
                    <a:pt x="1670" y="4066"/>
                  </a:cubicBezTo>
                  <a:cubicBezTo>
                    <a:pt x="1672" y="4066"/>
                    <a:pt x="1675" y="4066"/>
                    <a:pt x="1677" y="4066"/>
                  </a:cubicBezTo>
                  <a:cubicBezTo>
                    <a:pt x="1847" y="4063"/>
                    <a:pt x="1959" y="3904"/>
                    <a:pt x="2098" y="3806"/>
                  </a:cubicBezTo>
                  <a:cubicBezTo>
                    <a:pt x="2252" y="3697"/>
                    <a:pt x="2469" y="3653"/>
                    <a:pt x="2570" y="3494"/>
                  </a:cubicBezTo>
                  <a:cubicBezTo>
                    <a:pt x="2575" y="3485"/>
                    <a:pt x="2581" y="3477"/>
                    <a:pt x="2587" y="3466"/>
                  </a:cubicBezTo>
                  <a:cubicBezTo>
                    <a:pt x="2601" y="3435"/>
                    <a:pt x="2612" y="3405"/>
                    <a:pt x="2617" y="3374"/>
                  </a:cubicBezTo>
                  <a:cubicBezTo>
                    <a:pt x="2623" y="3340"/>
                    <a:pt x="2626" y="3307"/>
                    <a:pt x="2626" y="3276"/>
                  </a:cubicBezTo>
                  <a:cubicBezTo>
                    <a:pt x="2623" y="3209"/>
                    <a:pt x="2612" y="3142"/>
                    <a:pt x="2598" y="3075"/>
                  </a:cubicBezTo>
                  <a:cubicBezTo>
                    <a:pt x="2581" y="2992"/>
                    <a:pt x="2567" y="2908"/>
                    <a:pt x="2548" y="2821"/>
                  </a:cubicBezTo>
                  <a:cubicBezTo>
                    <a:pt x="2542" y="2796"/>
                    <a:pt x="2539" y="2768"/>
                    <a:pt x="2531" y="2741"/>
                  </a:cubicBezTo>
                  <a:lnTo>
                    <a:pt x="2531" y="2741"/>
                  </a:lnTo>
                  <a:cubicBezTo>
                    <a:pt x="2539" y="2752"/>
                    <a:pt x="2545" y="2763"/>
                    <a:pt x="2556" y="2777"/>
                  </a:cubicBezTo>
                  <a:cubicBezTo>
                    <a:pt x="2614" y="2858"/>
                    <a:pt x="2670" y="2941"/>
                    <a:pt x="2729" y="3020"/>
                  </a:cubicBezTo>
                  <a:cubicBezTo>
                    <a:pt x="2771" y="3075"/>
                    <a:pt x="2810" y="3137"/>
                    <a:pt x="2852" y="3192"/>
                  </a:cubicBezTo>
                  <a:cubicBezTo>
                    <a:pt x="2921" y="3293"/>
                    <a:pt x="2999" y="3396"/>
                    <a:pt x="3105" y="3463"/>
                  </a:cubicBezTo>
                  <a:cubicBezTo>
                    <a:pt x="3188" y="3514"/>
                    <a:pt x="3280" y="3536"/>
                    <a:pt x="3375" y="3536"/>
                  </a:cubicBezTo>
                  <a:cubicBezTo>
                    <a:pt x="3567" y="3536"/>
                    <a:pt x="3769" y="3446"/>
                    <a:pt x="3926" y="3326"/>
                  </a:cubicBezTo>
                  <a:cubicBezTo>
                    <a:pt x="4037" y="3243"/>
                    <a:pt x="4143" y="3139"/>
                    <a:pt x="4191" y="3006"/>
                  </a:cubicBezTo>
                  <a:cubicBezTo>
                    <a:pt x="4283" y="2766"/>
                    <a:pt x="4160" y="2501"/>
                    <a:pt x="3970" y="2316"/>
                  </a:cubicBezTo>
                  <a:cubicBezTo>
                    <a:pt x="3956" y="2303"/>
                    <a:pt x="3942" y="2291"/>
                    <a:pt x="3928" y="2277"/>
                  </a:cubicBezTo>
                  <a:cubicBezTo>
                    <a:pt x="3915" y="2266"/>
                    <a:pt x="3901" y="2252"/>
                    <a:pt x="3884" y="2244"/>
                  </a:cubicBezTo>
                  <a:cubicBezTo>
                    <a:pt x="3714" y="2113"/>
                    <a:pt x="3516" y="2035"/>
                    <a:pt x="3309" y="1987"/>
                  </a:cubicBezTo>
                  <a:cubicBezTo>
                    <a:pt x="3343" y="1979"/>
                    <a:pt x="3376" y="1971"/>
                    <a:pt x="3404" y="1965"/>
                  </a:cubicBezTo>
                  <a:cubicBezTo>
                    <a:pt x="3521" y="1932"/>
                    <a:pt x="3655" y="1873"/>
                    <a:pt x="3677" y="1756"/>
                  </a:cubicBezTo>
                  <a:cubicBezTo>
                    <a:pt x="3677" y="1742"/>
                    <a:pt x="3683" y="1731"/>
                    <a:pt x="3683" y="1719"/>
                  </a:cubicBezTo>
                  <a:lnTo>
                    <a:pt x="3683" y="1708"/>
                  </a:lnTo>
                  <a:cubicBezTo>
                    <a:pt x="3683" y="1703"/>
                    <a:pt x="3677" y="1694"/>
                    <a:pt x="3677" y="1686"/>
                  </a:cubicBezTo>
                  <a:cubicBezTo>
                    <a:pt x="3675" y="1680"/>
                    <a:pt x="3675" y="1678"/>
                    <a:pt x="3675" y="1675"/>
                  </a:cubicBezTo>
                  <a:cubicBezTo>
                    <a:pt x="3672" y="1666"/>
                    <a:pt x="3672" y="1658"/>
                    <a:pt x="3669" y="1647"/>
                  </a:cubicBezTo>
                  <a:lnTo>
                    <a:pt x="3669" y="1644"/>
                  </a:lnTo>
                  <a:cubicBezTo>
                    <a:pt x="3658" y="1602"/>
                    <a:pt x="3644" y="1563"/>
                    <a:pt x="3633" y="1521"/>
                  </a:cubicBezTo>
                  <a:cubicBezTo>
                    <a:pt x="3630" y="1499"/>
                    <a:pt x="3627" y="1482"/>
                    <a:pt x="3622" y="1463"/>
                  </a:cubicBezTo>
                  <a:cubicBezTo>
                    <a:pt x="3608" y="1318"/>
                    <a:pt x="3700" y="1192"/>
                    <a:pt x="3761" y="1064"/>
                  </a:cubicBezTo>
                  <a:cubicBezTo>
                    <a:pt x="3867" y="852"/>
                    <a:pt x="3898" y="598"/>
                    <a:pt x="3811" y="378"/>
                  </a:cubicBezTo>
                  <a:cubicBezTo>
                    <a:pt x="3728" y="166"/>
                    <a:pt x="3519" y="0"/>
                    <a:pt x="32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6176;p51">
              <a:extLst>
                <a:ext uri="{FF2B5EF4-FFF2-40B4-BE49-F238E27FC236}">
                  <a16:creationId xmlns:a16="http://schemas.microsoft.com/office/drawing/2014/main" id="{5670B594-5719-0DB1-5132-6A832F649556}"/>
                </a:ext>
              </a:extLst>
            </p:cNvPr>
            <p:cNvSpPr/>
            <p:nvPr/>
          </p:nvSpPr>
          <p:spPr>
            <a:xfrm>
              <a:off x="1584010" y="2725973"/>
              <a:ext cx="177204" cy="187589"/>
            </a:xfrm>
            <a:custGeom>
              <a:avLst/>
              <a:gdLst/>
              <a:ahLst/>
              <a:cxnLst/>
              <a:rect l="l" t="t" r="r" b="b"/>
              <a:pathLst>
                <a:path w="1656" h="1753" extrusionOk="0">
                  <a:moveTo>
                    <a:pt x="1143" y="1"/>
                  </a:moveTo>
                  <a:cubicBezTo>
                    <a:pt x="1134" y="1"/>
                    <a:pt x="1125" y="1"/>
                    <a:pt x="1117" y="1"/>
                  </a:cubicBezTo>
                  <a:cubicBezTo>
                    <a:pt x="999" y="10"/>
                    <a:pt x="888" y="68"/>
                    <a:pt x="779" y="124"/>
                  </a:cubicBezTo>
                  <a:cubicBezTo>
                    <a:pt x="642" y="197"/>
                    <a:pt x="503" y="275"/>
                    <a:pt x="414" y="400"/>
                  </a:cubicBezTo>
                  <a:cubicBezTo>
                    <a:pt x="347" y="492"/>
                    <a:pt x="313" y="601"/>
                    <a:pt x="285" y="713"/>
                  </a:cubicBezTo>
                  <a:cubicBezTo>
                    <a:pt x="224" y="939"/>
                    <a:pt x="1" y="1494"/>
                    <a:pt x="246" y="1664"/>
                  </a:cubicBezTo>
                  <a:cubicBezTo>
                    <a:pt x="340" y="1729"/>
                    <a:pt x="480" y="1752"/>
                    <a:pt x="630" y="1752"/>
                  </a:cubicBezTo>
                  <a:cubicBezTo>
                    <a:pt x="847" y="1752"/>
                    <a:pt x="1085" y="1704"/>
                    <a:pt x="1228" y="1664"/>
                  </a:cubicBezTo>
                  <a:cubicBezTo>
                    <a:pt x="1331" y="1636"/>
                    <a:pt x="1437" y="1589"/>
                    <a:pt x="1463" y="1488"/>
                  </a:cubicBezTo>
                  <a:cubicBezTo>
                    <a:pt x="1479" y="1405"/>
                    <a:pt x="1429" y="1324"/>
                    <a:pt x="1421" y="1240"/>
                  </a:cubicBezTo>
                  <a:cubicBezTo>
                    <a:pt x="1407" y="1120"/>
                    <a:pt x="1482" y="1009"/>
                    <a:pt x="1541" y="903"/>
                  </a:cubicBezTo>
                  <a:cubicBezTo>
                    <a:pt x="1630" y="721"/>
                    <a:pt x="1655" y="504"/>
                    <a:pt x="1583" y="320"/>
                  </a:cubicBezTo>
                  <a:cubicBezTo>
                    <a:pt x="1511" y="143"/>
                    <a:pt x="1334" y="1"/>
                    <a:pt x="11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6177;p51">
              <a:extLst>
                <a:ext uri="{FF2B5EF4-FFF2-40B4-BE49-F238E27FC236}">
                  <a16:creationId xmlns:a16="http://schemas.microsoft.com/office/drawing/2014/main" id="{C986E155-D202-A0DE-B731-E359787F9F25}"/>
                </a:ext>
              </a:extLst>
            </p:cNvPr>
            <p:cNvSpPr/>
            <p:nvPr/>
          </p:nvSpPr>
          <p:spPr>
            <a:xfrm>
              <a:off x="1613545" y="2835231"/>
              <a:ext cx="92990" cy="59070"/>
            </a:xfrm>
            <a:custGeom>
              <a:avLst/>
              <a:gdLst/>
              <a:ahLst/>
              <a:cxnLst/>
              <a:rect l="l" t="t" r="r" b="b"/>
              <a:pathLst>
                <a:path w="869" h="552" extrusionOk="0">
                  <a:moveTo>
                    <a:pt x="831" y="1"/>
                  </a:moveTo>
                  <a:cubicBezTo>
                    <a:pt x="821" y="1"/>
                    <a:pt x="812" y="5"/>
                    <a:pt x="804" y="13"/>
                  </a:cubicBezTo>
                  <a:cubicBezTo>
                    <a:pt x="598" y="241"/>
                    <a:pt x="322" y="409"/>
                    <a:pt x="29" y="481"/>
                  </a:cubicBezTo>
                  <a:cubicBezTo>
                    <a:pt x="12" y="487"/>
                    <a:pt x="1" y="506"/>
                    <a:pt x="4" y="523"/>
                  </a:cubicBezTo>
                  <a:cubicBezTo>
                    <a:pt x="4" y="537"/>
                    <a:pt x="12" y="543"/>
                    <a:pt x="23" y="548"/>
                  </a:cubicBezTo>
                  <a:cubicBezTo>
                    <a:pt x="29" y="551"/>
                    <a:pt x="37" y="551"/>
                    <a:pt x="46" y="551"/>
                  </a:cubicBezTo>
                  <a:cubicBezTo>
                    <a:pt x="358" y="473"/>
                    <a:pt x="643" y="300"/>
                    <a:pt x="855" y="60"/>
                  </a:cubicBezTo>
                  <a:cubicBezTo>
                    <a:pt x="869" y="46"/>
                    <a:pt x="866" y="24"/>
                    <a:pt x="852" y="10"/>
                  </a:cubicBezTo>
                  <a:cubicBezTo>
                    <a:pt x="846" y="4"/>
                    <a:pt x="838" y="1"/>
                    <a:pt x="83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6178;p51">
              <a:extLst>
                <a:ext uri="{FF2B5EF4-FFF2-40B4-BE49-F238E27FC236}">
                  <a16:creationId xmlns:a16="http://schemas.microsoft.com/office/drawing/2014/main" id="{4B01F652-5E18-C2AA-0D12-965794A40780}"/>
                </a:ext>
              </a:extLst>
            </p:cNvPr>
            <p:cNvSpPr/>
            <p:nvPr/>
          </p:nvSpPr>
          <p:spPr>
            <a:xfrm>
              <a:off x="1619858" y="2820463"/>
              <a:ext cx="40984" cy="73516"/>
            </a:xfrm>
            <a:custGeom>
              <a:avLst/>
              <a:gdLst/>
              <a:ahLst/>
              <a:cxnLst/>
              <a:rect l="l" t="t" r="r" b="b"/>
              <a:pathLst>
                <a:path w="383" h="687" extrusionOk="0">
                  <a:moveTo>
                    <a:pt x="340" y="1"/>
                  </a:moveTo>
                  <a:cubicBezTo>
                    <a:pt x="330" y="1"/>
                    <a:pt x="320" y="6"/>
                    <a:pt x="310" y="17"/>
                  </a:cubicBezTo>
                  <a:cubicBezTo>
                    <a:pt x="162" y="201"/>
                    <a:pt x="56" y="416"/>
                    <a:pt x="1" y="647"/>
                  </a:cubicBezTo>
                  <a:cubicBezTo>
                    <a:pt x="3" y="661"/>
                    <a:pt x="14" y="675"/>
                    <a:pt x="26" y="681"/>
                  </a:cubicBezTo>
                  <a:cubicBezTo>
                    <a:pt x="28" y="686"/>
                    <a:pt x="28" y="686"/>
                    <a:pt x="34" y="686"/>
                  </a:cubicBezTo>
                  <a:cubicBezTo>
                    <a:pt x="36" y="687"/>
                    <a:pt x="37" y="687"/>
                    <a:pt x="39" y="687"/>
                  </a:cubicBezTo>
                  <a:cubicBezTo>
                    <a:pt x="54" y="687"/>
                    <a:pt x="68" y="676"/>
                    <a:pt x="70" y="661"/>
                  </a:cubicBezTo>
                  <a:cubicBezTo>
                    <a:pt x="123" y="441"/>
                    <a:pt x="224" y="232"/>
                    <a:pt x="369" y="59"/>
                  </a:cubicBezTo>
                  <a:cubicBezTo>
                    <a:pt x="383" y="45"/>
                    <a:pt x="377" y="22"/>
                    <a:pt x="360" y="8"/>
                  </a:cubicBezTo>
                  <a:cubicBezTo>
                    <a:pt x="354" y="4"/>
                    <a:pt x="347" y="1"/>
                    <a:pt x="34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6179;p51">
              <a:extLst>
                <a:ext uri="{FF2B5EF4-FFF2-40B4-BE49-F238E27FC236}">
                  <a16:creationId xmlns:a16="http://schemas.microsoft.com/office/drawing/2014/main" id="{55AE9FA2-1581-2FF4-89A8-5A4DDCFF9940}"/>
                </a:ext>
              </a:extLst>
            </p:cNvPr>
            <p:cNvSpPr/>
            <p:nvPr/>
          </p:nvSpPr>
          <p:spPr>
            <a:xfrm>
              <a:off x="1603165" y="2774342"/>
              <a:ext cx="119527" cy="125844"/>
            </a:xfrm>
            <a:custGeom>
              <a:avLst/>
              <a:gdLst/>
              <a:ahLst/>
              <a:cxnLst/>
              <a:rect l="l" t="t" r="r" b="b"/>
              <a:pathLst>
                <a:path w="1117" h="1176" extrusionOk="0">
                  <a:moveTo>
                    <a:pt x="775" y="1"/>
                  </a:moveTo>
                  <a:cubicBezTo>
                    <a:pt x="768" y="1"/>
                    <a:pt x="761" y="1"/>
                    <a:pt x="754" y="1"/>
                  </a:cubicBezTo>
                  <a:cubicBezTo>
                    <a:pt x="673" y="7"/>
                    <a:pt x="597" y="46"/>
                    <a:pt x="528" y="80"/>
                  </a:cubicBezTo>
                  <a:cubicBezTo>
                    <a:pt x="435" y="130"/>
                    <a:pt x="343" y="183"/>
                    <a:pt x="279" y="266"/>
                  </a:cubicBezTo>
                  <a:cubicBezTo>
                    <a:pt x="235" y="328"/>
                    <a:pt x="212" y="400"/>
                    <a:pt x="193" y="476"/>
                  </a:cubicBezTo>
                  <a:cubicBezTo>
                    <a:pt x="154" y="629"/>
                    <a:pt x="0" y="1000"/>
                    <a:pt x="168" y="1117"/>
                  </a:cubicBezTo>
                  <a:cubicBezTo>
                    <a:pt x="230" y="1160"/>
                    <a:pt x="322" y="1175"/>
                    <a:pt x="422" y="1175"/>
                  </a:cubicBezTo>
                  <a:cubicBezTo>
                    <a:pt x="569" y="1175"/>
                    <a:pt x="732" y="1142"/>
                    <a:pt x="832" y="1117"/>
                  </a:cubicBezTo>
                  <a:cubicBezTo>
                    <a:pt x="896" y="1098"/>
                    <a:pt x="974" y="1064"/>
                    <a:pt x="988" y="997"/>
                  </a:cubicBezTo>
                  <a:cubicBezTo>
                    <a:pt x="1002" y="942"/>
                    <a:pt x="963" y="886"/>
                    <a:pt x="960" y="830"/>
                  </a:cubicBezTo>
                  <a:cubicBezTo>
                    <a:pt x="949" y="749"/>
                    <a:pt x="1002" y="677"/>
                    <a:pt x="1041" y="604"/>
                  </a:cubicBezTo>
                  <a:cubicBezTo>
                    <a:pt x="1099" y="481"/>
                    <a:pt x="1116" y="336"/>
                    <a:pt x="1066" y="213"/>
                  </a:cubicBezTo>
                  <a:cubicBezTo>
                    <a:pt x="1018" y="94"/>
                    <a:pt x="903" y="1"/>
                    <a:pt x="775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90" name="Google Shape;6180;p51">
              <a:extLst>
                <a:ext uri="{FF2B5EF4-FFF2-40B4-BE49-F238E27FC236}">
                  <a16:creationId xmlns:a16="http://schemas.microsoft.com/office/drawing/2014/main" id="{4A1BB073-AA8C-688A-CA0C-E16D93330BCC}"/>
                </a:ext>
              </a:extLst>
            </p:cNvPr>
            <p:cNvSpPr/>
            <p:nvPr/>
          </p:nvSpPr>
          <p:spPr>
            <a:xfrm>
              <a:off x="1605840" y="2901899"/>
              <a:ext cx="191115" cy="145748"/>
            </a:xfrm>
            <a:custGeom>
              <a:avLst/>
              <a:gdLst/>
              <a:ahLst/>
              <a:cxnLst/>
              <a:rect l="l" t="t" r="r" b="b"/>
              <a:pathLst>
                <a:path w="1786" h="1362" extrusionOk="0">
                  <a:moveTo>
                    <a:pt x="439" y="0"/>
                  </a:moveTo>
                  <a:cubicBezTo>
                    <a:pt x="248" y="0"/>
                    <a:pt x="17" y="26"/>
                    <a:pt x="6" y="179"/>
                  </a:cubicBezTo>
                  <a:cubicBezTo>
                    <a:pt x="0" y="268"/>
                    <a:pt x="56" y="355"/>
                    <a:pt x="112" y="433"/>
                  </a:cubicBezTo>
                  <a:cubicBezTo>
                    <a:pt x="182" y="528"/>
                    <a:pt x="246" y="626"/>
                    <a:pt x="316" y="718"/>
                  </a:cubicBezTo>
                  <a:cubicBezTo>
                    <a:pt x="399" y="838"/>
                    <a:pt x="483" y="952"/>
                    <a:pt x="567" y="1072"/>
                  </a:cubicBezTo>
                  <a:cubicBezTo>
                    <a:pt x="628" y="1156"/>
                    <a:pt x="692" y="1245"/>
                    <a:pt x="784" y="1301"/>
                  </a:cubicBezTo>
                  <a:cubicBezTo>
                    <a:pt x="855" y="1343"/>
                    <a:pt x="933" y="1362"/>
                    <a:pt x="1013" y="1362"/>
                  </a:cubicBezTo>
                  <a:cubicBezTo>
                    <a:pt x="1174" y="1362"/>
                    <a:pt x="1345" y="1287"/>
                    <a:pt x="1479" y="1186"/>
                  </a:cubicBezTo>
                  <a:cubicBezTo>
                    <a:pt x="1574" y="1114"/>
                    <a:pt x="1660" y="1022"/>
                    <a:pt x="1702" y="910"/>
                  </a:cubicBezTo>
                  <a:cubicBezTo>
                    <a:pt x="1786" y="673"/>
                    <a:pt x="1635" y="411"/>
                    <a:pt x="1437" y="260"/>
                  </a:cubicBezTo>
                  <a:cubicBezTo>
                    <a:pt x="1206" y="84"/>
                    <a:pt x="924" y="12"/>
                    <a:pt x="648" y="6"/>
                  </a:cubicBezTo>
                  <a:cubicBezTo>
                    <a:pt x="602" y="5"/>
                    <a:pt x="525" y="0"/>
                    <a:pt x="4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6181;p51">
              <a:extLst>
                <a:ext uri="{FF2B5EF4-FFF2-40B4-BE49-F238E27FC236}">
                  <a16:creationId xmlns:a16="http://schemas.microsoft.com/office/drawing/2014/main" id="{7CA7BE55-6210-0157-D992-34595A112689}"/>
                </a:ext>
              </a:extLst>
            </p:cNvPr>
            <p:cNvSpPr/>
            <p:nvPr/>
          </p:nvSpPr>
          <p:spPr>
            <a:xfrm>
              <a:off x="1620501" y="2908747"/>
              <a:ext cx="101871" cy="41948"/>
            </a:xfrm>
            <a:custGeom>
              <a:avLst/>
              <a:gdLst/>
              <a:ahLst/>
              <a:cxnLst/>
              <a:rect l="l" t="t" r="r" b="b"/>
              <a:pathLst>
                <a:path w="952" h="392" extrusionOk="0">
                  <a:moveTo>
                    <a:pt x="34" y="1"/>
                  </a:moveTo>
                  <a:cubicBezTo>
                    <a:pt x="17" y="1"/>
                    <a:pt x="0" y="15"/>
                    <a:pt x="0" y="32"/>
                  </a:cubicBezTo>
                  <a:cubicBezTo>
                    <a:pt x="3" y="45"/>
                    <a:pt x="8" y="59"/>
                    <a:pt x="20" y="62"/>
                  </a:cubicBezTo>
                  <a:cubicBezTo>
                    <a:pt x="22" y="65"/>
                    <a:pt x="31" y="65"/>
                    <a:pt x="34" y="65"/>
                  </a:cubicBezTo>
                  <a:cubicBezTo>
                    <a:pt x="349" y="73"/>
                    <a:pt x="650" y="185"/>
                    <a:pt x="887" y="383"/>
                  </a:cubicBezTo>
                  <a:cubicBezTo>
                    <a:pt x="894" y="388"/>
                    <a:pt x="902" y="391"/>
                    <a:pt x="911" y="391"/>
                  </a:cubicBezTo>
                  <a:cubicBezTo>
                    <a:pt x="920" y="391"/>
                    <a:pt x="930" y="388"/>
                    <a:pt x="937" y="380"/>
                  </a:cubicBezTo>
                  <a:cubicBezTo>
                    <a:pt x="951" y="366"/>
                    <a:pt x="949" y="344"/>
                    <a:pt x="935" y="330"/>
                  </a:cubicBezTo>
                  <a:cubicBezTo>
                    <a:pt x="684" y="121"/>
                    <a:pt x="363" y="4"/>
                    <a:pt x="3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6182;p51">
              <a:extLst>
                <a:ext uri="{FF2B5EF4-FFF2-40B4-BE49-F238E27FC236}">
                  <a16:creationId xmlns:a16="http://schemas.microsoft.com/office/drawing/2014/main" id="{2B723321-CAC4-9BB2-AC1D-5B58E79C6F0F}"/>
                </a:ext>
              </a:extLst>
            </p:cNvPr>
            <p:cNvSpPr/>
            <p:nvPr/>
          </p:nvSpPr>
          <p:spPr>
            <a:xfrm>
              <a:off x="1620715" y="2923943"/>
              <a:ext cx="66131" cy="70199"/>
            </a:xfrm>
            <a:custGeom>
              <a:avLst/>
              <a:gdLst/>
              <a:ahLst/>
              <a:cxnLst/>
              <a:rect l="l" t="t" r="r" b="b"/>
              <a:pathLst>
                <a:path w="618" h="656" extrusionOk="0">
                  <a:moveTo>
                    <a:pt x="41" y="1"/>
                  </a:moveTo>
                  <a:cubicBezTo>
                    <a:pt x="34" y="1"/>
                    <a:pt x="27" y="3"/>
                    <a:pt x="20" y="7"/>
                  </a:cubicBezTo>
                  <a:cubicBezTo>
                    <a:pt x="4" y="18"/>
                    <a:pt x="1" y="37"/>
                    <a:pt x="12" y="57"/>
                  </a:cubicBezTo>
                  <a:cubicBezTo>
                    <a:pt x="152" y="288"/>
                    <a:pt x="338" y="495"/>
                    <a:pt x="559" y="651"/>
                  </a:cubicBezTo>
                  <a:cubicBezTo>
                    <a:pt x="560" y="650"/>
                    <a:pt x="560" y="650"/>
                    <a:pt x="561" y="650"/>
                  </a:cubicBezTo>
                  <a:cubicBezTo>
                    <a:pt x="562" y="650"/>
                    <a:pt x="563" y="651"/>
                    <a:pt x="564" y="651"/>
                  </a:cubicBezTo>
                  <a:cubicBezTo>
                    <a:pt x="570" y="654"/>
                    <a:pt x="576" y="656"/>
                    <a:pt x="582" y="656"/>
                  </a:cubicBezTo>
                  <a:cubicBezTo>
                    <a:pt x="591" y="656"/>
                    <a:pt x="601" y="651"/>
                    <a:pt x="606" y="643"/>
                  </a:cubicBezTo>
                  <a:cubicBezTo>
                    <a:pt x="617" y="629"/>
                    <a:pt x="615" y="606"/>
                    <a:pt x="601" y="593"/>
                  </a:cubicBezTo>
                  <a:cubicBezTo>
                    <a:pt x="389" y="439"/>
                    <a:pt x="207" y="241"/>
                    <a:pt x="71" y="18"/>
                  </a:cubicBezTo>
                  <a:cubicBezTo>
                    <a:pt x="63" y="7"/>
                    <a:pt x="53" y="1"/>
                    <a:pt x="41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6183;p51">
              <a:extLst>
                <a:ext uri="{FF2B5EF4-FFF2-40B4-BE49-F238E27FC236}">
                  <a16:creationId xmlns:a16="http://schemas.microsoft.com/office/drawing/2014/main" id="{131258BF-C7F4-5D05-09EC-AB668522FBF1}"/>
                </a:ext>
              </a:extLst>
            </p:cNvPr>
            <p:cNvSpPr/>
            <p:nvPr/>
          </p:nvSpPr>
          <p:spPr>
            <a:xfrm>
              <a:off x="1622213" y="2908105"/>
              <a:ext cx="126697" cy="96309"/>
            </a:xfrm>
            <a:custGeom>
              <a:avLst/>
              <a:gdLst/>
              <a:ahLst/>
              <a:cxnLst/>
              <a:rect l="l" t="t" r="r" b="b"/>
              <a:pathLst>
                <a:path w="1184" h="900" extrusionOk="0">
                  <a:moveTo>
                    <a:pt x="279" y="0"/>
                  </a:moveTo>
                  <a:cubicBezTo>
                    <a:pt x="156" y="0"/>
                    <a:pt x="11" y="19"/>
                    <a:pt x="4" y="118"/>
                  </a:cubicBezTo>
                  <a:cubicBezTo>
                    <a:pt x="1" y="177"/>
                    <a:pt x="40" y="233"/>
                    <a:pt x="73" y="286"/>
                  </a:cubicBezTo>
                  <a:lnTo>
                    <a:pt x="210" y="473"/>
                  </a:lnTo>
                  <a:cubicBezTo>
                    <a:pt x="266" y="554"/>
                    <a:pt x="322" y="629"/>
                    <a:pt x="377" y="707"/>
                  </a:cubicBezTo>
                  <a:cubicBezTo>
                    <a:pt x="419" y="763"/>
                    <a:pt x="461" y="824"/>
                    <a:pt x="520" y="861"/>
                  </a:cubicBezTo>
                  <a:cubicBezTo>
                    <a:pt x="565" y="888"/>
                    <a:pt x="616" y="900"/>
                    <a:pt x="668" y="900"/>
                  </a:cubicBezTo>
                  <a:cubicBezTo>
                    <a:pt x="775" y="900"/>
                    <a:pt x="887" y="850"/>
                    <a:pt x="977" y="782"/>
                  </a:cubicBezTo>
                  <a:cubicBezTo>
                    <a:pt x="1039" y="735"/>
                    <a:pt x="1094" y="676"/>
                    <a:pt x="1122" y="601"/>
                  </a:cubicBezTo>
                  <a:cubicBezTo>
                    <a:pt x="1184" y="448"/>
                    <a:pt x="1086" y="275"/>
                    <a:pt x="952" y="171"/>
                  </a:cubicBezTo>
                  <a:cubicBezTo>
                    <a:pt x="801" y="63"/>
                    <a:pt x="615" y="12"/>
                    <a:pt x="425" y="7"/>
                  </a:cubicBezTo>
                  <a:cubicBezTo>
                    <a:pt x="395" y="5"/>
                    <a:pt x="340" y="0"/>
                    <a:pt x="279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0000"/>
                </a:solidFill>
              </a:endParaRPr>
            </a:p>
          </p:txBody>
        </p:sp>
        <p:sp>
          <p:nvSpPr>
            <p:cNvPr id="5494" name="Google Shape;6184;p51">
              <a:extLst>
                <a:ext uri="{FF2B5EF4-FFF2-40B4-BE49-F238E27FC236}">
                  <a16:creationId xmlns:a16="http://schemas.microsoft.com/office/drawing/2014/main" id="{DD12FBA2-B7A7-5656-B3E7-612E7F15E591}"/>
                </a:ext>
              </a:extLst>
            </p:cNvPr>
            <p:cNvSpPr/>
            <p:nvPr/>
          </p:nvSpPr>
          <p:spPr>
            <a:xfrm>
              <a:off x="1459879" y="2730467"/>
              <a:ext cx="152272" cy="170039"/>
            </a:xfrm>
            <a:custGeom>
              <a:avLst/>
              <a:gdLst/>
              <a:ahLst/>
              <a:cxnLst/>
              <a:rect l="l" t="t" r="r" b="b"/>
              <a:pathLst>
                <a:path w="1423" h="1589" extrusionOk="0">
                  <a:moveTo>
                    <a:pt x="294" y="1"/>
                  </a:moveTo>
                  <a:cubicBezTo>
                    <a:pt x="148" y="1"/>
                    <a:pt x="30" y="152"/>
                    <a:pt x="14" y="297"/>
                  </a:cubicBezTo>
                  <a:cubicBezTo>
                    <a:pt x="0" y="450"/>
                    <a:pt x="67" y="598"/>
                    <a:pt x="148" y="735"/>
                  </a:cubicBezTo>
                  <a:cubicBezTo>
                    <a:pt x="268" y="939"/>
                    <a:pt x="416" y="1131"/>
                    <a:pt x="589" y="1304"/>
                  </a:cubicBezTo>
                  <a:cubicBezTo>
                    <a:pt x="697" y="1408"/>
                    <a:pt x="917" y="1589"/>
                    <a:pt x="1100" y="1589"/>
                  </a:cubicBezTo>
                  <a:cubicBezTo>
                    <a:pt x="1129" y="1589"/>
                    <a:pt x="1157" y="1585"/>
                    <a:pt x="1183" y="1575"/>
                  </a:cubicBezTo>
                  <a:cubicBezTo>
                    <a:pt x="1350" y="1502"/>
                    <a:pt x="1406" y="1070"/>
                    <a:pt x="1412" y="894"/>
                  </a:cubicBezTo>
                  <a:cubicBezTo>
                    <a:pt x="1423" y="657"/>
                    <a:pt x="1336" y="406"/>
                    <a:pt x="1144" y="275"/>
                  </a:cubicBezTo>
                  <a:cubicBezTo>
                    <a:pt x="960" y="149"/>
                    <a:pt x="714" y="149"/>
                    <a:pt x="505" y="65"/>
                  </a:cubicBezTo>
                  <a:cubicBezTo>
                    <a:pt x="444" y="40"/>
                    <a:pt x="380" y="7"/>
                    <a:pt x="310" y="1"/>
                  </a:cubicBezTo>
                  <a:cubicBezTo>
                    <a:pt x="305" y="1"/>
                    <a:pt x="299" y="1"/>
                    <a:pt x="2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6185;p51">
              <a:extLst>
                <a:ext uri="{FF2B5EF4-FFF2-40B4-BE49-F238E27FC236}">
                  <a16:creationId xmlns:a16="http://schemas.microsoft.com/office/drawing/2014/main" id="{B6FE2376-3A02-3FC8-D132-86E4BCE570F3}"/>
                </a:ext>
              </a:extLst>
            </p:cNvPr>
            <p:cNvSpPr/>
            <p:nvPr/>
          </p:nvSpPr>
          <p:spPr>
            <a:xfrm>
              <a:off x="1565498" y="2802379"/>
              <a:ext cx="44622" cy="79080"/>
            </a:xfrm>
            <a:custGeom>
              <a:avLst/>
              <a:gdLst/>
              <a:ahLst/>
              <a:cxnLst/>
              <a:rect l="l" t="t" r="r" b="b"/>
              <a:pathLst>
                <a:path w="417" h="739" extrusionOk="0">
                  <a:moveTo>
                    <a:pt x="39" y="1"/>
                  </a:moveTo>
                  <a:cubicBezTo>
                    <a:pt x="31" y="1"/>
                    <a:pt x="24" y="4"/>
                    <a:pt x="18" y="10"/>
                  </a:cubicBezTo>
                  <a:cubicBezTo>
                    <a:pt x="4" y="24"/>
                    <a:pt x="1" y="44"/>
                    <a:pt x="15" y="57"/>
                  </a:cubicBezTo>
                  <a:cubicBezTo>
                    <a:pt x="174" y="247"/>
                    <a:pt x="291" y="473"/>
                    <a:pt x="338" y="719"/>
                  </a:cubicBezTo>
                  <a:cubicBezTo>
                    <a:pt x="347" y="721"/>
                    <a:pt x="352" y="733"/>
                    <a:pt x="363" y="735"/>
                  </a:cubicBezTo>
                  <a:cubicBezTo>
                    <a:pt x="369" y="738"/>
                    <a:pt x="377" y="738"/>
                    <a:pt x="383" y="738"/>
                  </a:cubicBezTo>
                  <a:cubicBezTo>
                    <a:pt x="400" y="735"/>
                    <a:pt x="416" y="719"/>
                    <a:pt x="408" y="702"/>
                  </a:cubicBezTo>
                  <a:cubicBezTo>
                    <a:pt x="355" y="445"/>
                    <a:pt x="238" y="208"/>
                    <a:pt x="68" y="13"/>
                  </a:cubicBezTo>
                  <a:cubicBezTo>
                    <a:pt x="59" y="5"/>
                    <a:pt x="48" y="1"/>
                    <a:pt x="3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6186;p51">
              <a:extLst>
                <a:ext uri="{FF2B5EF4-FFF2-40B4-BE49-F238E27FC236}">
                  <a16:creationId xmlns:a16="http://schemas.microsoft.com/office/drawing/2014/main" id="{DDF83290-ADC6-BE89-50CD-EA993708E122}"/>
                </a:ext>
              </a:extLst>
            </p:cNvPr>
            <p:cNvSpPr/>
            <p:nvPr/>
          </p:nvSpPr>
          <p:spPr>
            <a:xfrm>
              <a:off x="1538638" y="2829666"/>
              <a:ext cx="58961" cy="57143"/>
            </a:xfrm>
            <a:custGeom>
              <a:avLst/>
              <a:gdLst/>
              <a:ahLst/>
              <a:cxnLst/>
              <a:rect l="l" t="t" r="r" b="b"/>
              <a:pathLst>
                <a:path w="551" h="534" extrusionOk="0">
                  <a:moveTo>
                    <a:pt x="41" y="0"/>
                  </a:moveTo>
                  <a:cubicBezTo>
                    <a:pt x="34" y="0"/>
                    <a:pt x="27" y="2"/>
                    <a:pt x="20" y="6"/>
                  </a:cubicBezTo>
                  <a:cubicBezTo>
                    <a:pt x="3" y="17"/>
                    <a:pt x="1" y="37"/>
                    <a:pt x="12" y="56"/>
                  </a:cubicBezTo>
                  <a:cubicBezTo>
                    <a:pt x="129" y="252"/>
                    <a:pt x="294" y="413"/>
                    <a:pt x="492" y="525"/>
                  </a:cubicBezTo>
                  <a:lnTo>
                    <a:pt x="500" y="531"/>
                  </a:lnTo>
                  <a:cubicBezTo>
                    <a:pt x="505" y="532"/>
                    <a:pt x="510" y="533"/>
                    <a:pt x="515" y="533"/>
                  </a:cubicBezTo>
                  <a:cubicBezTo>
                    <a:pt x="526" y="533"/>
                    <a:pt x="536" y="528"/>
                    <a:pt x="542" y="517"/>
                  </a:cubicBezTo>
                  <a:cubicBezTo>
                    <a:pt x="550" y="497"/>
                    <a:pt x="545" y="480"/>
                    <a:pt x="528" y="466"/>
                  </a:cubicBezTo>
                  <a:cubicBezTo>
                    <a:pt x="338" y="358"/>
                    <a:pt x="185" y="201"/>
                    <a:pt x="70" y="17"/>
                  </a:cubicBezTo>
                  <a:cubicBezTo>
                    <a:pt x="63" y="6"/>
                    <a:pt x="53" y="0"/>
                    <a:pt x="41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6187;p51">
              <a:extLst>
                <a:ext uri="{FF2B5EF4-FFF2-40B4-BE49-F238E27FC236}">
                  <a16:creationId xmlns:a16="http://schemas.microsoft.com/office/drawing/2014/main" id="{E7756FD5-08C4-ABBA-560E-BF4A8F2BEA21}"/>
                </a:ext>
              </a:extLst>
            </p:cNvPr>
            <p:cNvSpPr/>
            <p:nvPr/>
          </p:nvSpPr>
          <p:spPr>
            <a:xfrm>
              <a:off x="1495621" y="2771774"/>
              <a:ext cx="113000" cy="130980"/>
            </a:xfrm>
            <a:custGeom>
              <a:avLst/>
              <a:gdLst/>
              <a:ahLst/>
              <a:cxnLst/>
              <a:rect l="l" t="t" r="r" b="b"/>
              <a:pathLst>
                <a:path w="1056" h="1224" extrusionOk="0">
                  <a:moveTo>
                    <a:pt x="233" y="0"/>
                  </a:moveTo>
                  <a:cubicBezTo>
                    <a:pt x="122" y="0"/>
                    <a:pt x="29" y="120"/>
                    <a:pt x="15" y="240"/>
                  </a:cubicBezTo>
                  <a:cubicBezTo>
                    <a:pt x="1" y="357"/>
                    <a:pt x="46" y="477"/>
                    <a:pt x="101" y="578"/>
                  </a:cubicBezTo>
                  <a:cubicBezTo>
                    <a:pt x="185" y="740"/>
                    <a:pt x="294" y="885"/>
                    <a:pt x="417" y="1010"/>
                  </a:cubicBezTo>
                  <a:cubicBezTo>
                    <a:pt x="492" y="1090"/>
                    <a:pt x="642" y="1224"/>
                    <a:pt x="778" y="1224"/>
                  </a:cubicBezTo>
                  <a:cubicBezTo>
                    <a:pt x="803" y="1224"/>
                    <a:pt x="828" y="1219"/>
                    <a:pt x="852" y="1208"/>
                  </a:cubicBezTo>
                  <a:cubicBezTo>
                    <a:pt x="980" y="1150"/>
                    <a:pt x="1030" y="809"/>
                    <a:pt x="1042" y="673"/>
                  </a:cubicBezTo>
                  <a:cubicBezTo>
                    <a:pt x="1055" y="489"/>
                    <a:pt x="1000" y="293"/>
                    <a:pt x="855" y="190"/>
                  </a:cubicBezTo>
                  <a:cubicBezTo>
                    <a:pt x="721" y="92"/>
                    <a:pt x="539" y="104"/>
                    <a:pt x="386" y="45"/>
                  </a:cubicBezTo>
                  <a:cubicBezTo>
                    <a:pt x="336" y="28"/>
                    <a:pt x="291" y="0"/>
                    <a:pt x="241" y="0"/>
                  </a:cubicBezTo>
                  <a:cubicBezTo>
                    <a:pt x="238" y="0"/>
                    <a:pt x="236" y="0"/>
                    <a:pt x="233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498" name="Google Shape;6188;p51">
              <a:extLst>
                <a:ext uri="{FF2B5EF4-FFF2-40B4-BE49-F238E27FC236}">
                  <a16:creationId xmlns:a16="http://schemas.microsoft.com/office/drawing/2014/main" id="{25F08CED-0742-1F11-5BA0-BDCD0AA49A87}"/>
                </a:ext>
              </a:extLst>
            </p:cNvPr>
            <p:cNvSpPr/>
            <p:nvPr/>
          </p:nvSpPr>
          <p:spPr>
            <a:xfrm>
              <a:off x="1516273" y="2916773"/>
              <a:ext cx="131191" cy="178386"/>
            </a:xfrm>
            <a:custGeom>
              <a:avLst/>
              <a:gdLst/>
              <a:ahLst/>
              <a:cxnLst/>
              <a:rect l="l" t="t" r="r" b="b"/>
              <a:pathLst>
                <a:path w="1226" h="1667" extrusionOk="0">
                  <a:moveTo>
                    <a:pt x="825" y="0"/>
                  </a:moveTo>
                  <a:cubicBezTo>
                    <a:pt x="747" y="0"/>
                    <a:pt x="659" y="42"/>
                    <a:pt x="572" y="104"/>
                  </a:cubicBezTo>
                  <a:cubicBezTo>
                    <a:pt x="196" y="378"/>
                    <a:pt x="0" y="877"/>
                    <a:pt x="98" y="1329"/>
                  </a:cubicBezTo>
                  <a:cubicBezTo>
                    <a:pt x="128" y="1488"/>
                    <a:pt x="229" y="1667"/>
                    <a:pt x="389" y="1667"/>
                  </a:cubicBezTo>
                  <a:cubicBezTo>
                    <a:pt x="392" y="1667"/>
                    <a:pt x="394" y="1667"/>
                    <a:pt x="397" y="1667"/>
                  </a:cubicBezTo>
                  <a:cubicBezTo>
                    <a:pt x="544" y="1664"/>
                    <a:pt x="642" y="1524"/>
                    <a:pt x="756" y="1446"/>
                  </a:cubicBezTo>
                  <a:cubicBezTo>
                    <a:pt x="896" y="1346"/>
                    <a:pt x="1094" y="1312"/>
                    <a:pt x="1172" y="1159"/>
                  </a:cubicBezTo>
                  <a:cubicBezTo>
                    <a:pt x="1225" y="1061"/>
                    <a:pt x="1203" y="939"/>
                    <a:pt x="1181" y="833"/>
                  </a:cubicBezTo>
                  <a:cubicBezTo>
                    <a:pt x="1136" y="612"/>
                    <a:pt x="1102" y="367"/>
                    <a:pt x="1019" y="157"/>
                  </a:cubicBezTo>
                  <a:cubicBezTo>
                    <a:pt x="974" y="44"/>
                    <a:pt x="905" y="0"/>
                    <a:pt x="8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6189;p51">
              <a:extLst>
                <a:ext uri="{FF2B5EF4-FFF2-40B4-BE49-F238E27FC236}">
                  <a16:creationId xmlns:a16="http://schemas.microsoft.com/office/drawing/2014/main" id="{CB1A98D0-FC5D-3BC1-085B-5093DB3E4BC7}"/>
                </a:ext>
              </a:extLst>
            </p:cNvPr>
            <p:cNvSpPr/>
            <p:nvPr/>
          </p:nvSpPr>
          <p:spPr>
            <a:xfrm>
              <a:off x="1542812" y="2917201"/>
              <a:ext cx="59817" cy="116106"/>
            </a:xfrm>
            <a:custGeom>
              <a:avLst/>
              <a:gdLst/>
              <a:ahLst/>
              <a:cxnLst/>
              <a:rect l="l" t="t" r="r" b="b"/>
              <a:pathLst>
                <a:path w="559" h="1085" extrusionOk="0">
                  <a:moveTo>
                    <a:pt x="517" y="0"/>
                  </a:moveTo>
                  <a:cubicBezTo>
                    <a:pt x="508" y="0"/>
                    <a:pt x="499" y="4"/>
                    <a:pt x="492" y="11"/>
                  </a:cubicBezTo>
                  <a:cubicBezTo>
                    <a:pt x="238" y="304"/>
                    <a:pt x="70" y="661"/>
                    <a:pt x="1" y="1041"/>
                  </a:cubicBezTo>
                  <a:cubicBezTo>
                    <a:pt x="1" y="1057"/>
                    <a:pt x="6" y="1071"/>
                    <a:pt x="23" y="1080"/>
                  </a:cubicBezTo>
                  <a:cubicBezTo>
                    <a:pt x="26" y="1080"/>
                    <a:pt x="26" y="1082"/>
                    <a:pt x="31" y="1082"/>
                  </a:cubicBezTo>
                  <a:cubicBezTo>
                    <a:pt x="35" y="1084"/>
                    <a:pt x="38" y="1084"/>
                    <a:pt x="42" y="1084"/>
                  </a:cubicBezTo>
                  <a:cubicBezTo>
                    <a:pt x="55" y="1084"/>
                    <a:pt x="66" y="1076"/>
                    <a:pt x="70" y="1060"/>
                  </a:cubicBezTo>
                  <a:lnTo>
                    <a:pt x="84" y="1027"/>
                  </a:lnTo>
                  <a:cubicBezTo>
                    <a:pt x="87" y="1015"/>
                    <a:pt x="87" y="1004"/>
                    <a:pt x="79" y="999"/>
                  </a:cubicBezTo>
                  <a:cubicBezTo>
                    <a:pt x="149" y="653"/>
                    <a:pt x="310" y="326"/>
                    <a:pt x="545" y="56"/>
                  </a:cubicBezTo>
                  <a:cubicBezTo>
                    <a:pt x="559" y="42"/>
                    <a:pt x="553" y="22"/>
                    <a:pt x="539" y="8"/>
                  </a:cubicBezTo>
                  <a:cubicBezTo>
                    <a:pt x="533" y="3"/>
                    <a:pt x="525" y="0"/>
                    <a:pt x="517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6190;p51">
              <a:extLst>
                <a:ext uri="{FF2B5EF4-FFF2-40B4-BE49-F238E27FC236}">
                  <a16:creationId xmlns:a16="http://schemas.microsoft.com/office/drawing/2014/main" id="{EA65199E-6762-D67D-C9F8-8C6EF7F011F8}"/>
                </a:ext>
              </a:extLst>
            </p:cNvPr>
            <p:cNvSpPr/>
            <p:nvPr/>
          </p:nvSpPr>
          <p:spPr>
            <a:xfrm>
              <a:off x="1589147" y="2926083"/>
              <a:ext cx="26966" cy="95988"/>
            </a:xfrm>
            <a:custGeom>
              <a:avLst/>
              <a:gdLst/>
              <a:ahLst/>
              <a:cxnLst/>
              <a:rect l="l" t="t" r="r" b="b"/>
              <a:pathLst>
                <a:path w="252" h="897" extrusionOk="0">
                  <a:moveTo>
                    <a:pt x="190" y="1"/>
                  </a:moveTo>
                  <a:cubicBezTo>
                    <a:pt x="173" y="6"/>
                    <a:pt x="159" y="20"/>
                    <a:pt x="159" y="37"/>
                  </a:cubicBezTo>
                  <a:cubicBezTo>
                    <a:pt x="179" y="316"/>
                    <a:pt x="128" y="595"/>
                    <a:pt x="6" y="849"/>
                  </a:cubicBezTo>
                  <a:cubicBezTo>
                    <a:pt x="0" y="863"/>
                    <a:pt x="6" y="885"/>
                    <a:pt x="22" y="893"/>
                  </a:cubicBezTo>
                  <a:cubicBezTo>
                    <a:pt x="28" y="896"/>
                    <a:pt x="33" y="897"/>
                    <a:pt x="38" y="897"/>
                  </a:cubicBezTo>
                  <a:cubicBezTo>
                    <a:pt x="51" y="897"/>
                    <a:pt x="62" y="889"/>
                    <a:pt x="70" y="877"/>
                  </a:cubicBezTo>
                  <a:cubicBezTo>
                    <a:pt x="195" y="612"/>
                    <a:pt x="251" y="321"/>
                    <a:pt x="226" y="34"/>
                  </a:cubicBezTo>
                  <a:cubicBezTo>
                    <a:pt x="223" y="15"/>
                    <a:pt x="209" y="1"/>
                    <a:pt x="190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6191;p51">
              <a:extLst>
                <a:ext uri="{FF2B5EF4-FFF2-40B4-BE49-F238E27FC236}">
                  <a16:creationId xmlns:a16="http://schemas.microsoft.com/office/drawing/2014/main" id="{F97AB6CC-0A84-1F5C-3366-9651E5ED354B}"/>
                </a:ext>
              </a:extLst>
            </p:cNvPr>
            <p:cNvSpPr/>
            <p:nvPr/>
          </p:nvSpPr>
          <p:spPr>
            <a:xfrm>
              <a:off x="1545273" y="2924799"/>
              <a:ext cx="89351" cy="121991"/>
            </a:xfrm>
            <a:custGeom>
              <a:avLst/>
              <a:gdLst/>
              <a:ahLst/>
              <a:cxnLst/>
              <a:rect l="l" t="t" r="r" b="b"/>
              <a:pathLst>
                <a:path w="835" h="1140" extrusionOk="0">
                  <a:moveTo>
                    <a:pt x="564" y="1"/>
                  </a:moveTo>
                  <a:cubicBezTo>
                    <a:pt x="511" y="1"/>
                    <a:pt x="450" y="30"/>
                    <a:pt x="391" y="74"/>
                  </a:cubicBezTo>
                  <a:cubicBezTo>
                    <a:pt x="134" y="258"/>
                    <a:pt x="0" y="598"/>
                    <a:pt x="67" y="911"/>
                  </a:cubicBezTo>
                  <a:cubicBezTo>
                    <a:pt x="89" y="1016"/>
                    <a:pt x="160" y="1140"/>
                    <a:pt x="270" y="1140"/>
                  </a:cubicBezTo>
                  <a:cubicBezTo>
                    <a:pt x="271" y="1140"/>
                    <a:pt x="272" y="1140"/>
                    <a:pt x="273" y="1140"/>
                  </a:cubicBezTo>
                  <a:cubicBezTo>
                    <a:pt x="371" y="1137"/>
                    <a:pt x="438" y="1042"/>
                    <a:pt x="516" y="986"/>
                  </a:cubicBezTo>
                  <a:cubicBezTo>
                    <a:pt x="611" y="919"/>
                    <a:pt x="748" y="897"/>
                    <a:pt x="798" y="791"/>
                  </a:cubicBezTo>
                  <a:cubicBezTo>
                    <a:pt x="834" y="721"/>
                    <a:pt x="820" y="638"/>
                    <a:pt x="806" y="565"/>
                  </a:cubicBezTo>
                  <a:cubicBezTo>
                    <a:pt x="778" y="414"/>
                    <a:pt x="753" y="247"/>
                    <a:pt x="698" y="107"/>
                  </a:cubicBezTo>
                  <a:cubicBezTo>
                    <a:pt x="666" y="31"/>
                    <a:pt x="619" y="1"/>
                    <a:pt x="564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02" name="Google Shape;6192;p51">
              <a:extLst>
                <a:ext uri="{FF2B5EF4-FFF2-40B4-BE49-F238E27FC236}">
                  <a16:creationId xmlns:a16="http://schemas.microsoft.com/office/drawing/2014/main" id="{0636AD12-6D7F-956D-83C2-45631F6D247F}"/>
                </a:ext>
              </a:extLst>
            </p:cNvPr>
            <p:cNvSpPr/>
            <p:nvPr/>
          </p:nvSpPr>
          <p:spPr>
            <a:xfrm>
              <a:off x="1407338" y="2856633"/>
              <a:ext cx="205454" cy="137508"/>
            </a:xfrm>
            <a:custGeom>
              <a:avLst/>
              <a:gdLst/>
              <a:ahLst/>
              <a:cxnLst/>
              <a:rect l="l" t="t" r="r" b="b"/>
              <a:pathLst>
                <a:path w="1920" h="1285" extrusionOk="0">
                  <a:moveTo>
                    <a:pt x="855" y="1"/>
                  </a:moveTo>
                  <a:cubicBezTo>
                    <a:pt x="694" y="1"/>
                    <a:pt x="531" y="31"/>
                    <a:pt x="438" y="153"/>
                  </a:cubicBezTo>
                  <a:cubicBezTo>
                    <a:pt x="388" y="217"/>
                    <a:pt x="363" y="309"/>
                    <a:pt x="293" y="362"/>
                  </a:cubicBezTo>
                  <a:cubicBezTo>
                    <a:pt x="226" y="407"/>
                    <a:pt x="137" y="410"/>
                    <a:pt x="73" y="463"/>
                  </a:cubicBezTo>
                  <a:cubicBezTo>
                    <a:pt x="17" y="507"/>
                    <a:pt x="0" y="594"/>
                    <a:pt x="25" y="664"/>
                  </a:cubicBezTo>
                  <a:cubicBezTo>
                    <a:pt x="48" y="739"/>
                    <a:pt x="109" y="789"/>
                    <a:pt x="179" y="817"/>
                  </a:cubicBezTo>
                  <a:cubicBezTo>
                    <a:pt x="226" y="839"/>
                    <a:pt x="282" y="851"/>
                    <a:pt x="324" y="878"/>
                  </a:cubicBezTo>
                  <a:cubicBezTo>
                    <a:pt x="449" y="962"/>
                    <a:pt x="424" y="1174"/>
                    <a:pt x="550" y="1255"/>
                  </a:cubicBezTo>
                  <a:cubicBezTo>
                    <a:pt x="582" y="1277"/>
                    <a:pt x="619" y="1285"/>
                    <a:pt x="657" y="1285"/>
                  </a:cubicBezTo>
                  <a:cubicBezTo>
                    <a:pt x="717" y="1285"/>
                    <a:pt x="782" y="1264"/>
                    <a:pt x="840" y="1244"/>
                  </a:cubicBezTo>
                  <a:cubicBezTo>
                    <a:pt x="1035" y="1166"/>
                    <a:pt x="1225" y="1068"/>
                    <a:pt x="1401" y="951"/>
                  </a:cubicBezTo>
                  <a:cubicBezTo>
                    <a:pt x="1535" y="859"/>
                    <a:pt x="1663" y="756"/>
                    <a:pt x="1727" y="608"/>
                  </a:cubicBezTo>
                  <a:cubicBezTo>
                    <a:pt x="1920" y="153"/>
                    <a:pt x="1328" y="33"/>
                    <a:pt x="1007" y="8"/>
                  </a:cubicBezTo>
                  <a:cubicBezTo>
                    <a:pt x="958" y="4"/>
                    <a:pt x="907" y="1"/>
                    <a:pt x="8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6193;p51">
              <a:extLst>
                <a:ext uri="{FF2B5EF4-FFF2-40B4-BE49-F238E27FC236}">
                  <a16:creationId xmlns:a16="http://schemas.microsoft.com/office/drawing/2014/main" id="{CEB2140F-C7D1-82BB-72DC-65C0A26BF7D8}"/>
                </a:ext>
              </a:extLst>
            </p:cNvPr>
            <p:cNvSpPr/>
            <p:nvPr/>
          </p:nvSpPr>
          <p:spPr>
            <a:xfrm>
              <a:off x="1517130" y="2893231"/>
              <a:ext cx="84643" cy="49225"/>
            </a:xfrm>
            <a:custGeom>
              <a:avLst/>
              <a:gdLst/>
              <a:ahLst/>
              <a:cxnLst/>
              <a:rect l="l" t="t" r="r" b="b"/>
              <a:pathLst>
                <a:path w="791" h="460" extrusionOk="0">
                  <a:moveTo>
                    <a:pt x="749" y="1"/>
                  </a:moveTo>
                  <a:cubicBezTo>
                    <a:pt x="739" y="1"/>
                    <a:pt x="727" y="7"/>
                    <a:pt x="718" y="20"/>
                  </a:cubicBezTo>
                  <a:cubicBezTo>
                    <a:pt x="586" y="244"/>
                    <a:pt x="324" y="389"/>
                    <a:pt x="66" y="389"/>
                  </a:cubicBezTo>
                  <a:cubicBezTo>
                    <a:pt x="56" y="389"/>
                    <a:pt x="47" y="389"/>
                    <a:pt x="37" y="389"/>
                  </a:cubicBezTo>
                  <a:cubicBezTo>
                    <a:pt x="20" y="389"/>
                    <a:pt x="1" y="402"/>
                    <a:pt x="1" y="419"/>
                  </a:cubicBezTo>
                  <a:cubicBezTo>
                    <a:pt x="4" y="433"/>
                    <a:pt x="12" y="447"/>
                    <a:pt x="23" y="455"/>
                  </a:cubicBezTo>
                  <a:cubicBezTo>
                    <a:pt x="26" y="458"/>
                    <a:pt x="34" y="458"/>
                    <a:pt x="37" y="458"/>
                  </a:cubicBezTo>
                  <a:cubicBezTo>
                    <a:pt x="49" y="459"/>
                    <a:pt x="60" y="459"/>
                    <a:pt x="72" y="459"/>
                  </a:cubicBezTo>
                  <a:cubicBezTo>
                    <a:pt x="354" y="459"/>
                    <a:pt x="637" y="298"/>
                    <a:pt x="779" y="54"/>
                  </a:cubicBezTo>
                  <a:cubicBezTo>
                    <a:pt x="790" y="37"/>
                    <a:pt x="782" y="20"/>
                    <a:pt x="765" y="6"/>
                  </a:cubicBezTo>
                  <a:cubicBezTo>
                    <a:pt x="760" y="3"/>
                    <a:pt x="755" y="1"/>
                    <a:pt x="74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6194;p51">
              <a:extLst>
                <a:ext uri="{FF2B5EF4-FFF2-40B4-BE49-F238E27FC236}">
                  <a16:creationId xmlns:a16="http://schemas.microsoft.com/office/drawing/2014/main" id="{4A1F5763-3581-214A-E4BF-543E40C101EB}"/>
                </a:ext>
              </a:extLst>
            </p:cNvPr>
            <p:cNvSpPr/>
            <p:nvPr/>
          </p:nvSpPr>
          <p:spPr>
            <a:xfrm>
              <a:off x="1516273" y="2891519"/>
              <a:ext cx="73514" cy="16480"/>
            </a:xfrm>
            <a:custGeom>
              <a:avLst/>
              <a:gdLst/>
              <a:ahLst/>
              <a:cxnLst/>
              <a:rect l="l" t="t" r="r" b="b"/>
              <a:pathLst>
                <a:path w="687" h="154" extrusionOk="0">
                  <a:moveTo>
                    <a:pt x="653" y="0"/>
                  </a:moveTo>
                  <a:cubicBezTo>
                    <a:pt x="444" y="3"/>
                    <a:pt x="235" y="28"/>
                    <a:pt x="28" y="84"/>
                  </a:cubicBezTo>
                  <a:cubicBezTo>
                    <a:pt x="12" y="92"/>
                    <a:pt x="0" y="109"/>
                    <a:pt x="3" y="126"/>
                  </a:cubicBezTo>
                  <a:cubicBezTo>
                    <a:pt x="12" y="137"/>
                    <a:pt x="14" y="142"/>
                    <a:pt x="26" y="151"/>
                  </a:cubicBezTo>
                  <a:cubicBezTo>
                    <a:pt x="31" y="153"/>
                    <a:pt x="40" y="153"/>
                    <a:pt x="48" y="153"/>
                  </a:cubicBezTo>
                  <a:cubicBezTo>
                    <a:pt x="249" y="98"/>
                    <a:pt x="450" y="73"/>
                    <a:pt x="653" y="70"/>
                  </a:cubicBezTo>
                  <a:cubicBezTo>
                    <a:pt x="670" y="70"/>
                    <a:pt x="687" y="56"/>
                    <a:pt x="687" y="36"/>
                  </a:cubicBezTo>
                  <a:cubicBezTo>
                    <a:pt x="687" y="17"/>
                    <a:pt x="673" y="0"/>
                    <a:pt x="653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6195;p51">
              <a:extLst>
                <a:ext uri="{FF2B5EF4-FFF2-40B4-BE49-F238E27FC236}">
                  <a16:creationId xmlns:a16="http://schemas.microsoft.com/office/drawing/2014/main" id="{FCB2A52D-AD20-E28B-B4B1-7AFB5F21399B}"/>
                </a:ext>
              </a:extLst>
            </p:cNvPr>
            <p:cNvSpPr/>
            <p:nvPr/>
          </p:nvSpPr>
          <p:spPr>
            <a:xfrm>
              <a:off x="1461057" y="2864552"/>
              <a:ext cx="150560" cy="101552"/>
            </a:xfrm>
            <a:custGeom>
              <a:avLst/>
              <a:gdLst/>
              <a:ahLst/>
              <a:cxnLst/>
              <a:rect l="l" t="t" r="r" b="b"/>
              <a:pathLst>
                <a:path w="1407" h="949" extrusionOk="0">
                  <a:moveTo>
                    <a:pt x="621" y="0"/>
                  </a:moveTo>
                  <a:cubicBezTo>
                    <a:pt x="504" y="0"/>
                    <a:pt x="388" y="23"/>
                    <a:pt x="321" y="113"/>
                  </a:cubicBezTo>
                  <a:cubicBezTo>
                    <a:pt x="282" y="166"/>
                    <a:pt x="265" y="230"/>
                    <a:pt x="212" y="269"/>
                  </a:cubicBezTo>
                  <a:cubicBezTo>
                    <a:pt x="165" y="305"/>
                    <a:pt x="98" y="305"/>
                    <a:pt x="53" y="341"/>
                  </a:cubicBezTo>
                  <a:cubicBezTo>
                    <a:pt x="11" y="378"/>
                    <a:pt x="0" y="439"/>
                    <a:pt x="17" y="492"/>
                  </a:cubicBezTo>
                  <a:cubicBezTo>
                    <a:pt x="34" y="545"/>
                    <a:pt x="76" y="584"/>
                    <a:pt x="129" y="604"/>
                  </a:cubicBezTo>
                  <a:cubicBezTo>
                    <a:pt x="168" y="617"/>
                    <a:pt x="207" y="626"/>
                    <a:pt x="237" y="645"/>
                  </a:cubicBezTo>
                  <a:cubicBezTo>
                    <a:pt x="327" y="710"/>
                    <a:pt x="307" y="866"/>
                    <a:pt x="402" y="924"/>
                  </a:cubicBezTo>
                  <a:cubicBezTo>
                    <a:pt x="428" y="942"/>
                    <a:pt x="456" y="949"/>
                    <a:pt x="486" y="949"/>
                  </a:cubicBezTo>
                  <a:cubicBezTo>
                    <a:pt x="529" y="949"/>
                    <a:pt x="573" y="935"/>
                    <a:pt x="614" y="919"/>
                  </a:cubicBezTo>
                  <a:cubicBezTo>
                    <a:pt x="756" y="863"/>
                    <a:pt x="896" y="788"/>
                    <a:pt x="1024" y="701"/>
                  </a:cubicBezTo>
                  <a:cubicBezTo>
                    <a:pt x="1122" y="637"/>
                    <a:pt x="1217" y="559"/>
                    <a:pt x="1261" y="450"/>
                  </a:cubicBezTo>
                  <a:cubicBezTo>
                    <a:pt x="1406" y="115"/>
                    <a:pt x="968" y="29"/>
                    <a:pt x="740" y="7"/>
                  </a:cubicBezTo>
                  <a:cubicBezTo>
                    <a:pt x="701" y="3"/>
                    <a:pt x="661" y="0"/>
                    <a:pt x="621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06" name="Google Shape;6196;p51">
              <a:extLst>
                <a:ext uri="{FF2B5EF4-FFF2-40B4-BE49-F238E27FC236}">
                  <a16:creationId xmlns:a16="http://schemas.microsoft.com/office/drawing/2014/main" id="{B8C77E28-5E06-25E6-8C24-7D23A1091E99}"/>
                </a:ext>
              </a:extLst>
            </p:cNvPr>
            <p:cNvSpPr/>
            <p:nvPr/>
          </p:nvSpPr>
          <p:spPr>
            <a:xfrm>
              <a:off x="1583689" y="2753796"/>
              <a:ext cx="159013" cy="160301"/>
            </a:xfrm>
            <a:custGeom>
              <a:avLst/>
              <a:gdLst/>
              <a:ahLst/>
              <a:cxnLst/>
              <a:rect l="l" t="t" r="r" b="b"/>
              <a:pathLst>
                <a:path w="1486" h="1498" extrusionOk="0">
                  <a:moveTo>
                    <a:pt x="556" y="1"/>
                  </a:moveTo>
                  <a:cubicBezTo>
                    <a:pt x="500" y="43"/>
                    <a:pt x="450" y="85"/>
                    <a:pt x="411" y="140"/>
                  </a:cubicBezTo>
                  <a:cubicBezTo>
                    <a:pt x="347" y="230"/>
                    <a:pt x="311" y="338"/>
                    <a:pt x="286" y="458"/>
                  </a:cubicBezTo>
                  <a:cubicBezTo>
                    <a:pt x="227" y="682"/>
                    <a:pt x="1" y="1240"/>
                    <a:pt x="249" y="1410"/>
                  </a:cubicBezTo>
                  <a:cubicBezTo>
                    <a:pt x="343" y="1475"/>
                    <a:pt x="483" y="1498"/>
                    <a:pt x="633" y="1498"/>
                  </a:cubicBezTo>
                  <a:cubicBezTo>
                    <a:pt x="851" y="1498"/>
                    <a:pt x="1089" y="1449"/>
                    <a:pt x="1234" y="1410"/>
                  </a:cubicBezTo>
                  <a:cubicBezTo>
                    <a:pt x="1332" y="1382"/>
                    <a:pt x="1449" y="1332"/>
                    <a:pt x="1468" y="1231"/>
                  </a:cubicBezTo>
                  <a:cubicBezTo>
                    <a:pt x="1485" y="1170"/>
                    <a:pt x="1454" y="1103"/>
                    <a:pt x="1438" y="1036"/>
                  </a:cubicBezTo>
                  <a:cubicBezTo>
                    <a:pt x="1325" y="1062"/>
                    <a:pt x="1208" y="1076"/>
                    <a:pt x="1092" y="1076"/>
                  </a:cubicBezTo>
                  <a:cubicBezTo>
                    <a:pt x="950" y="1076"/>
                    <a:pt x="807" y="1055"/>
                    <a:pt x="670" y="1011"/>
                  </a:cubicBezTo>
                  <a:cubicBezTo>
                    <a:pt x="631" y="997"/>
                    <a:pt x="592" y="983"/>
                    <a:pt x="570" y="955"/>
                  </a:cubicBezTo>
                  <a:cubicBezTo>
                    <a:pt x="545" y="927"/>
                    <a:pt x="534" y="891"/>
                    <a:pt x="523" y="855"/>
                  </a:cubicBezTo>
                  <a:cubicBezTo>
                    <a:pt x="450" y="576"/>
                    <a:pt x="464" y="277"/>
                    <a:pt x="556" y="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855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6197;p51">
              <a:extLst>
                <a:ext uri="{FF2B5EF4-FFF2-40B4-BE49-F238E27FC236}">
                  <a16:creationId xmlns:a16="http://schemas.microsoft.com/office/drawing/2014/main" id="{4ADE6345-E23E-A43C-DA3F-41638BC20BBF}"/>
                </a:ext>
              </a:extLst>
            </p:cNvPr>
            <p:cNvSpPr/>
            <p:nvPr/>
          </p:nvSpPr>
          <p:spPr>
            <a:xfrm>
              <a:off x="1528258" y="2917629"/>
              <a:ext cx="118564" cy="132157"/>
            </a:xfrm>
            <a:custGeom>
              <a:avLst/>
              <a:gdLst/>
              <a:ahLst/>
              <a:cxnLst/>
              <a:rect l="l" t="t" r="r" b="b"/>
              <a:pathLst>
                <a:path w="1108" h="1235" extrusionOk="0">
                  <a:moveTo>
                    <a:pt x="715" y="0"/>
                  </a:moveTo>
                  <a:cubicBezTo>
                    <a:pt x="637" y="0"/>
                    <a:pt x="549" y="43"/>
                    <a:pt x="460" y="105"/>
                  </a:cubicBezTo>
                  <a:cubicBezTo>
                    <a:pt x="229" y="269"/>
                    <a:pt x="70" y="520"/>
                    <a:pt x="0" y="791"/>
                  </a:cubicBezTo>
                  <a:cubicBezTo>
                    <a:pt x="89" y="705"/>
                    <a:pt x="184" y="626"/>
                    <a:pt x="290" y="562"/>
                  </a:cubicBezTo>
                  <a:cubicBezTo>
                    <a:pt x="366" y="512"/>
                    <a:pt x="444" y="467"/>
                    <a:pt x="530" y="451"/>
                  </a:cubicBezTo>
                  <a:cubicBezTo>
                    <a:pt x="557" y="445"/>
                    <a:pt x="586" y="441"/>
                    <a:pt x="614" y="441"/>
                  </a:cubicBezTo>
                  <a:cubicBezTo>
                    <a:pt x="675" y="441"/>
                    <a:pt x="736" y="457"/>
                    <a:pt x="784" y="495"/>
                  </a:cubicBezTo>
                  <a:cubicBezTo>
                    <a:pt x="865" y="559"/>
                    <a:pt x="898" y="665"/>
                    <a:pt x="918" y="769"/>
                  </a:cubicBezTo>
                  <a:cubicBezTo>
                    <a:pt x="954" y="919"/>
                    <a:pt x="976" y="1078"/>
                    <a:pt x="993" y="1235"/>
                  </a:cubicBezTo>
                  <a:cubicBezTo>
                    <a:pt x="1021" y="1215"/>
                    <a:pt x="1038" y="1190"/>
                    <a:pt x="1057" y="1159"/>
                  </a:cubicBezTo>
                  <a:cubicBezTo>
                    <a:pt x="1108" y="1062"/>
                    <a:pt x="1088" y="939"/>
                    <a:pt x="1066" y="830"/>
                  </a:cubicBezTo>
                  <a:cubicBezTo>
                    <a:pt x="1024" y="610"/>
                    <a:pt x="988" y="367"/>
                    <a:pt x="907" y="158"/>
                  </a:cubicBezTo>
                  <a:cubicBezTo>
                    <a:pt x="863" y="45"/>
                    <a:pt x="795" y="0"/>
                    <a:pt x="715" y="0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6198;p51">
              <a:extLst>
                <a:ext uri="{FF2B5EF4-FFF2-40B4-BE49-F238E27FC236}">
                  <a16:creationId xmlns:a16="http://schemas.microsoft.com/office/drawing/2014/main" id="{09A64D83-8111-323D-64C2-AA358780D01A}"/>
                </a:ext>
              </a:extLst>
            </p:cNvPr>
            <p:cNvSpPr/>
            <p:nvPr/>
          </p:nvSpPr>
          <p:spPr>
            <a:xfrm>
              <a:off x="1461057" y="2856419"/>
              <a:ext cx="151737" cy="133120"/>
            </a:xfrm>
            <a:custGeom>
              <a:avLst/>
              <a:gdLst/>
              <a:ahLst/>
              <a:cxnLst/>
              <a:rect l="l" t="t" r="r" b="b"/>
              <a:pathLst>
                <a:path w="1418" h="1244" extrusionOk="0">
                  <a:moveTo>
                    <a:pt x="356" y="0"/>
                  </a:moveTo>
                  <a:cubicBezTo>
                    <a:pt x="225" y="0"/>
                    <a:pt x="94" y="20"/>
                    <a:pt x="0" y="94"/>
                  </a:cubicBezTo>
                  <a:cubicBezTo>
                    <a:pt x="115" y="136"/>
                    <a:pt x="229" y="183"/>
                    <a:pt x="346" y="230"/>
                  </a:cubicBezTo>
                  <a:cubicBezTo>
                    <a:pt x="466" y="283"/>
                    <a:pt x="597" y="345"/>
                    <a:pt x="659" y="465"/>
                  </a:cubicBezTo>
                  <a:cubicBezTo>
                    <a:pt x="742" y="624"/>
                    <a:pt x="673" y="825"/>
                    <a:pt x="575" y="970"/>
                  </a:cubicBezTo>
                  <a:cubicBezTo>
                    <a:pt x="505" y="1070"/>
                    <a:pt x="427" y="1162"/>
                    <a:pt x="338" y="1243"/>
                  </a:cubicBezTo>
                  <a:cubicBezTo>
                    <a:pt x="533" y="1165"/>
                    <a:pt x="720" y="1067"/>
                    <a:pt x="899" y="950"/>
                  </a:cubicBezTo>
                  <a:cubicBezTo>
                    <a:pt x="1033" y="858"/>
                    <a:pt x="1161" y="755"/>
                    <a:pt x="1222" y="607"/>
                  </a:cubicBezTo>
                  <a:cubicBezTo>
                    <a:pt x="1418" y="149"/>
                    <a:pt x="829" y="32"/>
                    <a:pt x="508" y="7"/>
                  </a:cubicBezTo>
                  <a:cubicBezTo>
                    <a:pt x="459" y="3"/>
                    <a:pt x="408" y="0"/>
                    <a:pt x="356" y="0"/>
                  </a:cubicBezTo>
                  <a:close/>
                </a:path>
              </a:pathLst>
            </a:custGeom>
            <a:solidFill>
              <a:srgbClr val="FF0000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09" name="Google Shape;6199;p51">
              <a:extLst>
                <a:ext uri="{FF2B5EF4-FFF2-40B4-BE49-F238E27FC236}">
                  <a16:creationId xmlns:a16="http://schemas.microsoft.com/office/drawing/2014/main" id="{487D7B6A-AF29-2C93-8D34-7A472915B119}"/>
                </a:ext>
              </a:extLst>
            </p:cNvPr>
            <p:cNvSpPr/>
            <p:nvPr/>
          </p:nvSpPr>
          <p:spPr>
            <a:xfrm>
              <a:off x="1491233" y="2769419"/>
              <a:ext cx="120062" cy="130980"/>
            </a:xfrm>
            <a:custGeom>
              <a:avLst/>
              <a:gdLst/>
              <a:ahLst/>
              <a:cxnLst/>
              <a:rect l="l" t="t" r="r" b="b"/>
              <a:pathLst>
                <a:path w="1122" h="1224" extrusionOk="0">
                  <a:moveTo>
                    <a:pt x="946" y="0"/>
                  </a:moveTo>
                  <a:cubicBezTo>
                    <a:pt x="935" y="64"/>
                    <a:pt x="924" y="123"/>
                    <a:pt x="912" y="184"/>
                  </a:cubicBezTo>
                  <a:cubicBezTo>
                    <a:pt x="890" y="315"/>
                    <a:pt x="865" y="455"/>
                    <a:pt x="770" y="544"/>
                  </a:cubicBezTo>
                  <a:cubicBezTo>
                    <a:pt x="681" y="635"/>
                    <a:pt x="545" y="658"/>
                    <a:pt x="413" y="658"/>
                  </a:cubicBezTo>
                  <a:cubicBezTo>
                    <a:pt x="388" y="658"/>
                    <a:pt x="363" y="657"/>
                    <a:pt x="338" y="656"/>
                  </a:cubicBezTo>
                  <a:cubicBezTo>
                    <a:pt x="226" y="644"/>
                    <a:pt x="112" y="628"/>
                    <a:pt x="0" y="600"/>
                  </a:cubicBezTo>
                  <a:lnTo>
                    <a:pt x="0" y="600"/>
                  </a:lnTo>
                  <a:cubicBezTo>
                    <a:pt x="87" y="720"/>
                    <a:pt x="184" y="831"/>
                    <a:pt x="290" y="935"/>
                  </a:cubicBezTo>
                  <a:cubicBezTo>
                    <a:pt x="398" y="1043"/>
                    <a:pt x="612" y="1223"/>
                    <a:pt x="796" y="1223"/>
                  </a:cubicBezTo>
                  <a:cubicBezTo>
                    <a:pt x="825" y="1223"/>
                    <a:pt x="854" y="1218"/>
                    <a:pt x="882" y="1208"/>
                  </a:cubicBezTo>
                  <a:cubicBezTo>
                    <a:pt x="1057" y="1141"/>
                    <a:pt x="1110" y="709"/>
                    <a:pt x="1116" y="533"/>
                  </a:cubicBezTo>
                  <a:cubicBezTo>
                    <a:pt x="1122" y="343"/>
                    <a:pt x="1066" y="142"/>
                    <a:pt x="946" y="0"/>
                  </a:cubicBezTo>
                  <a:close/>
                </a:path>
              </a:pathLst>
            </a:custGeom>
            <a:solidFill>
              <a:srgbClr val="FF0000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6200;p51">
              <a:extLst>
                <a:ext uri="{FF2B5EF4-FFF2-40B4-BE49-F238E27FC236}">
                  <a16:creationId xmlns:a16="http://schemas.microsoft.com/office/drawing/2014/main" id="{C42E9412-0015-15A3-4723-8A6097BAEA0A}"/>
                </a:ext>
              </a:extLst>
            </p:cNvPr>
            <p:cNvSpPr/>
            <p:nvPr/>
          </p:nvSpPr>
          <p:spPr>
            <a:xfrm>
              <a:off x="1604663" y="2901150"/>
              <a:ext cx="162758" cy="114608"/>
            </a:xfrm>
            <a:custGeom>
              <a:avLst/>
              <a:gdLst/>
              <a:ahLst/>
              <a:cxnLst/>
              <a:rect l="l" t="t" r="r" b="b"/>
              <a:pathLst>
                <a:path w="1521" h="1071" extrusionOk="0">
                  <a:moveTo>
                    <a:pt x="433" y="1"/>
                  </a:moveTo>
                  <a:cubicBezTo>
                    <a:pt x="245" y="1"/>
                    <a:pt x="21" y="27"/>
                    <a:pt x="6" y="178"/>
                  </a:cubicBezTo>
                  <a:cubicBezTo>
                    <a:pt x="0" y="270"/>
                    <a:pt x="56" y="356"/>
                    <a:pt x="112" y="435"/>
                  </a:cubicBezTo>
                  <a:cubicBezTo>
                    <a:pt x="182" y="527"/>
                    <a:pt x="249" y="624"/>
                    <a:pt x="318" y="719"/>
                  </a:cubicBezTo>
                  <a:cubicBezTo>
                    <a:pt x="402" y="839"/>
                    <a:pt x="486" y="953"/>
                    <a:pt x="569" y="1071"/>
                  </a:cubicBezTo>
                  <a:cubicBezTo>
                    <a:pt x="561" y="1009"/>
                    <a:pt x="553" y="953"/>
                    <a:pt x="544" y="895"/>
                  </a:cubicBezTo>
                  <a:cubicBezTo>
                    <a:pt x="533" y="794"/>
                    <a:pt x="519" y="697"/>
                    <a:pt x="547" y="605"/>
                  </a:cubicBezTo>
                  <a:cubicBezTo>
                    <a:pt x="592" y="451"/>
                    <a:pt x="748" y="342"/>
                    <a:pt x="904" y="306"/>
                  </a:cubicBezTo>
                  <a:cubicBezTo>
                    <a:pt x="969" y="293"/>
                    <a:pt x="1034" y="287"/>
                    <a:pt x="1100" y="287"/>
                  </a:cubicBezTo>
                  <a:cubicBezTo>
                    <a:pt x="1197" y="287"/>
                    <a:pt x="1294" y="299"/>
                    <a:pt x="1390" y="312"/>
                  </a:cubicBezTo>
                  <a:cubicBezTo>
                    <a:pt x="1434" y="317"/>
                    <a:pt x="1479" y="323"/>
                    <a:pt x="1521" y="328"/>
                  </a:cubicBezTo>
                  <a:cubicBezTo>
                    <a:pt x="1496" y="303"/>
                    <a:pt x="1468" y="284"/>
                    <a:pt x="1445" y="262"/>
                  </a:cubicBezTo>
                  <a:cubicBezTo>
                    <a:pt x="1217" y="89"/>
                    <a:pt x="932" y="19"/>
                    <a:pt x="650" y="8"/>
                  </a:cubicBezTo>
                  <a:cubicBezTo>
                    <a:pt x="603" y="7"/>
                    <a:pt x="522" y="1"/>
                    <a:pt x="433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6201;p51">
              <a:extLst>
                <a:ext uri="{FF2B5EF4-FFF2-40B4-BE49-F238E27FC236}">
                  <a16:creationId xmlns:a16="http://schemas.microsoft.com/office/drawing/2014/main" id="{23E98006-A3CB-2A6B-2B45-F8616F12505C}"/>
                </a:ext>
              </a:extLst>
            </p:cNvPr>
            <p:cNvSpPr/>
            <p:nvPr/>
          </p:nvSpPr>
          <p:spPr>
            <a:xfrm>
              <a:off x="1570313" y="2868190"/>
              <a:ext cx="83680" cy="73516"/>
            </a:xfrm>
            <a:custGeom>
              <a:avLst/>
              <a:gdLst/>
              <a:ahLst/>
              <a:cxnLst/>
              <a:rect l="l" t="t" r="r" b="b"/>
              <a:pathLst>
                <a:path w="782" h="687" extrusionOk="0">
                  <a:moveTo>
                    <a:pt x="389" y="1"/>
                  </a:moveTo>
                  <a:cubicBezTo>
                    <a:pt x="261" y="1"/>
                    <a:pt x="140" y="73"/>
                    <a:pt x="81" y="196"/>
                  </a:cubicBezTo>
                  <a:cubicBezTo>
                    <a:pt x="0" y="369"/>
                    <a:pt x="73" y="575"/>
                    <a:pt x="246" y="653"/>
                  </a:cubicBezTo>
                  <a:cubicBezTo>
                    <a:pt x="293" y="676"/>
                    <a:pt x="343" y="686"/>
                    <a:pt x="393" y="686"/>
                  </a:cubicBezTo>
                  <a:cubicBezTo>
                    <a:pt x="521" y="686"/>
                    <a:pt x="644" y="614"/>
                    <a:pt x="701" y="491"/>
                  </a:cubicBezTo>
                  <a:cubicBezTo>
                    <a:pt x="782" y="318"/>
                    <a:pt x="709" y="115"/>
                    <a:pt x="536" y="34"/>
                  </a:cubicBezTo>
                  <a:cubicBezTo>
                    <a:pt x="488" y="11"/>
                    <a:pt x="438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6202;p51">
              <a:extLst>
                <a:ext uri="{FF2B5EF4-FFF2-40B4-BE49-F238E27FC236}">
                  <a16:creationId xmlns:a16="http://schemas.microsoft.com/office/drawing/2014/main" id="{F7ECA0D1-C03F-D71F-6DD6-1124C0A30B58}"/>
                </a:ext>
              </a:extLst>
            </p:cNvPr>
            <p:cNvSpPr/>
            <p:nvPr/>
          </p:nvSpPr>
          <p:spPr>
            <a:xfrm>
              <a:off x="1589147" y="2884670"/>
              <a:ext cx="46013" cy="40664"/>
            </a:xfrm>
            <a:custGeom>
              <a:avLst/>
              <a:gdLst/>
              <a:ahLst/>
              <a:cxnLst/>
              <a:rect l="l" t="t" r="r" b="b"/>
              <a:pathLst>
                <a:path w="430" h="380" extrusionOk="0">
                  <a:moveTo>
                    <a:pt x="215" y="0"/>
                  </a:moveTo>
                  <a:cubicBezTo>
                    <a:pt x="143" y="0"/>
                    <a:pt x="75" y="42"/>
                    <a:pt x="45" y="109"/>
                  </a:cubicBezTo>
                  <a:cubicBezTo>
                    <a:pt x="0" y="204"/>
                    <a:pt x="42" y="315"/>
                    <a:pt x="134" y="360"/>
                  </a:cubicBezTo>
                  <a:cubicBezTo>
                    <a:pt x="161" y="373"/>
                    <a:pt x="189" y="379"/>
                    <a:pt x="216" y="379"/>
                  </a:cubicBezTo>
                  <a:cubicBezTo>
                    <a:pt x="286" y="379"/>
                    <a:pt x="353" y="339"/>
                    <a:pt x="385" y="270"/>
                  </a:cubicBezTo>
                  <a:cubicBezTo>
                    <a:pt x="430" y="176"/>
                    <a:pt x="388" y="64"/>
                    <a:pt x="296" y="19"/>
                  </a:cubicBezTo>
                  <a:cubicBezTo>
                    <a:pt x="270" y="6"/>
                    <a:pt x="242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5513" name="Google Shape;6203;p51">
              <a:extLst>
                <a:ext uri="{FF2B5EF4-FFF2-40B4-BE49-F238E27FC236}">
                  <a16:creationId xmlns:a16="http://schemas.microsoft.com/office/drawing/2014/main" id="{58755B25-4D77-2D53-908A-37307F8E8CC6}"/>
                </a:ext>
              </a:extLst>
            </p:cNvPr>
            <p:cNvSpPr/>
            <p:nvPr/>
          </p:nvSpPr>
          <p:spPr>
            <a:xfrm>
              <a:off x="1915739" y="2492262"/>
              <a:ext cx="502507" cy="478442"/>
            </a:xfrm>
            <a:custGeom>
              <a:avLst/>
              <a:gdLst/>
              <a:ahLst/>
              <a:cxnLst/>
              <a:rect l="l" t="t" r="r" b="b"/>
              <a:pathLst>
                <a:path w="4696" h="4471" extrusionOk="0">
                  <a:moveTo>
                    <a:pt x="3601" y="0"/>
                  </a:moveTo>
                  <a:cubicBezTo>
                    <a:pt x="3592" y="0"/>
                    <a:pt x="3583" y="1"/>
                    <a:pt x="3574" y="1"/>
                  </a:cubicBezTo>
                  <a:cubicBezTo>
                    <a:pt x="3415" y="7"/>
                    <a:pt x="3273" y="82"/>
                    <a:pt x="3133" y="157"/>
                  </a:cubicBezTo>
                  <a:cubicBezTo>
                    <a:pt x="3019" y="219"/>
                    <a:pt x="2896" y="286"/>
                    <a:pt x="2796" y="369"/>
                  </a:cubicBezTo>
                  <a:lnTo>
                    <a:pt x="2784" y="380"/>
                  </a:lnTo>
                  <a:cubicBezTo>
                    <a:pt x="2773" y="392"/>
                    <a:pt x="2765" y="400"/>
                    <a:pt x="2751" y="411"/>
                  </a:cubicBezTo>
                  <a:lnTo>
                    <a:pt x="2729" y="433"/>
                  </a:lnTo>
                  <a:cubicBezTo>
                    <a:pt x="2723" y="439"/>
                    <a:pt x="2712" y="447"/>
                    <a:pt x="2703" y="456"/>
                  </a:cubicBezTo>
                  <a:lnTo>
                    <a:pt x="2662" y="509"/>
                  </a:lnTo>
                  <a:cubicBezTo>
                    <a:pt x="2639" y="540"/>
                    <a:pt x="2620" y="573"/>
                    <a:pt x="2603" y="604"/>
                  </a:cubicBezTo>
                  <a:cubicBezTo>
                    <a:pt x="2592" y="620"/>
                    <a:pt x="2586" y="634"/>
                    <a:pt x="2578" y="651"/>
                  </a:cubicBezTo>
                  <a:cubicBezTo>
                    <a:pt x="2542" y="735"/>
                    <a:pt x="2517" y="821"/>
                    <a:pt x="2491" y="913"/>
                  </a:cubicBezTo>
                  <a:cubicBezTo>
                    <a:pt x="2480" y="955"/>
                    <a:pt x="2466" y="1008"/>
                    <a:pt x="2450" y="1064"/>
                  </a:cubicBezTo>
                  <a:cubicBezTo>
                    <a:pt x="2425" y="805"/>
                    <a:pt x="2313" y="551"/>
                    <a:pt x="2104" y="406"/>
                  </a:cubicBezTo>
                  <a:cubicBezTo>
                    <a:pt x="1864" y="241"/>
                    <a:pt x="1546" y="244"/>
                    <a:pt x="1275" y="135"/>
                  </a:cubicBezTo>
                  <a:cubicBezTo>
                    <a:pt x="1194" y="104"/>
                    <a:pt x="1113" y="62"/>
                    <a:pt x="1024" y="57"/>
                  </a:cubicBezTo>
                  <a:cubicBezTo>
                    <a:pt x="1017" y="56"/>
                    <a:pt x="1011" y="56"/>
                    <a:pt x="1004" y="56"/>
                  </a:cubicBezTo>
                  <a:cubicBezTo>
                    <a:pt x="815" y="56"/>
                    <a:pt x="661" y="248"/>
                    <a:pt x="653" y="439"/>
                  </a:cubicBezTo>
                  <a:cubicBezTo>
                    <a:pt x="633" y="634"/>
                    <a:pt x="720" y="830"/>
                    <a:pt x="820" y="1000"/>
                  </a:cubicBezTo>
                  <a:cubicBezTo>
                    <a:pt x="943" y="1209"/>
                    <a:pt x="1085" y="1404"/>
                    <a:pt x="1247" y="1583"/>
                  </a:cubicBezTo>
                  <a:cubicBezTo>
                    <a:pt x="1242" y="1580"/>
                    <a:pt x="1236" y="1580"/>
                    <a:pt x="1228" y="1580"/>
                  </a:cubicBezTo>
                  <a:lnTo>
                    <a:pt x="1219" y="1580"/>
                  </a:lnTo>
                  <a:cubicBezTo>
                    <a:pt x="1191" y="1580"/>
                    <a:pt x="1164" y="1577"/>
                    <a:pt x="1136" y="1577"/>
                  </a:cubicBezTo>
                  <a:lnTo>
                    <a:pt x="1127" y="1577"/>
                  </a:lnTo>
                  <a:cubicBezTo>
                    <a:pt x="1114" y="1577"/>
                    <a:pt x="1100" y="1577"/>
                    <a:pt x="1087" y="1577"/>
                  </a:cubicBezTo>
                  <a:cubicBezTo>
                    <a:pt x="886" y="1577"/>
                    <a:pt x="687" y="1618"/>
                    <a:pt x="569" y="1773"/>
                  </a:cubicBezTo>
                  <a:cubicBezTo>
                    <a:pt x="500" y="1862"/>
                    <a:pt x="469" y="1982"/>
                    <a:pt x="377" y="2046"/>
                  </a:cubicBezTo>
                  <a:cubicBezTo>
                    <a:pt x="293" y="2110"/>
                    <a:pt x="176" y="2110"/>
                    <a:pt x="95" y="2180"/>
                  </a:cubicBezTo>
                  <a:cubicBezTo>
                    <a:pt x="23" y="2241"/>
                    <a:pt x="0" y="2353"/>
                    <a:pt x="34" y="2445"/>
                  </a:cubicBezTo>
                  <a:cubicBezTo>
                    <a:pt x="64" y="2534"/>
                    <a:pt x="142" y="2604"/>
                    <a:pt x="232" y="2640"/>
                  </a:cubicBezTo>
                  <a:cubicBezTo>
                    <a:pt x="296" y="2665"/>
                    <a:pt x="366" y="2674"/>
                    <a:pt x="421" y="2713"/>
                  </a:cubicBezTo>
                  <a:cubicBezTo>
                    <a:pt x="578" y="2822"/>
                    <a:pt x="550" y="3098"/>
                    <a:pt x="709" y="3201"/>
                  </a:cubicBezTo>
                  <a:cubicBezTo>
                    <a:pt x="753" y="3229"/>
                    <a:pt x="803" y="3241"/>
                    <a:pt x="856" y="3241"/>
                  </a:cubicBezTo>
                  <a:cubicBezTo>
                    <a:pt x="932" y="3241"/>
                    <a:pt x="1013" y="3217"/>
                    <a:pt x="1085" y="3187"/>
                  </a:cubicBezTo>
                  <a:cubicBezTo>
                    <a:pt x="1088" y="3187"/>
                    <a:pt x="1094" y="3187"/>
                    <a:pt x="1097" y="3184"/>
                  </a:cubicBezTo>
                  <a:cubicBezTo>
                    <a:pt x="1219" y="3134"/>
                    <a:pt x="1339" y="3084"/>
                    <a:pt x="1459" y="3020"/>
                  </a:cubicBezTo>
                  <a:cubicBezTo>
                    <a:pt x="1468" y="3014"/>
                    <a:pt x="1476" y="3008"/>
                    <a:pt x="1487" y="3003"/>
                  </a:cubicBezTo>
                  <a:cubicBezTo>
                    <a:pt x="1537" y="2978"/>
                    <a:pt x="1585" y="2950"/>
                    <a:pt x="1632" y="2922"/>
                  </a:cubicBezTo>
                  <a:lnTo>
                    <a:pt x="1632" y="2922"/>
                  </a:lnTo>
                  <a:cubicBezTo>
                    <a:pt x="1607" y="2972"/>
                    <a:pt x="1582" y="3022"/>
                    <a:pt x="1557" y="3075"/>
                  </a:cubicBezTo>
                  <a:cubicBezTo>
                    <a:pt x="1554" y="3078"/>
                    <a:pt x="1554" y="3084"/>
                    <a:pt x="1549" y="3087"/>
                  </a:cubicBezTo>
                  <a:cubicBezTo>
                    <a:pt x="1532" y="3126"/>
                    <a:pt x="1518" y="3162"/>
                    <a:pt x="1504" y="3201"/>
                  </a:cubicBezTo>
                  <a:cubicBezTo>
                    <a:pt x="1504" y="3209"/>
                    <a:pt x="1504" y="3212"/>
                    <a:pt x="1501" y="3215"/>
                  </a:cubicBezTo>
                  <a:cubicBezTo>
                    <a:pt x="1415" y="3480"/>
                    <a:pt x="1387" y="3762"/>
                    <a:pt x="1445" y="4035"/>
                  </a:cubicBezTo>
                  <a:cubicBezTo>
                    <a:pt x="1490" y="4240"/>
                    <a:pt x="1622" y="4470"/>
                    <a:pt x="1832" y="4470"/>
                  </a:cubicBezTo>
                  <a:cubicBezTo>
                    <a:pt x="1833" y="4470"/>
                    <a:pt x="1835" y="4470"/>
                    <a:pt x="1836" y="4470"/>
                  </a:cubicBezTo>
                  <a:cubicBezTo>
                    <a:pt x="2020" y="4470"/>
                    <a:pt x="2146" y="4292"/>
                    <a:pt x="2296" y="4186"/>
                  </a:cubicBezTo>
                  <a:cubicBezTo>
                    <a:pt x="2466" y="4066"/>
                    <a:pt x="2703" y="4013"/>
                    <a:pt x="2812" y="3843"/>
                  </a:cubicBezTo>
                  <a:cubicBezTo>
                    <a:pt x="2821" y="3837"/>
                    <a:pt x="2823" y="3826"/>
                    <a:pt x="2829" y="3815"/>
                  </a:cubicBezTo>
                  <a:cubicBezTo>
                    <a:pt x="2849" y="3784"/>
                    <a:pt x="2857" y="3748"/>
                    <a:pt x="2865" y="3714"/>
                  </a:cubicBezTo>
                  <a:cubicBezTo>
                    <a:pt x="2868" y="3678"/>
                    <a:pt x="2871" y="3642"/>
                    <a:pt x="2871" y="3605"/>
                  </a:cubicBezTo>
                  <a:cubicBezTo>
                    <a:pt x="2871" y="3536"/>
                    <a:pt x="2857" y="3460"/>
                    <a:pt x="2843" y="3391"/>
                  </a:cubicBezTo>
                  <a:cubicBezTo>
                    <a:pt x="2823" y="3299"/>
                    <a:pt x="2807" y="3201"/>
                    <a:pt x="2787" y="3106"/>
                  </a:cubicBezTo>
                  <a:cubicBezTo>
                    <a:pt x="2784" y="3075"/>
                    <a:pt x="2779" y="3045"/>
                    <a:pt x="2770" y="3017"/>
                  </a:cubicBezTo>
                  <a:lnTo>
                    <a:pt x="2770" y="3017"/>
                  </a:lnTo>
                  <a:cubicBezTo>
                    <a:pt x="2782" y="3028"/>
                    <a:pt x="2787" y="3042"/>
                    <a:pt x="2798" y="3056"/>
                  </a:cubicBezTo>
                  <a:cubicBezTo>
                    <a:pt x="2865" y="3145"/>
                    <a:pt x="2927" y="3232"/>
                    <a:pt x="2991" y="3324"/>
                  </a:cubicBezTo>
                  <a:lnTo>
                    <a:pt x="3128" y="3511"/>
                  </a:lnTo>
                  <a:cubicBezTo>
                    <a:pt x="3206" y="3622"/>
                    <a:pt x="3289" y="3739"/>
                    <a:pt x="3409" y="3812"/>
                  </a:cubicBezTo>
                  <a:cubicBezTo>
                    <a:pt x="3500" y="3867"/>
                    <a:pt x="3601" y="3891"/>
                    <a:pt x="3705" y="3891"/>
                  </a:cubicBezTo>
                  <a:cubicBezTo>
                    <a:pt x="3915" y="3891"/>
                    <a:pt x="4137" y="3792"/>
                    <a:pt x="4308" y="3661"/>
                  </a:cubicBezTo>
                  <a:cubicBezTo>
                    <a:pt x="4430" y="3564"/>
                    <a:pt x="4545" y="3452"/>
                    <a:pt x="4598" y="3307"/>
                  </a:cubicBezTo>
                  <a:cubicBezTo>
                    <a:pt x="4695" y="3042"/>
                    <a:pt x="4564" y="2749"/>
                    <a:pt x="4358" y="2545"/>
                  </a:cubicBezTo>
                  <a:cubicBezTo>
                    <a:pt x="4341" y="2529"/>
                    <a:pt x="4327" y="2515"/>
                    <a:pt x="4308" y="2501"/>
                  </a:cubicBezTo>
                  <a:cubicBezTo>
                    <a:pt x="4291" y="2490"/>
                    <a:pt x="4274" y="2476"/>
                    <a:pt x="4257" y="2462"/>
                  </a:cubicBezTo>
                  <a:cubicBezTo>
                    <a:pt x="4068" y="2319"/>
                    <a:pt x="3853" y="2227"/>
                    <a:pt x="3624" y="2180"/>
                  </a:cubicBezTo>
                  <a:cubicBezTo>
                    <a:pt x="3660" y="2172"/>
                    <a:pt x="3694" y="2163"/>
                    <a:pt x="3727" y="2155"/>
                  </a:cubicBezTo>
                  <a:cubicBezTo>
                    <a:pt x="3856" y="2121"/>
                    <a:pt x="3998" y="2054"/>
                    <a:pt x="4026" y="1926"/>
                  </a:cubicBezTo>
                  <a:cubicBezTo>
                    <a:pt x="4026" y="1915"/>
                    <a:pt x="4029" y="1904"/>
                    <a:pt x="4029" y="1890"/>
                  </a:cubicBezTo>
                  <a:lnTo>
                    <a:pt x="4029" y="1879"/>
                  </a:lnTo>
                  <a:cubicBezTo>
                    <a:pt x="4029" y="1870"/>
                    <a:pt x="4029" y="1862"/>
                    <a:pt x="4026" y="1851"/>
                  </a:cubicBezTo>
                  <a:cubicBezTo>
                    <a:pt x="4023" y="1848"/>
                    <a:pt x="4023" y="1845"/>
                    <a:pt x="4023" y="1842"/>
                  </a:cubicBezTo>
                  <a:cubicBezTo>
                    <a:pt x="4020" y="1831"/>
                    <a:pt x="4020" y="1820"/>
                    <a:pt x="4015" y="1809"/>
                  </a:cubicBezTo>
                  <a:lnTo>
                    <a:pt x="4015" y="1806"/>
                  </a:lnTo>
                  <a:cubicBezTo>
                    <a:pt x="4006" y="1761"/>
                    <a:pt x="3987" y="1717"/>
                    <a:pt x="3978" y="1669"/>
                  </a:cubicBezTo>
                  <a:cubicBezTo>
                    <a:pt x="3970" y="1647"/>
                    <a:pt x="3967" y="1625"/>
                    <a:pt x="3964" y="1605"/>
                  </a:cubicBezTo>
                  <a:cubicBezTo>
                    <a:pt x="3951" y="1446"/>
                    <a:pt x="4048" y="1304"/>
                    <a:pt x="4118" y="1164"/>
                  </a:cubicBezTo>
                  <a:cubicBezTo>
                    <a:pt x="4232" y="930"/>
                    <a:pt x="4271" y="651"/>
                    <a:pt x="4174" y="411"/>
                  </a:cubicBezTo>
                  <a:cubicBezTo>
                    <a:pt x="4082" y="180"/>
                    <a:pt x="3848" y="0"/>
                    <a:pt x="36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6204;p51">
              <a:extLst>
                <a:ext uri="{FF2B5EF4-FFF2-40B4-BE49-F238E27FC236}">
                  <a16:creationId xmlns:a16="http://schemas.microsoft.com/office/drawing/2014/main" id="{82FD13E6-2FFE-E516-4F6E-86BCB833E0DD}"/>
                </a:ext>
              </a:extLst>
            </p:cNvPr>
            <p:cNvSpPr/>
            <p:nvPr/>
          </p:nvSpPr>
          <p:spPr>
            <a:xfrm>
              <a:off x="2148913" y="2525970"/>
              <a:ext cx="194433" cy="205887"/>
            </a:xfrm>
            <a:custGeom>
              <a:avLst/>
              <a:gdLst/>
              <a:ahLst/>
              <a:cxnLst/>
              <a:rect l="l" t="t" r="r" b="b"/>
              <a:pathLst>
                <a:path w="1817" h="1924" extrusionOk="0">
                  <a:moveTo>
                    <a:pt x="1254" y="0"/>
                  </a:moveTo>
                  <a:cubicBezTo>
                    <a:pt x="1245" y="0"/>
                    <a:pt x="1236" y="1"/>
                    <a:pt x="1228" y="1"/>
                  </a:cubicBezTo>
                  <a:cubicBezTo>
                    <a:pt x="1094" y="10"/>
                    <a:pt x="971" y="71"/>
                    <a:pt x="856" y="138"/>
                  </a:cubicBezTo>
                  <a:cubicBezTo>
                    <a:pt x="706" y="219"/>
                    <a:pt x="558" y="303"/>
                    <a:pt x="455" y="437"/>
                  </a:cubicBezTo>
                  <a:cubicBezTo>
                    <a:pt x="382" y="540"/>
                    <a:pt x="343" y="660"/>
                    <a:pt x="312" y="780"/>
                  </a:cubicBezTo>
                  <a:cubicBezTo>
                    <a:pt x="246" y="1028"/>
                    <a:pt x="0" y="1636"/>
                    <a:pt x="271" y="1826"/>
                  </a:cubicBezTo>
                  <a:cubicBezTo>
                    <a:pt x="374" y="1898"/>
                    <a:pt x="527" y="1924"/>
                    <a:pt x="690" y="1924"/>
                  </a:cubicBezTo>
                  <a:cubicBezTo>
                    <a:pt x="930" y="1924"/>
                    <a:pt x="1193" y="1869"/>
                    <a:pt x="1356" y="1826"/>
                  </a:cubicBezTo>
                  <a:cubicBezTo>
                    <a:pt x="1462" y="1798"/>
                    <a:pt x="1585" y="1742"/>
                    <a:pt x="1610" y="1631"/>
                  </a:cubicBezTo>
                  <a:cubicBezTo>
                    <a:pt x="1629" y="1538"/>
                    <a:pt x="1571" y="1449"/>
                    <a:pt x="1560" y="1357"/>
                  </a:cubicBezTo>
                  <a:cubicBezTo>
                    <a:pt x="1546" y="1226"/>
                    <a:pt x="1629" y="1106"/>
                    <a:pt x="1691" y="989"/>
                  </a:cubicBezTo>
                  <a:cubicBezTo>
                    <a:pt x="1788" y="791"/>
                    <a:pt x="1816" y="554"/>
                    <a:pt x="1735" y="350"/>
                  </a:cubicBezTo>
                  <a:cubicBezTo>
                    <a:pt x="1658" y="157"/>
                    <a:pt x="1462" y="0"/>
                    <a:pt x="12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6205;p51">
              <a:extLst>
                <a:ext uri="{FF2B5EF4-FFF2-40B4-BE49-F238E27FC236}">
                  <a16:creationId xmlns:a16="http://schemas.microsoft.com/office/drawing/2014/main" id="{8700A059-A5C9-1DB4-6FF9-7587389B27CB}"/>
                </a:ext>
              </a:extLst>
            </p:cNvPr>
            <p:cNvSpPr/>
            <p:nvPr/>
          </p:nvSpPr>
          <p:spPr>
            <a:xfrm>
              <a:off x="2181658" y="2646785"/>
              <a:ext cx="101978" cy="64313"/>
            </a:xfrm>
            <a:custGeom>
              <a:avLst/>
              <a:gdLst/>
              <a:ahLst/>
              <a:cxnLst/>
              <a:rect l="l" t="t" r="r" b="b"/>
              <a:pathLst>
                <a:path w="953" h="601" extrusionOk="0">
                  <a:moveTo>
                    <a:pt x="910" y="0"/>
                  </a:moveTo>
                  <a:cubicBezTo>
                    <a:pt x="900" y="0"/>
                    <a:pt x="890" y="5"/>
                    <a:pt x="882" y="13"/>
                  </a:cubicBezTo>
                  <a:cubicBezTo>
                    <a:pt x="659" y="262"/>
                    <a:pt x="355" y="446"/>
                    <a:pt x="32" y="527"/>
                  </a:cubicBezTo>
                  <a:cubicBezTo>
                    <a:pt x="9" y="532"/>
                    <a:pt x="1" y="552"/>
                    <a:pt x="4" y="571"/>
                  </a:cubicBezTo>
                  <a:cubicBezTo>
                    <a:pt x="6" y="582"/>
                    <a:pt x="15" y="591"/>
                    <a:pt x="23" y="596"/>
                  </a:cubicBezTo>
                  <a:cubicBezTo>
                    <a:pt x="29" y="598"/>
                    <a:pt x="36" y="600"/>
                    <a:pt x="42" y="600"/>
                  </a:cubicBezTo>
                  <a:cubicBezTo>
                    <a:pt x="45" y="600"/>
                    <a:pt x="47" y="600"/>
                    <a:pt x="48" y="599"/>
                  </a:cubicBezTo>
                  <a:cubicBezTo>
                    <a:pt x="386" y="516"/>
                    <a:pt x="704" y="323"/>
                    <a:pt x="938" y="64"/>
                  </a:cubicBezTo>
                  <a:cubicBezTo>
                    <a:pt x="952" y="50"/>
                    <a:pt x="952" y="25"/>
                    <a:pt x="935" y="11"/>
                  </a:cubicBezTo>
                  <a:cubicBezTo>
                    <a:pt x="929" y="4"/>
                    <a:pt x="920" y="0"/>
                    <a:pt x="910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6206;p51">
              <a:extLst>
                <a:ext uri="{FF2B5EF4-FFF2-40B4-BE49-F238E27FC236}">
                  <a16:creationId xmlns:a16="http://schemas.microsoft.com/office/drawing/2014/main" id="{0149A8DE-74CC-EDC7-D865-9A84C5C809F8}"/>
                </a:ext>
              </a:extLst>
            </p:cNvPr>
            <p:cNvSpPr/>
            <p:nvPr/>
          </p:nvSpPr>
          <p:spPr>
            <a:xfrm>
              <a:off x="2189469" y="2629663"/>
              <a:ext cx="44836" cy="80793"/>
            </a:xfrm>
            <a:custGeom>
              <a:avLst/>
              <a:gdLst/>
              <a:ahLst/>
              <a:cxnLst/>
              <a:rect l="l" t="t" r="r" b="b"/>
              <a:pathLst>
                <a:path w="419" h="755" extrusionOk="0">
                  <a:moveTo>
                    <a:pt x="376" y="1"/>
                  </a:moveTo>
                  <a:cubicBezTo>
                    <a:pt x="365" y="1"/>
                    <a:pt x="355" y="7"/>
                    <a:pt x="346" y="17"/>
                  </a:cubicBezTo>
                  <a:cubicBezTo>
                    <a:pt x="182" y="215"/>
                    <a:pt x="62" y="455"/>
                    <a:pt x="3" y="706"/>
                  </a:cubicBezTo>
                  <a:cubicBezTo>
                    <a:pt x="0" y="726"/>
                    <a:pt x="6" y="742"/>
                    <a:pt x="26" y="748"/>
                  </a:cubicBezTo>
                  <a:cubicBezTo>
                    <a:pt x="28" y="754"/>
                    <a:pt x="31" y="754"/>
                    <a:pt x="31" y="754"/>
                  </a:cubicBezTo>
                  <a:cubicBezTo>
                    <a:pt x="34" y="754"/>
                    <a:pt x="37" y="755"/>
                    <a:pt x="40" y="755"/>
                  </a:cubicBezTo>
                  <a:cubicBezTo>
                    <a:pt x="56" y="755"/>
                    <a:pt x="71" y="742"/>
                    <a:pt x="76" y="726"/>
                  </a:cubicBezTo>
                  <a:cubicBezTo>
                    <a:pt x="132" y="483"/>
                    <a:pt x="243" y="254"/>
                    <a:pt x="405" y="62"/>
                  </a:cubicBezTo>
                  <a:cubicBezTo>
                    <a:pt x="419" y="45"/>
                    <a:pt x="416" y="23"/>
                    <a:pt x="397" y="9"/>
                  </a:cubicBezTo>
                  <a:cubicBezTo>
                    <a:pt x="390" y="3"/>
                    <a:pt x="383" y="1"/>
                    <a:pt x="376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6207;p51">
              <a:extLst>
                <a:ext uri="{FF2B5EF4-FFF2-40B4-BE49-F238E27FC236}">
                  <a16:creationId xmlns:a16="http://schemas.microsoft.com/office/drawing/2014/main" id="{27C3253D-2BA8-A358-C6F3-8FC547FA6247}"/>
                </a:ext>
              </a:extLst>
            </p:cNvPr>
            <p:cNvSpPr/>
            <p:nvPr/>
          </p:nvSpPr>
          <p:spPr>
            <a:xfrm>
              <a:off x="2170315" y="2578298"/>
              <a:ext cx="130870" cy="138792"/>
            </a:xfrm>
            <a:custGeom>
              <a:avLst/>
              <a:gdLst/>
              <a:ahLst/>
              <a:cxnLst/>
              <a:rect l="l" t="t" r="r" b="b"/>
              <a:pathLst>
                <a:path w="1223" h="1297" extrusionOk="0">
                  <a:moveTo>
                    <a:pt x="838" y="0"/>
                  </a:moveTo>
                  <a:cubicBezTo>
                    <a:pt x="834" y="0"/>
                    <a:pt x="830" y="0"/>
                    <a:pt x="827" y="1"/>
                  </a:cubicBezTo>
                  <a:cubicBezTo>
                    <a:pt x="737" y="9"/>
                    <a:pt x="656" y="51"/>
                    <a:pt x="581" y="93"/>
                  </a:cubicBezTo>
                  <a:cubicBezTo>
                    <a:pt x="478" y="148"/>
                    <a:pt x="378" y="204"/>
                    <a:pt x="308" y="293"/>
                  </a:cubicBezTo>
                  <a:cubicBezTo>
                    <a:pt x="260" y="360"/>
                    <a:pt x="235" y="444"/>
                    <a:pt x="210" y="525"/>
                  </a:cubicBezTo>
                  <a:cubicBezTo>
                    <a:pt x="168" y="692"/>
                    <a:pt x="1" y="1103"/>
                    <a:pt x="182" y="1228"/>
                  </a:cubicBezTo>
                  <a:cubicBezTo>
                    <a:pt x="252" y="1279"/>
                    <a:pt x="357" y="1297"/>
                    <a:pt x="469" y="1297"/>
                  </a:cubicBezTo>
                  <a:cubicBezTo>
                    <a:pt x="629" y="1297"/>
                    <a:pt x="802" y="1260"/>
                    <a:pt x="910" y="1231"/>
                  </a:cubicBezTo>
                  <a:cubicBezTo>
                    <a:pt x="983" y="1211"/>
                    <a:pt x="1069" y="1175"/>
                    <a:pt x="1083" y="1100"/>
                  </a:cubicBezTo>
                  <a:cubicBezTo>
                    <a:pt x="1097" y="1036"/>
                    <a:pt x="1058" y="977"/>
                    <a:pt x="1050" y="916"/>
                  </a:cubicBezTo>
                  <a:cubicBezTo>
                    <a:pt x="1041" y="824"/>
                    <a:pt x="1100" y="748"/>
                    <a:pt x="1139" y="667"/>
                  </a:cubicBezTo>
                  <a:cubicBezTo>
                    <a:pt x="1203" y="533"/>
                    <a:pt x="1223" y="374"/>
                    <a:pt x="1170" y="238"/>
                  </a:cubicBezTo>
                  <a:cubicBezTo>
                    <a:pt x="1115" y="102"/>
                    <a:pt x="982" y="0"/>
                    <a:pt x="838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6208;p51">
              <a:extLst>
                <a:ext uri="{FF2B5EF4-FFF2-40B4-BE49-F238E27FC236}">
                  <a16:creationId xmlns:a16="http://schemas.microsoft.com/office/drawing/2014/main" id="{418057EA-5404-8783-172E-ADDC76F4C3E2}"/>
                </a:ext>
              </a:extLst>
            </p:cNvPr>
            <p:cNvSpPr/>
            <p:nvPr/>
          </p:nvSpPr>
          <p:spPr>
            <a:xfrm>
              <a:off x="2172455" y="2717947"/>
              <a:ext cx="210912" cy="160836"/>
            </a:xfrm>
            <a:custGeom>
              <a:avLst/>
              <a:gdLst/>
              <a:ahLst/>
              <a:cxnLst/>
              <a:rect l="l" t="t" r="r" b="b"/>
              <a:pathLst>
                <a:path w="1971" h="1503" extrusionOk="0">
                  <a:moveTo>
                    <a:pt x="482" y="0"/>
                  </a:moveTo>
                  <a:cubicBezTo>
                    <a:pt x="272" y="0"/>
                    <a:pt x="20" y="28"/>
                    <a:pt x="9" y="196"/>
                  </a:cubicBezTo>
                  <a:cubicBezTo>
                    <a:pt x="0" y="300"/>
                    <a:pt x="65" y="395"/>
                    <a:pt x="123" y="478"/>
                  </a:cubicBezTo>
                  <a:cubicBezTo>
                    <a:pt x="201" y="584"/>
                    <a:pt x="277" y="687"/>
                    <a:pt x="349" y="793"/>
                  </a:cubicBezTo>
                  <a:cubicBezTo>
                    <a:pt x="444" y="922"/>
                    <a:pt x="536" y="1050"/>
                    <a:pt x="631" y="1178"/>
                  </a:cubicBezTo>
                  <a:cubicBezTo>
                    <a:pt x="695" y="1276"/>
                    <a:pt x="765" y="1371"/>
                    <a:pt x="868" y="1435"/>
                  </a:cubicBezTo>
                  <a:cubicBezTo>
                    <a:pt x="945" y="1483"/>
                    <a:pt x="1032" y="1503"/>
                    <a:pt x="1121" y="1503"/>
                  </a:cubicBezTo>
                  <a:cubicBezTo>
                    <a:pt x="1299" y="1503"/>
                    <a:pt x="1486" y="1421"/>
                    <a:pt x="1630" y="1310"/>
                  </a:cubicBezTo>
                  <a:cubicBezTo>
                    <a:pt x="1733" y="1229"/>
                    <a:pt x="1831" y="1131"/>
                    <a:pt x="1875" y="1008"/>
                  </a:cubicBezTo>
                  <a:cubicBezTo>
                    <a:pt x="1970" y="752"/>
                    <a:pt x="1805" y="461"/>
                    <a:pt x="1585" y="294"/>
                  </a:cubicBezTo>
                  <a:cubicBezTo>
                    <a:pt x="1334" y="102"/>
                    <a:pt x="1021" y="26"/>
                    <a:pt x="715" y="7"/>
                  </a:cubicBezTo>
                  <a:cubicBezTo>
                    <a:pt x="664" y="6"/>
                    <a:pt x="577" y="0"/>
                    <a:pt x="4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6209;p51">
              <a:extLst>
                <a:ext uri="{FF2B5EF4-FFF2-40B4-BE49-F238E27FC236}">
                  <a16:creationId xmlns:a16="http://schemas.microsoft.com/office/drawing/2014/main" id="{09F34238-15CC-B32C-39D9-4C2AA594BC7E}"/>
                </a:ext>
              </a:extLst>
            </p:cNvPr>
            <p:cNvSpPr/>
            <p:nvPr/>
          </p:nvSpPr>
          <p:spPr>
            <a:xfrm>
              <a:off x="2189148" y="2725759"/>
              <a:ext cx="111502" cy="46656"/>
            </a:xfrm>
            <a:custGeom>
              <a:avLst/>
              <a:gdLst/>
              <a:ahLst/>
              <a:cxnLst/>
              <a:rect l="l" t="t" r="r" b="b"/>
              <a:pathLst>
                <a:path w="1042" h="436" extrusionOk="0">
                  <a:moveTo>
                    <a:pt x="37" y="1"/>
                  </a:moveTo>
                  <a:cubicBezTo>
                    <a:pt x="17" y="1"/>
                    <a:pt x="1" y="17"/>
                    <a:pt x="1" y="37"/>
                  </a:cubicBezTo>
                  <a:cubicBezTo>
                    <a:pt x="3" y="59"/>
                    <a:pt x="15" y="70"/>
                    <a:pt x="23" y="79"/>
                  </a:cubicBezTo>
                  <a:cubicBezTo>
                    <a:pt x="31" y="82"/>
                    <a:pt x="34" y="82"/>
                    <a:pt x="37" y="82"/>
                  </a:cubicBezTo>
                  <a:cubicBezTo>
                    <a:pt x="380" y="87"/>
                    <a:pt x="715" y="210"/>
                    <a:pt x="977" y="428"/>
                  </a:cubicBezTo>
                  <a:cubicBezTo>
                    <a:pt x="984" y="433"/>
                    <a:pt x="991" y="435"/>
                    <a:pt x="997" y="435"/>
                  </a:cubicBezTo>
                  <a:cubicBezTo>
                    <a:pt x="1008" y="435"/>
                    <a:pt x="1019" y="429"/>
                    <a:pt x="1027" y="419"/>
                  </a:cubicBezTo>
                  <a:cubicBezTo>
                    <a:pt x="1041" y="402"/>
                    <a:pt x="1038" y="380"/>
                    <a:pt x="1022" y="366"/>
                  </a:cubicBezTo>
                  <a:cubicBezTo>
                    <a:pt x="746" y="137"/>
                    <a:pt x="394" y="9"/>
                    <a:pt x="37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6210;p51">
              <a:extLst>
                <a:ext uri="{FF2B5EF4-FFF2-40B4-BE49-F238E27FC236}">
                  <a16:creationId xmlns:a16="http://schemas.microsoft.com/office/drawing/2014/main" id="{FDC3E387-56CF-3F62-4D89-91DC684E717C}"/>
                </a:ext>
              </a:extLst>
            </p:cNvPr>
            <p:cNvSpPr/>
            <p:nvPr/>
          </p:nvSpPr>
          <p:spPr>
            <a:xfrm>
              <a:off x="2189469" y="2743095"/>
              <a:ext cx="72979" cy="77261"/>
            </a:xfrm>
            <a:custGeom>
              <a:avLst/>
              <a:gdLst/>
              <a:ahLst/>
              <a:cxnLst/>
              <a:rect l="l" t="t" r="r" b="b"/>
              <a:pathLst>
                <a:path w="682" h="722" extrusionOk="0">
                  <a:moveTo>
                    <a:pt x="44" y="1"/>
                  </a:moveTo>
                  <a:cubicBezTo>
                    <a:pt x="38" y="1"/>
                    <a:pt x="32" y="3"/>
                    <a:pt x="26" y="6"/>
                  </a:cubicBezTo>
                  <a:cubicBezTo>
                    <a:pt x="6" y="17"/>
                    <a:pt x="0" y="37"/>
                    <a:pt x="12" y="59"/>
                  </a:cubicBezTo>
                  <a:cubicBezTo>
                    <a:pt x="165" y="313"/>
                    <a:pt x="369" y="539"/>
                    <a:pt x="611" y="715"/>
                  </a:cubicBezTo>
                  <a:cubicBezTo>
                    <a:pt x="617" y="717"/>
                    <a:pt x="617" y="717"/>
                    <a:pt x="620" y="717"/>
                  </a:cubicBezTo>
                  <a:cubicBezTo>
                    <a:pt x="626" y="720"/>
                    <a:pt x="632" y="721"/>
                    <a:pt x="637" y="721"/>
                  </a:cubicBezTo>
                  <a:cubicBezTo>
                    <a:pt x="649" y="721"/>
                    <a:pt x="659" y="715"/>
                    <a:pt x="667" y="704"/>
                  </a:cubicBezTo>
                  <a:cubicBezTo>
                    <a:pt x="681" y="687"/>
                    <a:pt x="676" y="664"/>
                    <a:pt x="656" y="651"/>
                  </a:cubicBezTo>
                  <a:cubicBezTo>
                    <a:pt x="422" y="483"/>
                    <a:pt x="224" y="268"/>
                    <a:pt x="76" y="20"/>
                  </a:cubicBezTo>
                  <a:cubicBezTo>
                    <a:pt x="70" y="9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6211;p51">
              <a:extLst>
                <a:ext uri="{FF2B5EF4-FFF2-40B4-BE49-F238E27FC236}">
                  <a16:creationId xmlns:a16="http://schemas.microsoft.com/office/drawing/2014/main" id="{DFA0CA84-BE71-476F-94D2-05EF0CB92EA2}"/>
                </a:ext>
              </a:extLst>
            </p:cNvPr>
            <p:cNvSpPr/>
            <p:nvPr/>
          </p:nvSpPr>
          <p:spPr>
            <a:xfrm>
              <a:off x="2191288" y="2726722"/>
              <a:ext cx="138575" cy="105405"/>
            </a:xfrm>
            <a:custGeom>
              <a:avLst/>
              <a:gdLst/>
              <a:ahLst/>
              <a:cxnLst/>
              <a:rect l="l" t="t" r="r" b="b"/>
              <a:pathLst>
                <a:path w="1295" h="985" extrusionOk="0">
                  <a:moveTo>
                    <a:pt x="308" y="0"/>
                  </a:moveTo>
                  <a:cubicBezTo>
                    <a:pt x="173" y="0"/>
                    <a:pt x="12" y="19"/>
                    <a:pt x="3" y="128"/>
                  </a:cubicBezTo>
                  <a:cubicBezTo>
                    <a:pt x="0" y="193"/>
                    <a:pt x="42" y="257"/>
                    <a:pt x="81" y="313"/>
                  </a:cubicBezTo>
                  <a:cubicBezTo>
                    <a:pt x="134" y="379"/>
                    <a:pt x="182" y="449"/>
                    <a:pt x="232" y="519"/>
                  </a:cubicBezTo>
                  <a:cubicBezTo>
                    <a:pt x="293" y="603"/>
                    <a:pt x="352" y="689"/>
                    <a:pt x="416" y="773"/>
                  </a:cubicBezTo>
                  <a:cubicBezTo>
                    <a:pt x="460" y="834"/>
                    <a:pt x="505" y="901"/>
                    <a:pt x="572" y="940"/>
                  </a:cubicBezTo>
                  <a:cubicBezTo>
                    <a:pt x="623" y="971"/>
                    <a:pt x="679" y="985"/>
                    <a:pt x="737" y="985"/>
                  </a:cubicBezTo>
                  <a:cubicBezTo>
                    <a:pt x="855" y="985"/>
                    <a:pt x="979" y="929"/>
                    <a:pt x="1074" y="857"/>
                  </a:cubicBezTo>
                  <a:cubicBezTo>
                    <a:pt x="1141" y="804"/>
                    <a:pt x="1208" y="739"/>
                    <a:pt x="1236" y="658"/>
                  </a:cubicBezTo>
                  <a:cubicBezTo>
                    <a:pt x="1295" y="488"/>
                    <a:pt x="1189" y="299"/>
                    <a:pt x="1044" y="187"/>
                  </a:cubicBezTo>
                  <a:cubicBezTo>
                    <a:pt x="879" y="61"/>
                    <a:pt x="673" y="8"/>
                    <a:pt x="469" y="6"/>
                  </a:cubicBezTo>
                  <a:cubicBezTo>
                    <a:pt x="434" y="5"/>
                    <a:pt x="374" y="0"/>
                    <a:pt x="308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522" name="Google Shape;6212;p51">
              <a:extLst>
                <a:ext uri="{FF2B5EF4-FFF2-40B4-BE49-F238E27FC236}">
                  <a16:creationId xmlns:a16="http://schemas.microsoft.com/office/drawing/2014/main" id="{68DE739B-48A0-06E0-94F6-D9400C861E27}"/>
                </a:ext>
              </a:extLst>
            </p:cNvPr>
            <p:cNvSpPr/>
            <p:nvPr/>
          </p:nvSpPr>
          <p:spPr>
            <a:xfrm>
              <a:off x="2012476" y="2531428"/>
              <a:ext cx="167574" cy="185876"/>
            </a:xfrm>
            <a:custGeom>
              <a:avLst/>
              <a:gdLst/>
              <a:ahLst/>
              <a:cxnLst/>
              <a:rect l="l" t="t" r="r" b="b"/>
              <a:pathLst>
                <a:path w="1566" h="1737" extrusionOk="0">
                  <a:moveTo>
                    <a:pt x="327" y="0"/>
                  </a:moveTo>
                  <a:cubicBezTo>
                    <a:pt x="167" y="0"/>
                    <a:pt x="36" y="162"/>
                    <a:pt x="20" y="324"/>
                  </a:cubicBezTo>
                  <a:cubicBezTo>
                    <a:pt x="0" y="492"/>
                    <a:pt x="78" y="656"/>
                    <a:pt x="162" y="801"/>
                  </a:cubicBezTo>
                  <a:cubicBezTo>
                    <a:pt x="293" y="1030"/>
                    <a:pt x="458" y="1239"/>
                    <a:pt x="647" y="1423"/>
                  </a:cubicBezTo>
                  <a:cubicBezTo>
                    <a:pt x="767" y="1541"/>
                    <a:pt x="1002" y="1736"/>
                    <a:pt x="1202" y="1736"/>
                  </a:cubicBezTo>
                  <a:cubicBezTo>
                    <a:pt x="1235" y="1736"/>
                    <a:pt x="1267" y="1731"/>
                    <a:pt x="1297" y="1719"/>
                  </a:cubicBezTo>
                  <a:cubicBezTo>
                    <a:pt x="1490" y="1647"/>
                    <a:pt x="1546" y="1172"/>
                    <a:pt x="1557" y="980"/>
                  </a:cubicBezTo>
                  <a:cubicBezTo>
                    <a:pt x="1565" y="723"/>
                    <a:pt x="1473" y="447"/>
                    <a:pt x="1261" y="299"/>
                  </a:cubicBezTo>
                  <a:cubicBezTo>
                    <a:pt x="1057" y="160"/>
                    <a:pt x="790" y="165"/>
                    <a:pt x="555" y="70"/>
                  </a:cubicBezTo>
                  <a:cubicBezTo>
                    <a:pt x="486" y="42"/>
                    <a:pt x="416" y="3"/>
                    <a:pt x="343" y="1"/>
                  </a:cubicBezTo>
                  <a:cubicBezTo>
                    <a:pt x="338" y="0"/>
                    <a:pt x="333" y="0"/>
                    <a:pt x="3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6213;p51">
              <a:extLst>
                <a:ext uri="{FF2B5EF4-FFF2-40B4-BE49-F238E27FC236}">
                  <a16:creationId xmlns:a16="http://schemas.microsoft.com/office/drawing/2014/main" id="{BD6C2901-33AE-42F7-A46B-8D8E4A4426DE}"/>
                </a:ext>
              </a:extLst>
            </p:cNvPr>
            <p:cNvSpPr/>
            <p:nvPr/>
          </p:nvSpPr>
          <p:spPr>
            <a:xfrm>
              <a:off x="2129758" y="2609866"/>
              <a:ext cx="47832" cy="87106"/>
            </a:xfrm>
            <a:custGeom>
              <a:avLst/>
              <a:gdLst/>
              <a:ahLst/>
              <a:cxnLst/>
              <a:rect l="l" t="t" r="r" b="b"/>
              <a:pathLst>
                <a:path w="447" h="814" extrusionOk="0">
                  <a:moveTo>
                    <a:pt x="42" y="0"/>
                  </a:moveTo>
                  <a:cubicBezTo>
                    <a:pt x="33" y="0"/>
                    <a:pt x="25" y="3"/>
                    <a:pt x="17" y="10"/>
                  </a:cubicBezTo>
                  <a:cubicBezTo>
                    <a:pt x="0" y="24"/>
                    <a:pt x="0" y="46"/>
                    <a:pt x="14" y="63"/>
                  </a:cubicBezTo>
                  <a:cubicBezTo>
                    <a:pt x="190" y="269"/>
                    <a:pt x="313" y="520"/>
                    <a:pt x="374" y="785"/>
                  </a:cubicBezTo>
                  <a:cubicBezTo>
                    <a:pt x="374" y="794"/>
                    <a:pt x="380" y="805"/>
                    <a:pt x="391" y="808"/>
                  </a:cubicBezTo>
                  <a:cubicBezTo>
                    <a:pt x="397" y="813"/>
                    <a:pt x="405" y="813"/>
                    <a:pt x="416" y="813"/>
                  </a:cubicBezTo>
                  <a:cubicBezTo>
                    <a:pt x="436" y="808"/>
                    <a:pt x="447" y="788"/>
                    <a:pt x="444" y="771"/>
                  </a:cubicBezTo>
                  <a:cubicBezTo>
                    <a:pt x="383" y="492"/>
                    <a:pt x="254" y="230"/>
                    <a:pt x="70" y="12"/>
                  </a:cubicBezTo>
                  <a:cubicBezTo>
                    <a:pt x="63" y="5"/>
                    <a:pt x="52" y="0"/>
                    <a:pt x="42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6214;p51">
              <a:extLst>
                <a:ext uri="{FF2B5EF4-FFF2-40B4-BE49-F238E27FC236}">
                  <a16:creationId xmlns:a16="http://schemas.microsoft.com/office/drawing/2014/main" id="{88861DB8-41D0-ECE3-A79D-35229673163F}"/>
                </a:ext>
              </a:extLst>
            </p:cNvPr>
            <p:cNvSpPr/>
            <p:nvPr/>
          </p:nvSpPr>
          <p:spPr>
            <a:xfrm>
              <a:off x="2100224" y="2640150"/>
              <a:ext cx="64312" cy="62173"/>
            </a:xfrm>
            <a:custGeom>
              <a:avLst/>
              <a:gdLst/>
              <a:ahLst/>
              <a:cxnLst/>
              <a:rect l="l" t="t" r="r" b="b"/>
              <a:pathLst>
                <a:path w="601" h="581" extrusionOk="0">
                  <a:moveTo>
                    <a:pt x="44" y="1"/>
                  </a:moveTo>
                  <a:cubicBezTo>
                    <a:pt x="38" y="1"/>
                    <a:pt x="32" y="2"/>
                    <a:pt x="25" y="6"/>
                  </a:cubicBezTo>
                  <a:cubicBezTo>
                    <a:pt x="9" y="17"/>
                    <a:pt x="0" y="36"/>
                    <a:pt x="11" y="59"/>
                  </a:cubicBezTo>
                  <a:cubicBezTo>
                    <a:pt x="140" y="271"/>
                    <a:pt x="321" y="449"/>
                    <a:pt x="536" y="575"/>
                  </a:cubicBezTo>
                  <a:lnTo>
                    <a:pt x="542" y="578"/>
                  </a:lnTo>
                  <a:cubicBezTo>
                    <a:pt x="547" y="579"/>
                    <a:pt x="552" y="580"/>
                    <a:pt x="558" y="580"/>
                  </a:cubicBezTo>
                  <a:cubicBezTo>
                    <a:pt x="570" y="580"/>
                    <a:pt x="583" y="575"/>
                    <a:pt x="589" y="564"/>
                  </a:cubicBezTo>
                  <a:cubicBezTo>
                    <a:pt x="600" y="547"/>
                    <a:pt x="595" y="525"/>
                    <a:pt x="575" y="511"/>
                  </a:cubicBezTo>
                  <a:cubicBezTo>
                    <a:pt x="371" y="393"/>
                    <a:pt x="198" y="223"/>
                    <a:pt x="78" y="20"/>
                  </a:cubicBezTo>
                  <a:cubicBezTo>
                    <a:pt x="71" y="8"/>
                    <a:pt x="58" y="1"/>
                    <a:pt x="44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6215;p51">
              <a:extLst>
                <a:ext uri="{FF2B5EF4-FFF2-40B4-BE49-F238E27FC236}">
                  <a16:creationId xmlns:a16="http://schemas.microsoft.com/office/drawing/2014/main" id="{9112CD0F-AD92-9803-48AF-315C0518C722}"/>
                </a:ext>
              </a:extLst>
            </p:cNvPr>
            <p:cNvSpPr/>
            <p:nvPr/>
          </p:nvSpPr>
          <p:spPr>
            <a:xfrm>
              <a:off x="2052390" y="2576479"/>
              <a:ext cx="123701" cy="143393"/>
            </a:xfrm>
            <a:custGeom>
              <a:avLst/>
              <a:gdLst/>
              <a:ahLst/>
              <a:cxnLst/>
              <a:rect l="l" t="t" r="r" b="b"/>
              <a:pathLst>
                <a:path w="1156" h="1340" extrusionOk="0">
                  <a:moveTo>
                    <a:pt x="262" y="1"/>
                  </a:moveTo>
                  <a:cubicBezTo>
                    <a:pt x="138" y="1"/>
                    <a:pt x="31" y="133"/>
                    <a:pt x="18" y="263"/>
                  </a:cubicBezTo>
                  <a:cubicBezTo>
                    <a:pt x="1" y="394"/>
                    <a:pt x="54" y="520"/>
                    <a:pt x="113" y="631"/>
                  </a:cubicBezTo>
                  <a:cubicBezTo>
                    <a:pt x="207" y="807"/>
                    <a:pt x="322" y="966"/>
                    <a:pt x="456" y="1106"/>
                  </a:cubicBezTo>
                  <a:cubicBezTo>
                    <a:pt x="540" y="1195"/>
                    <a:pt x="704" y="1340"/>
                    <a:pt x="852" y="1340"/>
                  </a:cubicBezTo>
                  <a:cubicBezTo>
                    <a:pt x="880" y="1340"/>
                    <a:pt x="907" y="1335"/>
                    <a:pt x="933" y="1323"/>
                  </a:cubicBezTo>
                  <a:cubicBezTo>
                    <a:pt x="1075" y="1259"/>
                    <a:pt x="1131" y="888"/>
                    <a:pt x="1142" y="737"/>
                  </a:cubicBezTo>
                  <a:cubicBezTo>
                    <a:pt x="1156" y="534"/>
                    <a:pt x="1092" y="319"/>
                    <a:pt x="938" y="210"/>
                  </a:cubicBezTo>
                  <a:cubicBezTo>
                    <a:pt x="790" y="104"/>
                    <a:pt x="590" y="112"/>
                    <a:pt x="422" y="48"/>
                  </a:cubicBezTo>
                  <a:cubicBezTo>
                    <a:pt x="372" y="29"/>
                    <a:pt x="322" y="1"/>
                    <a:pt x="266" y="1"/>
                  </a:cubicBezTo>
                  <a:cubicBezTo>
                    <a:pt x="265" y="1"/>
                    <a:pt x="263" y="1"/>
                    <a:pt x="262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6216;p51">
              <a:extLst>
                <a:ext uri="{FF2B5EF4-FFF2-40B4-BE49-F238E27FC236}">
                  <a16:creationId xmlns:a16="http://schemas.microsoft.com/office/drawing/2014/main" id="{860DE4F0-C4C3-1184-1E9B-D431F2E645CD}"/>
                </a:ext>
              </a:extLst>
            </p:cNvPr>
            <p:cNvSpPr/>
            <p:nvPr/>
          </p:nvSpPr>
          <p:spPr>
            <a:xfrm>
              <a:off x="2075076" y="2735818"/>
              <a:ext cx="143497" cy="195721"/>
            </a:xfrm>
            <a:custGeom>
              <a:avLst/>
              <a:gdLst/>
              <a:ahLst/>
              <a:cxnLst/>
              <a:rect l="l" t="t" r="r" b="b"/>
              <a:pathLst>
                <a:path w="1341" h="1829" extrusionOk="0">
                  <a:moveTo>
                    <a:pt x="904" y="0"/>
                  </a:moveTo>
                  <a:cubicBezTo>
                    <a:pt x="818" y="0"/>
                    <a:pt x="721" y="47"/>
                    <a:pt x="626" y="116"/>
                  </a:cubicBezTo>
                  <a:cubicBezTo>
                    <a:pt x="213" y="412"/>
                    <a:pt x="1" y="958"/>
                    <a:pt x="107" y="1458"/>
                  </a:cubicBezTo>
                  <a:cubicBezTo>
                    <a:pt x="143" y="1632"/>
                    <a:pt x="256" y="1829"/>
                    <a:pt x="435" y="1829"/>
                  </a:cubicBezTo>
                  <a:cubicBezTo>
                    <a:pt x="436" y="1829"/>
                    <a:pt x="438" y="1829"/>
                    <a:pt x="439" y="1829"/>
                  </a:cubicBezTo>
                  <a:cubicBezTo>
                    <a:pt x="598" y="1823"/>
                    <a:pt x="701" y="1675"/>
                    <a:pt x="832" y="1583"/>
                  </a:cubicBezTo>
                  <a:cubicBezTo>
                    <a:pt x="986" y="1475"/>
                    <a:pt x="1201" y="1438"/>
                    <a:pt x="1284" y="1271"/>
                  </a:cubicBezTo>
                  <a:cubicBezTo>
                    <a:pt x="1340" y="1159"/>
                    <a:pt x="1321" y="1025"/>
                    <a:pt x="1295" y="908"/>
                  </a:cubicBezTo>
                  <a:cubicBezTo>
                    <a:pt x="1248" y="666"/>
                    <a:pt x="1209" y="403"/>
                    <a:pt x="1114" y="172"/>
                  </a:cubicBezTo>
                  <a:cubicBezTo>
                    <a:pt x="1066" y="49"/>
                    <a:pt x="991" y="0"/>
                    <a:pt x="9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6217;p51">
              <a:extLst>
                <a:ext uri="{FF2B5EF4-FFF2-40B4-BE49-F238E27FC236}">
                  <a16:creationId xmlns:a16="http://schemas.microsoft.com/office/drawing/2014/main" id="{364BC733-330B-B424-7EDF-1B4D0BC3FE03}"/>
                </a:ext>
              </a:extLst>
            </p:cNvPr>
            <p:cNvSpPr/>
            <p:nvPr/>
          </p:nvSpPr>
          <p:spPr>
            <a:xfrm>
              <a:off x="2104397" y="2736139"/>
              <a:ext cx="64847" cy="126914"/>
            </a:xfrm>
            <a:custGeom>
              <a:avLst/>
              <a:gdLst/>
              <a:ahLst/>
              <a:cxnLst/>
              <a:rect l="l" t="t" r="r" b="b"/>
              <a:pathLst>
                <a:path w="606" h="1186" extrusionOk="0">
                  <a:moveTo>
                    <a:pt x="566" y="0"/>
                  </a:moveTo>
                  <a:cubicBezTo>
                    <a:pt x="555" y="0"/>
                    <a:pt x="544" y="4"/>
                    <a:pt x="536" y="12"/>
                  </a:cubicBezTo>
                  <a:cubicBezTo>
                    <a:pt x="257" y="333"/>
                    <a:pt x="73" y="724"/>
                    <a:pt x="0" y="1142"/>
                  </a:cubicBezTo>
                  <a:cubicBezTo>
                    <a:pt x="0" y="1156"/>
                    <a:pt x="6" y="1173"/>
                    <a:pt x="20" y="1181"/>
                  </a:cubicBezTo>
                  <a:cubicBezTo>
                    <a:pt x="25" y="1181"/>
                    <a:pt x="25" y="1184"/>
                    <a:pt x="28" y="1184"/>
                  </a:cubicBezTo>
                  <a:cubicBezTo>
                    <a:pt x="31" y="1185"/>
                    <a:pt x="34" y="1185"/>
                    <a:pt x="36" y="1185"/>
                  </a:cubicBezTo>
                  <a:cubicBezTo>
                    <a:pt x="51" y="1185"/>
                    <a:pt x="68" y="1174"/>
                    <a:pt x="73" y="1162"/>
                  </a:cubicBezTo>
                  <a:lnTo>
                    <a:pt x="87" y="1123"/>
                  </a:lnTo>
                  <a:cubicBezTo>
                    <a:pt x="90" y="1114"/>
                    <a:pt x="90" y="1103"/>
                    <a:pt x="84" y="1092"/>
                  </a:cubicBezTo>
                  <a:cubicBezTo>
                    <a:pt x="159" y="713"/>
                    <a:pt x="335" y="356"/>
                    <a:pt x="592" y="60"/>
                  </a:cubicBezTo>
                  <a:cubicBezTo>
                    <a:pt x="606" y="43"/>
                    <a:pt x="603" y="21"/>
                    <a:pt x="589" y="7"/>
                  </a:cubicBezTo>
                  <a:cubicBezTo>
                    <a:pt x="582" y="2"/>
                    <a:pt x="574" y="0"/>
                    <a:pt x="566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6218;p51">
              <a:extLst>
                <a:ext uri="{FF2B5EF4-FFF2-40B4-BE49-F238E27FC236}">
                  <a16:creationId xmlns:a16="http://schemas.microsoft.com/office/drawing/2014/main" id="{5B190490-3CFA-67D8-321F-F9EE0639CEE2}"/>
                </a:ext>
              </a:extLst>
            </p:cNvPr>
            <p:cNvSpPr/>
            <p:nvPr/>
          </p:nvSpPr>
          <p:spPr>
            <a:xfrm>
              <a:off x="2154798" y="2745449"/>
              <a:ext cx="29427" cy="105619"/>
            </a:xfrm>
            <a:custGeom>
              <a:avLst/>
              <a:gdLst/>
              <a:ahLst/>
              <a:cxnLst/>
              <a:rect l="l" t="t" r="r" b="b"/>
              <a:pathLst>
                <a:path w="275" h="987" extrusionOk="0">
                  <a:moveTo>
                    <a:pt x="213" y="1"/>
                  </a:moveTo>
                  <a:cubicBezTo>
                    <a:pt x="191" y="6"/>
                    <a:pt x="177" y="23"/>
                    <a:pt x="177" y="40"/>
                  </a:cubicBezTo>
                  <a:cubicBezTo>
                    <a:pt x="199" y="347"/>
                    <a:pt x="143" y="654"/>
                    <a:pt x="9" y="930"/>
                  </a:cubicBezTo>
                  <a:cubicBezTo>
                    <a:pt x="1" y="949"/>
                    <a:pt x="9" y="972"/>
                    <a:pt x="26" y="983"/>
                  </a:cubicBezTo>
                  <a:cubicBezTo>
                    <a:pt x="31" y="985"/>
                    <a:pt x="36" y="986"/>
                    <a:pt x="41" y="986"/>
                  </a:cubicBezTo>
                  <a:cubicBezTo>
                    <a:pt x="55" y="986"/>
                    <a:pt x="68" y="978"/>
                    <a:pt x="76" y="963"/>
                  </a:cubicBezTo>
                  <a:cubicBezTo>
                    <a:pt x="216" y="676"/>
                    <a:pt x="274" y="358"/>
                    <a:pt x="252" y="37"/>
                  </a:cubicBezTo>
                  <a:cubicBezTo>
                    <a:pt x="246" y="15"/>
                    <a:pt x="230" y="1"/>
                    <a:pt x="213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6219;p51">
              <a:extLst>
                <a:ext uri="{FF2B5EF4-FFF2-40B4-BE49-F238E27FC236}">
                  <a16:creationId xmlns:a16="http://schemas.microsoft.com/office/drawing/2014/main" id="{7DC8BDB1-B2B4-EC71-0B84-81EAD9B5FBD0}"/>
                </a:ext>
              </a:extLst>
            </p:cNvPr>
            <p:cNvSpPr/>
            <p:nvPr/>
          </p:nvSpPr>
          <p:spPr>
            <a:xfrm>
              <a:off x="2107393" y="2743951"/>
              <a:ext cx="97698" cy="133870"/>
            </a:xfrm>
            <a:custGeom>
              <a:avLst/>
              <a:gdLst/>
              <a:ahLst/>
              <a:cxnLst/>
              <a:rect l="l" t="t" r="r" b="b"/>
              <a:pathLst>
                <a:path w="913" h="1251" extrusionOk="0">
                  <a:moveTo>
                    <a:pt x="616" y="0"/>
                  </a:moveTo>
                  <a:cubicBezTo>
                    <a:pt x="557" y="0"/>
                    <a:pt x="491" y="32"/>
                    <a:pt x="424" y="79"/>
                  </a:cubicBezTo>
                  <a:cubicBezTo>
                    <a:pt x="143" y="285"/>
                    <a:pt x="0" y="662"/>
                    <a:pt x="70" y="1000"/>
                  </a:cubicBezTo>
                  <a:cubicBezTo>
                    <a:pt x="98" y="1116"/>
                    <a:pt x="172" y="1251"/>
                    <a:pt x="292" y="1251"/>
                  </a:cubicBezTo>
                  <a:cubicBezTo>
                    <a:pt x="293" y="1251"/>
                    <a:pt x="295" y="1251"/>
                    <a:pt x="296" y="1251"/>
                  </a:cubicBezTo>
                  <a:cubicBezTo>
                    <a:pt x="405" y="1248"/>
                    <a:pt x="477" y="1145"/>
                    <a:pt x="564" y="1083"/>
                  </a:cubicBezTo>
                  <a:cubicBezTo>
                    <a:pt x="670" y="1014"/>
                    <a:pt x="815" y="986"/>
                    <a:pt x="876" y="871"/>
                  </a:cubicBezTo>
                  <a:cubicBezTo>
                    <a:pt x="912" y="793"/>
                    <a:pt x="899" y="704"/>
                    <a:pt x="882" y="623"/>
                  </a:cubicBezTo>
                  <a:cubicBezTo>
                    <a:pt x="851" y="458"/>
                    <a:pt x="823" y="277"/>
                    <a:pt x="759" y="118"/>
                  </a:cubicBezTo>
                  <a:cubicBezTo>
                    <a:pt x="727" y="33"/>
                    <a:pt x="676" y="0"/>
                    <a:pt x="616" y="0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FF0000"/>
                </a:solidFill>
              </a:endParaRPr>
            </a:p>
          </p:txBody>
        </p:sp>
        <p:sp>
          <p:nvSpPr>
            <p:cNvPr id="5530" name="Google Shape;6220;p51">
              <a:extLst>
                <a:ext uri="{FF2B5EF4-FFF2-40B4-BE49-F238E27FC236}">
                  <a16:creationId xmlns:a16="http://schemas.microsoft.com/office/drawing/2014/main" id="{8332FD6F-E353-2E03-29CA-CD912EFCBCEB}"/>
                </a:ext>
              </a:extLst>
            </p:cNvPr>
            <p:cNvSpPr/>
            <p:nvPr/>
          </p:nvSpPr>
          <p:spPr>
            <a:xfrm>
              <a:off x="1955119" y="2669899"/>
              <a:ext cx="225786" cy="151205"/>
            </a:xfrm>
            <a:custGeom>
              <a:avLst/>
              <a:gdLst/>
              <a:ahLst/>
              <a:cxnLst/>
              <a:rect l="l" t="t" r="r" b="b"/>
              <a:pathLst>
                <a:path w="2110" h="1413" extrusionOk="0">
                  <a:moveTo>
                    <a:pt x="934" y="1"/>
                  </a:moveTo>
                  <a:cubicBezTo>
                    <a:pt x="758" y="1"/>
                    <a:pt x="583" y="34"/>
                    <a:pt x="480" y="168"/>
                  </a:cubicBezTo>
                  <a:cubicBezTo>
                    <a:pt x="424" y="244"/>
                    <a:pt x="397" y="344"/>
                    <a:pt x="321" y="400"/>
                  </a:cubicBezTo>
                  <a:cubicBezTo>
                    <a:pt x="249" y="453"/>
                    <a:pt x="146" y="453"/>
                    <a:pt x="81" y="512"/>
                  </a:cubicBezTo>
                  <a:cubicBezTo>
                    <a:pt x="17" y="565"/>
                    <a:pt x="0" y="659"/>
                    <a:pt x="28" y="735"/>
                  </a:cubicBezTo>
                  <a:cubicBezTo>
                    <a:pt x="53" y="813"/>
                    <a:pt x="118" y="871"/>
                    <a:pt x="196" y="902"/>
                  </a:cubicBezTo>
                  <a:cubicBezTo>
                    <a:pt x="249" y="924"/>
                    <a:pt x="307" y="936"/>
                    <a:pt x="355" y="966"/>
                  </a:cubicBezTo>
                  <a:cubicBezTo>
                    <a:pt x="491" y="1061"/>
                    <a:pt x="466" y="1290"/>
                    <a:pt x="603" y="1382"/>
                  </a:cubicBezTo>
                  <a:cubicBezTo>
                    <a:pt x="637" y="1404"/>
                    <a:pt x="676" y="1413"/>
                    <a:pt x="717" y="1413"/>
                  </a:cubicBezTo>
                  <a:cubicBezTo>
                    <a:pt x="784" y="1413"/>
                    <a:pt x="856" y="1390"/>
                    <a:pt x="921" y="1368"/>
                  </a:cubicBezTo>
                  <a:cubicBezTo>
                    <a:pt x="1136" y="1282"/>
                    <a:pt x="1345" y="1176"/>
                    <a:pt x="1538" y="1042"/>
                  </a:cubicBezTo>
                  <a:cubicBezTo>
                    <a:pt x="1683" y="944"/>
                    <a:pt x="1822" y="827"/>
                    <a:pt x="1892" y="665"/>
                  </a:cubicBezTo>
                  <a:cubicBezTo>
                    <a:pt x="2110" y="160"/>
                    <a:pt x="1462" y="32"/>
                    <a:pt x="1105" y="9"/>
                  </a:cubicBezTo>
                  <a:cubicBezTo>
                    <a:pt x="1050" y="5"/>
                    <a:pt x="992" y="1"/>
                    <a:pt x="934" y="1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6221;p51">
              <a:extLst>
                <a:ext uri="{FF2B5EF4-FFF2-40B4-BE49-F238E27FC236}">
                  <a16:creationId xmlns:a16="http://schemas.microsoft.com/office/drawing/2014/main" id="{99256310-4422-BF71-8FE0-11B1D5681652}"/>
                </a:ext>
              </a:extLst>
            </p:cNvPr>
            <p:cNvSpPr/>
            <p:nvPr/>
          </p:nvSpPr>
          <p:spPr>
            <a:xfrm>
              <a:off x="2076039" y="2709493"/>
              <a:ext cx="92347" cy="53826"/>
            </a:xfrm>
            <a:custGeom>
              <a:avLst/>
              <a:gdLst/>
              <a:ahLst/>
              <a:cxnLst/>
              <a:rect l="l" t="t" r="r" b="b"/>
              <a:pathLst>
                <a:path w="863" h="503" extrusionOk="0">
                  <a:moveTo>
                    <a:pt x="819" y="1"/>
                  </a:moveTo>
                  <a:cubicBezTo>
                    <a:pt x="806" y="1"/>
                    <a:pt x="793" y="9"/>
                    <a:pt x="784" y="22"/>
                  </a:cubicBezTo>
                  <a:cubicBezTo>
                    <a:pt x="640" y="265"/>
                    <a:pt x="358" y="427"/>
                    <a:pt x="74" y="427"/>
                  </a:cubicBezTo>
                  <a:cubicBezTo>
                    <a:pt x="63" y="427"/>
                    <a:pt x="51" y="427"/>
                    <a:pt x="39" y="426"/>
                  </a:cubicBezTo>
                  <a:cubicBezTo>
                    <a:pt x="37" y="425"/>
                    <a:pt x="34" y="425"/>
                    <a:pt x="32" y="425"/>
                  </a:cubicBezTo>
                  <a:cubicBezTo>
                    <a:pt x="13" y="425"/>
                    <a:pt x="0" y="442"/>
                    <a:pt x="0" y="460"/>
                  </a:cubicBezTo>
                  <a:cubicBezTo>
                    <a:pt x="3" y="482"/>
                    <a:pt x="14" y="490"/>
                    <a:pt x="25" y="499"/>
                  </a:cubicBezTo>
                  <a:cubicBezTo>
                    <a:pt x="28" y="501"/>
                    <a:pt x="34" y="501"/>
                    <a:pt x="39" y="501"/>
                  </a:cubicBezTo>
                  <a:cubicBezTo>
                    <a:pt x="51" y="502"/>
                    <a:pt x="63" y="502"/>
                    <a:pt x="75" y="502"/>
                  </a:cubicBezTo>
                  <a:cubicBezTo>
                    <a:pt x="386" y="502"/>
                    <a:pt x="693" y="327"/>
                    <a:pt x="851" y="58"/>
                  </a:cubicBezTo>
                  <a:cubicBezTo>
                    <a:pt x="862" y="41"/>
                    <a:pt x="854" y="22"/>
                    <a:pt x="837" y="8"/>
                  </a:cubicBezTo>
                  <a:cubicBezTo>
                    <a:pt x="832" y="3"/>
                    <a:pt x="825" y="1"/>
                    <a:pt x="819" y="1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6222;p51">
              <a:extLst>
                <a:ext uri="{FF2B5EF4-FFF2-40B4-BE49-F238E27FC236}">
                  <a16:creationId xmlns:a16="http://schemas.microsoft.com/office/drawing/2014/main" id="{B4C39736-2B83-6679-48D5-B86D5CB0766C}"/>
                </a:ext>
              </a:extLst>
            </p:cNvPr>
            <p:cNvSpPr/>
            <p:nvPr/>
          </p:nvSpPr>
          <p:spPr>
            <a:xfrm>
              <a:off x="2074862" y="2707888"/>
              <a:ext cx="80684" cy="17764"/>
            </a:xfrm>
            <a:custGeom>
              <a:avLst/>
              <a:gdLst/>
              <a:ahLst/>
              <a:cxnLst/>
              <a:rect l="l" t="t" r="r" b="b"/>
              <a:pathLst>
                <a:path w="754" h="166" extrusionOk="0">
                  <a:moveTo>
                    <a:pt x="714" y="0"/>
                  </a:moveTo>
                  <a:cubicBezTo>
                    <a:pt x="486" y="3"/>
                    <a:pt x="254" y="31"/>
                    <a:pt x="31" y="95"/>
                  </a:cubicBezTo>
                  <a:cubicBezTo>
                    <a:pt x="11" y="101"/>
                    <a:pt x="0" y="117"/>
                    <a:pt x="9" y="140"/>
                  </a:cubicBezTo>
                  <a:cubicBezTo>
                    <a:pt x="11" y="151"/>
                    <a:pt x="17" y="157"/>
                    <a:pt x="28" y="159"/>
                  </a:cubicBezTo>
                  <a:cubicBezTo>
                    <a:pt x="34" y="163"/>
                    <a:pt x="40" y="166"/>
                    <a:pt x="46" y="166"/>
                  </a:cubicBezTo>
                  <a:cubicBezTo>
                    <a:pt x="49" y="166"/>
                    <a:pt x="51" y="166"/>
                    <a:pt x="53" y="165"/>
                  </a:cubicBezTo>
                  <a:cubicBezTo>
                    <a:pt x="268" y="106"/>
                    <a:pt x="491" y="73"/>
                    <a:pt x="720" y="73"/>
                  </a:cubicBezTo>
                  <a:cubicBezTo>
                    <a:pt x="739" y="73"/>
                    <a:pt x="753" y="56"/>
                    <a:pt x="753" y="34"/>
                  </a:cubicBezTo>
                  <a:cubicBezTo>
                    <a:pt x="753" y="14"/>
                    <a:pt x="737" y="0"/>
                    <a:pt x="714" y="0"/>
                  </a:cubicBezTo>
                  <a:close/>
                </a:path>
              </a:pathLst>
            </a:custGeom>
            <a:solidFill>
              <a:srgbClr val="FBDE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6223;p51">
              <a:extLst>
                <a:ext uri="{FF2B5EF4-FFF2-40B4-BE49-F238E27FC236}">
                  <a16:creationId xmlns:a16="http://schemas.microsoft.com/office/drawing/2014/main" id="{0901A2BD-FF7F-46CF-88DD-4F1185D47A86}"/>
                </a:ext>
              </a:extLst>
            </p:cNvPr>
            <p:cNvSpPr/>
            <p:nvPr/>
          </p:nvSpPr>
          <p:spPr>
            <a:xfrm>
              <a:off x="2013974" y="2678567"/>
              <a:ext cx="165434" cy="110862"/>
            </a:xfrm>
            <a:custGeom>
              <a:avLst/>
              <a:gdLst/>
              <a:ahLst/>
              <a:cxnLst/>
              <a:rect l="l" t="t" r="r" b="b"/>
              <a:pathLst>
                <a:path w="1546" h="1036" extrusionOk="0">
                  <a:moveTo>
                    <a:pt x="682" y="0"/>
                  </a:moveTo>
                  <a:cubicBezTo>
                    <a:pt x="557" y="0"/>
                    <a:pt x="432" y="24"/>
                    <a:pt x="357" y="121"/>
                  </a:cubicBezTo>
                  <a:cubicBezTo>
                    <a:pt x="315" y="177"/>
                    <a:pt x="293" y="249"/>
                    <a:pt x="237" y="291"/>
                  </a:cubicBezTo>
                  <a:cubicBezTo>
                    <a:pt x="181" y="330"/>
                    <a:pt x="109" y="330"/>
                    <a:pt x="59" y="372"/>
                  </a:cubicBezTo>
                  <a:cubicBezTo>
                    <a:pt x="14" y="411"/>
                    <a:pt x="0" y="481"/>
                    <a:pt x="22" y="537"/>
                  </a:cubicBezTo>
                  <a:cubicBezTo>
                    <a:pt x="39" y="592"/>
                    <a:pt x="87" y="637"/>
                    <a:pt x="142" y="659"/>
                  </a:cubicBezTo>
                  <a:cubicBezTo>
                    <a:pt x="184" y="676"/>
                    <a:pt x="226" y="682"/>
                    <a:pt x="262" y="707"/>
                  </a:cubicBezTo>
                  <a:cubicBezTo>
                    <a:pt x="363" y="776"/>
                    <a:pt x="343" y="947"/>
                    <a:pt x="444" y="1014"/>
                  </a:cubicBezTo>
                  <a:cubicBezTo>
                    <a:pt x="470" y="1030"/>
                    <a:pt x="499" y="1036"/>
                    <a:pt x="530" y="1036"/>
                  </a:cubicBezTo>
                  <a:cubicBezTo>
                    <a:pt x="578" y="1036"/>
                    <a:pt x="630" y="1020"/>
                    <a:pt x="678" y="1002"/>
                  </a:cubicBezTo>
                  <a:cubicBezTo>
                    <a:pt x="837" y="944"/>
                    <a:pt x="988" y="863"/>
                    <a:pt x="1130" y="765"/>
                  </a:cubicBezTo>
                  <a:cubicBezTo>
                    <a:pt x="1236" y="693"/>
                    <a:pt x="1336" y="609"/>
                    <a:pt x="1389" y="492"/>
                  </a:cubicBezTo>
                  <a:cubicBezTo>
                    <a:pt x="1546" y="121"/>
                    <a:pt x="1069" y="26"/>
                    <a:pt x="812" y="6"/>
                  </a:cubicBezTo>
                  <a:cubicBezTo>
                    <a:pt x="770" y="3"/>
                    <a:pt x="726" y="0"/>
                    <a:pt x="6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6224;p51">
              <a:extLst>
                <a:ext uri="{FF2B5EF4-FFF2-40B4-BE49-F238E27FC236}">
                  <a16:creationId xmlns:a16="http://schemas.microsoft.com/office/drawing/2014/main" id="{E7866997-4487-FDA8-2683-7A63D0EE0044}"/>
                </a:ext>
              </a:extLst>
            </p:cNvPr>
            <p:cNvSpPr/>
            <p:nvPr/>
          </p:nvSpPr>
          <p:spPr>
            <a:xfrm>
              <a:off x="2149127" y="2556789"/>
              <a:ext cx="173887" cy="175496"/>
            </a:xfrm>
            <a:custGeom>
              <a:avLst/>
              <a:gdLst/>
              <a:ahLst/>
              <a:cxnLst/>
              <a:rect l="l" t="t" r="r" b="b"/>
              <a:pathLst>
                <a:path w="1625" h="1640" extrusionOk="0">
                  <a:moveTo>
                    <a:pt x="606" y="1"/>
                  </a:moveTo>
                  <a:lnTo>
                    <a:pt x="606" y="1"/>
                  </a:lnTo>
                  <a:cubicBezTo>
                    <a:pt x="550" y="43"/>
                    <a:pt x="495" y="90"/>
                    <a:pt x="453" y="151"/>
                  </a:cubicBezTo>
                  <a:cubicBezTo>
                    <a:pt x="380" y="252"/>
                    <a:pt x="341" y="375"/>
                    <a:pt x="313" y="494"/>
                  </a:cubicBezTo>
                  <a:cubicBezTo>
                    <a:pt x="249" y="743"/>
                    <a:pt x="1" y="1354"/>
                    <a:pt x="271" y="1541"/>
                  </a:cubicBezTo>
                  <a:cubicBezTo>
                    <a:pt x="374" y="1614"/>
                    <a:pt x="528" y="1639"/>
                    <a:pt x="692" y="1639"/>
                  </a:cubicBezTo>
                  <a:cubicBezTo>
                    <a:pt x="931" y="1639"/>
                    <a:pt x="1192" y="1585"/>
                    <a:pt x="1354" y="1541"/>
                  </a:cubicBezTo>
                  <a:cubicBezTo>
                    <a:pt x="1463" y="1510"/>
                    <a:pt x="1583" y="1457"/>
                    <a:pt x="1608" y="1345"/>
                  </a:cubicBezTo>
                  <a:cubicBezTo>
                    <a:pt x="1624" y="1273"/>
                    <a:pt x="1591" y="1203"/>
                    <a:pt x="1574" y="1131"/>
                  </a:cubicBezTo>
                  <a:cubicBezTo>
                    <a:pt x="1450" y="1162"/>
                    <a:pt x="1322" y="1177"/>
                    <a:pt x="1195" y="1177"/>
                  </a:cubicBezTo>
                  <a:cubicBezTo>
                    <a:pt x="1038" y="1177"/>
                    <a:pt x="880" y="1153"/>
                    <a:pt x="729" y="1105"/>
                  </a:cubicBezTo>
                  <a:cubicBezTo>
                    <a:pt x="690" y="1091"/>
                    <a:pt x="648" y="1078"/>
                    <a:pt x="620" y="1047"/>
                  </a:cubicBezTo>
                  <a:cubicBezTo>
                    <a:pt x="592" y="1016"/>
                    <a:pt x="584" y="974"/>
                    <a:pt x="573" y="935"/>
                  </a:cubicBezTo>
                  <a:cubicBezTo>
                    <a:pt x="495" y="628"/>
                    <a:pt x="509" y="299"/>
                    <a:pt x="606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6225;p51">
              <a:extLst>
                <a:ext uri="{FF2B5EF4-FFF2-40B4-BE49-F238E27FC236}">
                  <a16:creationId xmlns:a16="http://schemas.microsoft.com/office/drawing/2014/main" id="{0B29ABA5-939B-B0B8-4943-3966BB5E161F}"/>
                </a:ext>
              </a:extLst>
            </p:cNvPr>
            <p:cNvSpPr/>
            <p:nvPr/>
          </p:nvSpPr>
          <p:spPr>
            <a:xfrm>
              <a:off x="2087917" y="2735389"/>
              <a:ext cx="427776" cy="2967706"/>
            </a:xfrm>
            <a:custGeom>
              <a:avLst/>
              <a:gdLst/>
              <a:ahLst/>
              <a:cxnLst/>
              <a:rect l="l" t="t" r="r" b="b"/>
              <a:pathLst>
                <a:path w="1215" h="1356" extrusionOk="0">
                  <a:moveTo>
                    <a:pt x="782" y="1"/>
                  </a:moveTo>
                  <a:cubicBezTo>
                    <a:pt x="696" y="1"/>
                    <a:pt x="599" y="48"/>
                    <a:pt x="503" y="117"/>
                  </a:cubicBezTo>
                  <a:cubicBezTo>
                    <a:pt x="252" y="298"/>
                    <a:pt x="76" y="572"/>
                    <a:pt x="1" y="873"/>
                  </a:cubicBezTo>
                  <a:cubicBezTo>
                    <a:pt x="101" y="778"/>
                    <a:pt x="207" y="695"/>
                    <a:pt x="319" y="622"/>
                  </a:cubicBezTo>
                  <a:cubicBezTo>
                    <a:pt x="400" y="569"/>
                    <a:pt x="489" y="522"/>
                    <a:pt x="581" y="499"/>
                  </a:cubicBezTo>
                  <a:cubicBezTo>
                    <a:pt x="607" y="495"/>
                    <a:pt x="634" y="492"/>
                    <a:pt x="661" y="492"/>
                  </a:cubicBezTo>
                  <a:cubicBezTo>
                    <a:pt x="733" y="492"/>
                    <a:pt x="805" y="510"/>
                    <a:pt x="860" y="552"/>
                  </a:cubicBezTo>
                  <a:cubicBezTo>
                    <a:pt x="952" y="622"/>
                    <a:pt x="988" y="736"/>
                    <a:pt x="1008" y="845"/>
                  </a:cubicBezTo>
                  <a:cubicBezTo>
                    <a:pt x="1047" y="1013"/>
                    <a:pt x="1075" y="1183"/>
                    <a:pt x="1092" y="1356"/>
                  </a:cubicBezTo>
                  <a:cubicBezTo>
                    <a:pt x="1120" y="1333"/>
                    <a:pt x="1142" y="1306"/>
                    <a:pt x="1159" y="1272"/>
                  </a:cubicBezTo>
                  <a:cubicBezTo>
                    <a:pt x="1214" y="1161"/>
                    <a:pt x="1192" y="1027"/>
                    <a:pt x="1170" y="909"/>
                  </a:cubicBezTo>
                  <a:cubicBezTo>
                    <a:pt x="1120" y="667"/>
                    <a:pt x="1081" y="402"/>
                    <a:pt x="991" y="173"/>
                  </a:cubicBezTo>
                  <a:cubicBezTo>
                    <a:pt x="944" y="49"/>
                    <a:pt x="869" y="1"/>
                    <a:pt x="782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0000"/>
                </a:solidFill>
              </a:endParaRPr>
            </a:p>
          </p:txBody>
        </p:sp>
        <p:sp>
          <p:nvSpPr>
            <p:cNvPr id="5536" name="Google Shape;6226;p51">
              <a:extLst>
                <a:ext uri="{FF2B5EF4-FFF2-40B4-BE49-F238E27FC236}">
                  <a16:creationId xmlns:a16="http://schemas.microsoft.com/office/drawing/2014/main" id="{FFB83CC2-9B9A-411C-5440-D9BF927C6F98}"/>
                </a:ext>
              </a:extLst>
            </p:cNvPr>
            <p:cNvSpPr/>
            <p:nvPr/>
          </p:nvSpPr>
          <p:spPr>
            <a:xfrm>
              <a:off x="2013974" y="2669364"/>
              <a:ext cx="166932" cy="146390"/>
            </a:xfrm>
            <a:custGeom>
              <a:avLst/>
              <a:gdLst/>
              <a:ahLst/>
              <a:cxnLst/>
              <a:rect l="l" t="t" r="r" b="b"/>
              <a:pathLst>
                <a:path w="1560" h="1368" extrusionOk="0">
                  <a:moveTo>
                    <a:pt x="391" y="1"/>
                  </a:moveTo>
                  <a:cubicBezTo>
                    <a:pt x="248" y="1"/>
                    <a:pt x="106" y="23"/>
                    <a:pt x="0" y="101"/>
                  </a:cubicBezTo>
                  <a:cubicBezTo>
                    <a:pt x="131" y="148"/>
                    <a:pt x="257" y="201"/>
                    <a:pt x="382" y="252"/>
                  </a:cubicBezTo>
                  <a:cubicBezTo>
                    <a:pt x="516" y="307"/>
                    <a:pt x="656" y="377"/>
                    <a:pt x="725" y="508"/>
                  </a:cubicBezTo>
                  <a:cubicBezTo>
                    <a:pt x="820" y="684"/>
                    <a:pt x="745" y="902"/>
                    <a:pt x="628" y="1069"/>
                  </a:cubicBezTo>
                  <a:cubicBezTo>
                    <a:pt x="555" y="1181"/>
                    <a:pt x="469" y="1278"/>
                    <a:pt x="371" y="1367"/>
                  </a:cubicBezTo>
                  <a:cubicBezTo>
                    <a:pt x="586" y="1284"/>
                    <a:pt x="795" y="1178"/>
                    <a:pt x="988" y="1044"/>
                  </a:cubicBezTo>
                  <a:cubicBezTo>
                    <a:pt x="1133" y="946"/>
                    <a:pt x="1272" y="829"/>
                    <a:pt x="1342" y="667"/>
                  </a:cubicBezTo>
                  <a:cubicBezTo>
                    <a:pt x="1560" y="165"/>
                    <a:pt x="907" y="37"/>
                    <a:pt x="558" y="9"/>
                  </a:cubicBezTo>
                  <a:cubicBezTo>
                    <a:pt x="504" y="4"/>
                    <a:pt x="448" y="1"/>
                    <a:pt x="391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6227;p51">
              <a:extLst>
                <a:ext uri="{FF2B5EF4-FFF2-40B4-BE49-F238E27FC236}">
                  <a16:creationId xmlns:a16="http://schemas.microsoft.com/office/drawing/2014/main" id="{E5BA7B62-2E44-BE0E-BDA5-3F918B2036C0}"/>
                </a:ext>
              </a:extLst>
            </p:cNvPr>
            <p:cNvSpPr/>
            <p:nvPr/>
          </p:nvSpPr>
          <p:spPr>
            <a:xfrm>
              <a:off x="2047682" y="2573804"/>
              <a:ext cx="132047" cy="143500"/>
            </a:xfrm>
            <a:custGeom>
              <a:avLst/>
              <a:gdLst/>
              <a:ahLst/>
              <a:cxnLst/>
              <a:rect l="l" t="t" r="r" b="b"/>
              <a:pathLst>
                <a:path w="1234" h="1341" extrusionOk="0">
                  <a:moveTo>
                    <a:pt x="1038" y="1"/>
                  </a:moveTo>
                  <a:cubicBezTo>
                    <a:pt x="1030" y="68"/>
                    <a:pt x="1016" y="137"/>
                    <a:pt x="1005" y="204"/>
                  </a:cubicBezTo>
                  <a:cubicBezTo>
                    <a:pt x="979" y="347"/>
                    <a:pt x="952" y="497"/>
                    <a:pt x="848" y="598"/>
                  </a:cubicBezTo>
                  <a:cubicBezTo>
                    <a:pt x="751" y="691"/>
                    <a:pt x="613" y="720"/>
                    <a:pt x="478" y="720"/>
                  </a:cubicBezTo>
                  <a:cubicBezTo>
                    <a:pt x="443" y="720"/>
                    <a:pt x="408" y="718"/>
                    <a:pt x="374" y="715"/>
                  </a:cubicBezTo>
                  <a:cubicBezTo>
                    <a:pt x="249" y="709"/>
                    <a:pt x="123" y="687"/>
                    <a:pt x="0" y="656"/>
                  </a:cubicBezTo>
                  <a:lnTo>
                    <a:pt x="0" y="656"/>
                  </a:lnTo>
                  <a:cubicBezTo>
                    <a:pt x="98" y="790"/>
                    <a:pt x="201" y="910"/>
                    <a:pt x="318" y="1027"/>
                  </a:cubicBezTo>
                  <a:cubicBezTo>
                    <a:pt x="438" y="1142"/>
                    <a:pt x="674" y="1340"/>
                    <a:pt x="874" y="1340"/>
                  </a:cubicBezTo>
                  <a:cubicBezTo>
                    <a:pt x="906" y="1340"/>
                    <a:pt x="938" y="1335"/>
                    <a:pt x="968" y="1323"/>
                  </a:cubicBezTo>
                  <a:cubicBezTo>
                    <a:pt x="1161" y="1251"/>
                    <a:pt x="1219" y="776"/>
                    <a:pt x="1228" y="584"/>
                  </a:cubicBezTo>
                  <a:cubicBezTo>
                    <a:pt x="1233" y="375"/>
                    <a:pt x="1175" y="154"/>
                    <a:pt x="1038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6228;p51">
              <a:extLst>
                <a:ext uri="{FF2B5EF4-FFF2-40B4-BE49-F238E27FC236}">
                  <a16:creationId xmlns:a16="http://schemas.microsoft.com/office/drawing/2014/main" id="{022E5A23-B607-DB81-2E0B-246B4395554C}"/>
                </a:ext>
              </a:extLst>
            </p:cNvPr>
            <p:cNvSpPr/>
            <p:nvPr/>
          </p:nvSpPr>
          <p:spPr>
            <a:xfrm>
              <a:off x="2172776" y="2718482"/>
              <a:ext cx="178274" cy="125951"/>
            </a:xfrm>
            <a:custGeom>
              <a:avLst/>
              <a:gdLst/>
              <a:ahLst/>
              <a:cxnLst/>
              <a:rect l="l" t="t" r="r" b="b"/>
              <a:pathLst>
                <a:path w="1666" h="1177" extrusionOk="0">
                  <a:moveTo>
                    <a:pt x="470" y="1"/>
                  </a:moveTo>
                  <a:cubicBezTo>
                    <a:pt x="264" y="1"/>
                    <a:pt x="17" y="31"/>
                    <a:pt x="6" y="194"/>
                  </a:cubicBezTo>
                  <a:cubicBezTo>
                    <a:pt x="0" y="297"/>
                    <a:pt x="62" y="392"/>
                    <a:pt x="120" y="476"/>
                  </a:cubicBezTo>
                  <a:cubicBezTo>
                    <a:pt x="198" y="582"/>
                    <a:pt x="274" y="685"/>
                    <a:pt x="349" y="791"/>
                  </a:cubicBezTo>
                  <a:cubicBezTo>
                    <a:pt x="438" y="920"/>
                    <a:pt x="530" y="1048"/>
                    <a:pt x="622" y="1176"/>
                  </a:cubicBezTo>
                  <a:cubicBezTo>
                    <a:pt x="617" y="1115"/>
                    <a:pt x="608" y="1048"/>
                    <a:pt x="600" y="987"/>
                  </a:cubicBezTo>
                  <a:cubicBezTo>
                    <a:pt x="586" y="881"/>
                    <a:pt x="572" y="769"/>
                    <a:pt x="603" y="668"/>
                  </a:cubicBezTo>
                  <a:cubicBezTo>
                    <a:pt x="656" y="498"/>
                    <a:pt x="823" y="378"/>
                    <a:pt x="993" y="339"/>
                  </a:cubicBezTo>
                  <a:cubicBezTo>
                    <a:pt x="1062" y="325"/>
                    <a:pt x="1132" y="319"/>
                    <a:pt x="1203" y="319"/>
                  </a:cubicBezTo>
                  <a:cubicBezTo>
                    <a:pt x="1309" y="319"/>
                    <a:pt x="1417" y="332"/>
                    <a:pt x="1523" y="345"/>
                  </a:cubicBezTo>
                  <a:cubicBezTo>
                    <a:pt x="1568" y="348"/>
                    <a:pt x="1618" y="356"/>
                    <a:pt x="1666" y="362"/>
                  </a:cubicBezTo>
                  <a:cubicBezTo>
                    <a:pt x="1638" y="334"/>
                    <a:pt x="1610" y="309"/>
                    <a:pt x="1582" y="289"/>
                  </a:cubicBezTo>
                  <a:cubicBezTo>
                    <a:pt x="1331" y="99"/>
                    <a:pt x="1018" y="21"/>
                    <a:pt x="706" y="10"/>
                  </a:cubicBezTo>
                  <a:cubicBezTo>
                    <a:pt x="655" y="7"/>
                    <a:pt x="567" y="1"/>
                    <a:pt x="470" y="1"/>
                  </a:cubicBezTo>
                  <a:close/>
                </a:path>
              </a:pathLst>
            </a:custGeom>
            <a:solidFill>
              <a:srgbClr val="FFFFFF">
                <a:alpha val="38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6229;p51">
              <a:extLst>
                <a:ext uri="{FF2B5EF4-FFF2-40B4-BE49-F238E27FC236}">
                  <a16:creationId xmlns:a16="http://schemas.microsoft.com/office/drawing/2014/main" id="{22AC1FD3-0A7D-434E-B2CB-B9F53B8EC5A3}"/>
                </a:ext>
              </a:extLst>
            </p:cNvPr>
            <p:cNvSpPr/>
            <p:nvPr/>
          </p:nvSpPr>
          <p:spPr>
            <a:xfrm>
              <a:off x="2133931" y="2682099"/>
              <a:ext cx="92668" cy="80900"/>
            </a:xfrm>
            <a:custGeom>
              <a:avLst/>
              <a:gdLst/>
              <a:ahLst/>
              <a:cxnLst/>
              <a:rect l="l" t="t" r="r" b="b"/>
              <a:pathLst>
                <a:path w="866" h="756" extrusionOk="0">
                  <a:moveTo>
                    <a:pt x="435" y="0"/>
                  </a:moveTo>
                  <a:cubicBezTo>
                    <a:pt x="293" y="0"/>
                    <a:pt x="157" y="80"/>
                    <a:pt x="90" y="216"/>
                  </a:cubicBezTo>
                  <a:cubicBezTo>
                    <a:pt x="1" y="406"/>
                    <a:pt x="81" y="629"/>
                    <a:pt x="271" y="718"/>
                  </a:cubicBezTo>
                  <a:cubicBezTo>
                    <a:pt x="324" y="744"/>
                    <a:pt x="379" y="756"/>
                    <a:pt x="433" y="756"/>
                  </a:cubicBezTo>
                  <a:cubicBezTo>
                    <a:pt x="574" y="756"/>
                    <a:pt x="709" y="674"/>
                    <a:pt x="773" y="537"/>
                  </a:cubicBezTo>
                  <a:cubicBezTo>
                    <a:pt x="865" y="350"/>
                    <a:pt x="782" y="127"/>
                    <a:pt x="592" y="35"/>
                  </a:cubicBezTo>
                  <a:cubicBezTo>
                    <a:pt x="541" y="11"/>
                    <a:pt x="488" y="0"/>
                    <a:pt x="4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6230;p51">
              <a:extLst>
                <a:ext uri="{FF2B5EF4-FFF2-40B4-BE49-F238E27FC236}">
                  <a16:creationId xmlns:a16="http://schemas.microsoft.com/office/drawing/2014/main" id="{F679DCF0-64DB-ABA3-A174-8EFF2DFD0F2E}"/>
                </a:ext>
              </a:extLst>
            </p:cNvPr>
            <p:cNvSpPr/>
            <p:nvPr/>
          </p:nvSpPr>
          <p:spPr>
            <a:xfrm>
              <a:off x="2154798" y="2700183"/>
              <a:ext cx="50936" cy="44623"/>
            </a:xfrm>
            <a:custGeom>
              <a:avLst/>
              <a:gdLst/>
              <a:ahLst/>
              <a:cxnLst/>
              <a:rect l="l" t="t" r="r" b="b"/>
              <a:pathLst>
                <a:path w="476" h="417" extrusionOk="0">
                  <a:moveTo>
                    <a:pt x="237" y="0"/>
                  </a:moveTo>
                  <a:cubicBezTo>
                    <a:pt x="158" y="0"/>
                    <a:pt x="83" y="45"/>
                    <a:pt x="48" y="123"/>
                  </a:cubicBezTo>
                  <a:cubicBezTo>
                    <a:pt x="1" y="226"/>
                    <a:pt x="45" y="351"/>
                    <a:pt x="149" y="396"/>
                  </a:cubicBezTo>
                  <a:cubicBezTo>
                    <a:pt x="178" y="410"/>
                    <a:pt x="209" y="417"/>
                    <a:pt x="240" y="417"/>
                  </a:cubicBezTo>
                  <a:cubicBezTo>
                    <a:pt x="318" y="417"/>
                    <a:pt x="393" y="372"/>
                    <a:pt x="425" y="295"/>
                  </a:cubicBezTo>
                  <a:cubicBezTo>
                    <a:pt x="475" y="192"/>
                    <a:pt x="428" y="64"/>
                    <a:pt x="324" y="19"/>
                  </a:cubicBezTo>
                  <a:cubicBezTo>
                    <a:pt x="296" y="7"/>
                    <a:pt x="266" y="0"/>
                    <a:pt x="2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6231;p51">
              <a:extLst>
                <a:ext uri="{FF2B5EF4-FFF2-40B4-BE49-F238E27FC236}">
                  <a16:creationId xmlns:a16="http://schemas.microsoft.com/office/drawing/2014/main" id="{1102046D-C142-A26C-FDAA-1CF167D6BBAB}"/>
                </a:ext>
              </a:extLst>
            </p:cNvPr>
            <p:cNvSpPr/>
            <p:nvPr/>
          </p:nvSpPr>
          <p:spPr>
            <a:xfrm>
              <a:off x="282777" y="3228495"/>
              <a:ext cx="2013881" cy="1762455"/>
            </a:xfrm>
            <a:custGeom>
              <a:avLst/>
              <a:gdLst/>
              <a:ahLst/>
              <a:cxnLst/>
              <a:rect l="l" t="t" r="r" b="b"/>
              <a:pathLst>
                <a:path w="18820" h="16470" extrusionOk="0">
                  <a:moveTo>
                    <a:pt x="8551" y="1"/>
                  </a:moveTo>
                  <a:lnTo>
                    <a:pt x="0" y="7321"/>
                  </a:lnTo>
                  <a:lnTo>
                    <a:pt x="444" y="9651"/>
                  </a:lnTo>
                  <a:cubicBezTo>
                    <a:pt x="343" y="9994"/>
                    <a:pt x="488" y="10368"/>
                    <a:pt x="859" y="10616"/>
                  </a:cubicBezTo>
                  <a:lnTo>
                    <a:pt x="9357" y="16234"/>
                  </a:lnTo>
                  <a:cubicBezTo>
                    <a:pt x="9598" y="16393"/>
                    <a:pt x="9891" y="16470"/>
                    <a:pt x="10183" y="16470"/>
                  </a:cubicBezTo>
                  <a:cubicBezTo>
                    <a:pt x="10544" y="16470"/>
                    <a:pt x="10902" y="16352"/>
                    <a:pt x="11156" y="16126"/>
                  </a:cubicBezTo>
                  <a:lnTo>
                    <a:pt x="18424" y="9556"/>
                  </a:lnTo>
                  <a:cubicBezTo>
                    <a:pt x="18773" y="9238"/>
                    <a:pt x="18820" y="8794"/>
                    <a:pt x="18574" y="8445"/>
                  </a:cubicBezTo>
                  <a:lnTo>
                    <a:pt x="18176" y="6068"/>
                  </a:lnTo>
                  <a:lnTo>
                    <a:pt x="855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6232;p51">
              <a:extLst>
                <a:ext uri="{FF2B5EF4-FFF2-40B4-BE49-F238E27FC236}">
                  <a16:creationId xmlns:a16="http://schemas.microsoft.com/office/drawing/2014/main" id="{D39DF1BD-EA94-9608-B67F-D63101B4D887}"/>
                </a:ext>
              </a:extLst>
            </p:cNvPr>
            <p:cNvSpPr/>
            <p:nvPr/>
          </p:nvSpPr>
          <p:spPr>
            <a:xfrm>
              <a:off x="2085028" y="3874840"/>
              <a:ext cx="164257" cy="395081"/>
            </a:xfrm>
            <a:custGeom>
              <a:avLst/>
              <a:gdLst/>
              <a:ahLst/>
              <a:cxnLst/>
              <a:rect l="l" t="t" r="r" b="b"/>
              <a:pathLst>
                <a:path w="1535" h="3692" extrusionOk="0">
                  <a:moveTo>
                    <a:pt x="139" y="1"/>
                  </a:moveTo>
                  <a:lnTo>
                    <a:pt x="0" y="93"/>
                  </a:lnTo>
                  <a:cubicBezTo>
                    <a:pt x="117" y="271"/>
                    <a:pt x="209" y="466"/>
                    <a:pt x="296" y="656"/>
                  </a:cubicBezTo>
                  <a:cubicBezTo>
                    <a:pt x="670" y="1454"/>
                    <a:pt x="1052" y="2280"/>
                    <a:pt x="1269" y="3125"/>
                  </a:cubicBezTo>
                  <a:cubicBezTo>
                    <a:pt x="1317" y="3315"/>
                    <a:pt x="1359" y="3507"/>
                    <a:pt x="1387" y="3691"/>
                  </a:cubicBezTo>
                  <a:lnTo>
                    <a:pt x="1534" y="3558"/>
                  </a:lnTo>
                  <a:cubicBezTo>
                    <a:pt x="1509" y="3401"/>
                    <a:pt x="1476" y="3242"/>
                    <a:pt x="1431" y="3078"/>
                  </a:cubicBezTo>
                  <a:cubicBezTo>
                    <a:pt x="1214" y="2221"/>
                    <a:pt x="826" y="1387"/>
                    <a:pt x="449" y="581"/>
                  </a:cubicBezTo>
                  <a:cubicBezTo>
                    <a:pt x="357" y="391"/>
                    <a:pt x="265" y="187"/>
                    <a:pt x="139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6233;p51">
              <a:extLst>
                <a:ext uri="{FF2B5EF4-FFF2-40B4-BE49-F238E27FC236}">
                  <a16:creationId xmlns:a16="http://schemas.microsoft.com/office/drawing/2014/main" id="{7521EF12-6ED5-3700-7A7F-468560C131A6}"/>
                </a:ext>
              </a:extLst>
            </p:cNvPr>
            <p:cNvSpPr/>
            <p:nvPr/>
          </p:nvSpPr>
          <p:spPr>
            <a:xfrm>
              <a:off x="2055708" y="3911010"/>
              <a:ext cx="104011" cy="440988"/>
            </a:xfrm>
            <a:custGeom>
              <a:avLst/>
              <a:gdLst/>
              <a:ahLst/>
              <a:cxnLst/>
              <a:rect l="l" t="t" r="r" b="b"/>
              <a:pathLst>
                <a:path w="972" h="4121" extrusionOk="0">
                  <a:moveTo>
                    <a:pt x="160" y="0"/>
                  </a:moveTo>
                  <a:lnTo>
                    <a:pt x="1" y="59"/>
                  </a:lnTo>
                  <a:cubicBezTo>
                    <a:pt x="492" y="1389"/>
                    <a:pt x="762" y="2748"/>
                    <a:pt x="807" y="4121"/>
                  </a:cubicBezTo>
                  <a:lnTo>
                    <a:pt x="971" y="3976"/>
                  </a:lnTo>
                  <a:cubicBezTo>
                    <a:pt x="913" y="2636"/>
                    <a:pt x="639" y="1306"/>
                    <a:pt x="160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6234;p51">
              <a:extLst>
                <a:ext uri="{FF2B5EF4-FFF2-40B4-BE49-F238E27FC236}">
                  <a16:creationId xmlns:a16="http://schemas.microsoft.com/office/drawing/2014/main" id="{37EB8F2B-F44E-B011-EF06-1FB404B1BE66}"/>
                </a:ext>
              </a:extLst>
            </p:cNvPr>
            <p:cNvSpPr/>
            <p:nvPr/>
          </p:nvSpPr>
          <p:spPr>
            <a:xfrm>
              <a:off x="1941957" y="3947714"/>
              <a:ext cx="136007" cy="478335"/>
            </a:xfrm>
            <a:custGeom>
              <a:avLst/>
              <a:gdLst/>
              <a:ahLst/>
              <a:cxnLst/>
              <a:rect l="l" t="t" r="r" b="b"/>
              <a:pathLst>
                <a:path w="1271" h="4470" extrusionOk="0">
                  <a:moveTo>
                    <a:pt x="157" y="0"/>
                  </a:moveTo>
                  <a:lnTo>
                    <a:pt x="1" y="59"/>
                  </a:lnTo>
                  <a:cubicBezTo>
                    <a:pt x="377" y="1088"/>
                    <a:pt x="771" y="2154"/>
                    <a:pt x="969" y="3231"/>
                  </a:cubicBezTo>
                  <a:cubicBezTo>
                    <a:pt x="1050" y="3660"/>
                    <a:pt x="1097" y="4073"/>
                    <a:pt x="1105" y="4470"/>
                  </a:cubicBezTo>
                  <a:lnTo>
                    <a:pt x="1270" y="4324"/>
                  </a:lnTo>
                  <a:cubicBezTo>
                    <a:pt x="1256" y="3962"/>
                    <a:pt x="1211" y="3588"/>
                    <a:pt x="1133" y="3200"/>
                  </a:cubicBezTo>
                  <a:cubicBezTo>
                    <a:pt x="932" y="2109"/>
                    <a:pt x="539" y="1035"/>
                    <a:pt x="1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6235;p51">
              <a:extLst>
                <a:ext uri="{FF2B5EF4-FFF2-40B4-BE49-F238E27FC236}">
                  <a16:creationId xmlns:a16="http://schemas.microsoft.com/office/drawing/2014/main" id="{8407679C-48A0-0B1F-9207-BFFA25D6635F}"/>
                </a:ext>
              </a:extLst>
            </p:cNvPr>
            <p:cNvSpPr/>
            <p:nvPr/>
          </p:nvSpPr>
          <p:spPr>
            <a:xfrm>
              <a:off x="1857205" y="4029149"/>
              <a:ext cx="108185" cy="498453"/>
            </a:xfrm>
            <a:custGeom>
              <a:avLst/>
              <a:gdLst/>
              <a:ahLst/>
              <a:cxnLst/>
              <a:rect l="l" t="t" r="r" b="b"/>
              <a:pathLst>
                <a:path w="1011" h="4658" extrusionOk="0">
                  <a:moveTo>
                    <a:pt x="165" y="1"/>
                  </a:moveTo>
                  <a:lnTo>
                    <a:pt x="0" y="40"/>
                  </a:lnTo>
                  <a:cubicBezTo>
                    <a:pt x="357" y="1546"/>
                    <a:pt x="723" y="3103"/>
                    <a:pt x="851" y="4657"/>
                  </a:cubicBezTo>
                  <a:lnTo>
                    <a:pt x="1010" y="4515"/>
                  </a:lnTo>
                  <a:cubicBezTo>
                    <a:pt x="874" y="2992"/>
                    <a:pt x="514" y="147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6236;p51">
              <a:extLst>
                <a:ext uri="{FF2B5EF4-FFF2-40B4-BE49-F238E27FC236}">
                  <a16:creationId xmlns:a16="http://schemas.microsoft.com/office/drawing/2014/main" id="{3B745CC2-4FA7-4C54-8F4C-5D531F5AA874}"/>
                </a:ext>
              </a:extLst>
            </p:cNvPr>
            <p:cNvSpPr/>
            <p:nvPr/>
          </p:nvSpPr>
          <p:spPr>
            <a:xfrm>
              <a:off x="1789468" y="4121179"/>
              <a:ext cx="103690" cy="472984"/>
            </a:xfrm>
            <a:custGeom>
              <a:avLst/>
              <a:gdLst/>
              <a:ahLst/>
              <a:cxnLst/>
              <a:rect l="l" t="t" r="r" b="b"/>
              <a:pathLst>
                <a:path w="969" h="4420" extrusionOk="0">
                  <a:moveTo>
                    <a:pt x="156" y="0"/>
                  </a:moveTo>
                  <a:lnTo>
                    <a:pt x="0" y="62"/>
                  </a:lnTo>
                  <a:cubicBezTo>
                    <a:pt x="555" y="1482"/>
                    <a:pt x="818" y="2943"/>
                    <a:pt x="798" y="4419"/>
                  </a:cubicBezTo>
                  <a:lnTo>
                    <a:pt x="968" y="4266"/>
                  </a:lnTo>
                  <a:cubicBezTo>
                    <a:pt x="968" y="2821"/>
                    <a:pt x="700" y="1387"/>
                    <a:pt x="156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6237;p51">
              <a:extLst>
                <a:ext uri="{FF2B5EF4-FFF2-40B4-BE49-F238E27FC236}">
                  <a16:creationId xmlns:a16="http://schemas.microsoft.com/office/drawing/2014/main" id="{F3279ACB-DE84-770A-4053-82F4F4388DB5}"/>
                </a:ext>
              </a:extLst>
            </p:cNvPr>
            <p:cNvSpPr/>
            <p:nvPr/>
          </p:nvSpPr>
          <p:spPr>
            <a:xfrm>
              <a:off x="1745273" y="4161736"/>
              <a:ext cx="66345" cy="510010"/>
            </a:xfrm>
            <a:custGeom>
              <a:avLst/>
              <a:gdLst/>
              <a:ahLst/>
              <a:cxnLst/>
              <a:rect l="l" t="t" r="r" b="b"/>
              <a:pathLst>
                <a:path w="620" h="4766" extrusionOk="0">
                  <a:moveTo>
                    <a:pt x="165" y="1"/>
                  </a:moveTo>
                  <a:lnTo>
                    <a:pt x="0" y="34"/>
                  </a:lnTo>
                  <a:cubicBezTo>
                    <a:pt x="324" y="1599"/>
                    <a:pt x="461" y="3184"/>
                    <a:pt x="410" y="4766"/>
                  </a:cubicBezTo>
                  <a:lnTo>
                    <a:pt x="583" y="4606"/>
                  </a:lnTo>
                  <a:cubicBezTo>
                    <a:pt x="620" y="3069"/>
                    <a:pt x="480" y="1524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6238;p51">
              <a:extLst>
                <a:ext uri="{FF2B5EF4-FFF2-40B4-BE49-F238E27FC236}">
                  <a16:creationId xmlns:a16="http://schemas.microsoft.com/office/drawing/2014/main" id="{0112909D-4105-7F77-9404-658246E0DBAA}"/>
                </a:ext>
              </a:extLst>
            </p:cNvPr>
            <p:cNvSpPr/>
            <p:nvPr/>
          </p:nvSpPr>
          <p:spPr>
            <a:xfrm>
              <a:off x="1676252" y="4240817"/>
              <a:ext cx="65810" cy="489464"/>
            </a:xfrm>
            <a:custGeom>
              <a:avLst/>
              <a:gdLst/>
              <a:ahLst/>
              <a:cxnLst/>
              <a:rect l="l" t="t" r="r" b="b"/>
              <a:pathLst>
                <a:path w="615" h="4574" extrusionOk="0">
                  <a:moveTo>
                    <a:pt x="168" y="1"/>
                  </a:moveTo>
                  <a:lnTo>
                    <a:pt x="1" y="26"/>
                  </a:lnTo>
                  <a:cubicBezTo>
                    <a:pt x="185" y="1348"/>
                    <a:pt x="324" y="2693"/>
                    <a:pt x="419" y="4021"/>
                  </a:cubicBezTo>
                  <a:cubicBezTo>
                    <a:pt x="433" y="4208"/>
                    <a:pt x="447" y="4392"/>
                    <a:pt x="456" y="4573"/>
                  </a:cubicBezTo>
                  <a:lnTo>
                    <a:pt x="615" y="4425"/>
                  </a:lnTo>
                  <a:cubicBezTo>
                    <a:pt x="603" y="4286"/>
                    <a:pt x="598" y="4146"/>
                    <a:pt x="587" y="4010"/>
                  </a:cubicBezTo>
                  <a:cubicBezTo>
                    <a:pt x="492" y="2676"/>
                    <a:pt x="352" y="1326"/>
                    <a:pt x="16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6239;p51">
              <a:extLst>
                <a:ext uri="{FF2B5EF4-FFF2-40B4-BE49-F238E27FC236}">
                  <a16:creationId xmlns:a16="http://schemas.microsoft.com/office/drawing/2014/main" id="{FE3CE1E9-CE8E-A950-495C-8433D083BC23}"/>
                </a:ext>
              </a:extLst>
            </p:cNvPr>
            <p:cNvSpPr/>
            <p:nvPr/>
          </p:nvSpPr>
          <p:spPr>
            <a:xfrm>
              <a:off x="1524620" y="4308340"/>
              <a:ext cx="95665" cy="533873"/>
            </a:xfrm>
            <a:custGeom>
              <a:avLst/>
              <a:gdLst/>
              <a:ahLst/>
              <a:cxnLst/>
              <a:rect l="l" t="t" r="r" b="b"/>
              <a:pathLst>
                <a:path w="894" h="4989" extrusionOk="0">
                  <a:moveTo>
                    <a:pt x="162" y="0"/>
                  </a:moveTo>
                  <a:lnTo>
                    <a:pt x="1" y="53"/>
                  </a:lnTo>
                  <a:cubicBezTo>
                    <a:pt x="427" y="1367"/>
                    <a:pt x="665" y="2720"/>
                    <a:pt x="712" y="4073"/>
                  </a:cubicBezTo>
                  <a:cubicBezTo>
                    <a:pt x="723" y="4352"/>
                    <a:pt x="729" y="4662"/>
                    <a:pt x="709" y="4988"/>
                  </a:cubicBezTo>
                  <a:lnTo>
                    <a:pt x="885" y="4832"/>
                  </a:lnTo>
                  <a:cubicBezTo>
                    <a:pt x="893" y="4559"/>
                    <a:pt x="888" y="4305"/>
                    <a:pt x="879" y="4068"/>
                  </a:cubicBezTo>
                  <a:cubicBezTo>
                    <a:pt x="832" y="2701"/>
                    <a:pt x="586" y="1331"/>
                    <a:pt x="162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6240;p51">
              <a:extLst>
                <a:ext uri="{FF2B5EF4-FFF2-40B4-BE49-F238E27FC236}">
                  <a16:creationId xmlns:a16="http://schemas.microsoft.com/office/drawing/2014/main" id="{2B560F10-B67A-5931-C2C2-368178B83BB6}"/>
                </a:ext>
              </a:extLst>
            </p:cNvPr>
            <p:cNvSpPr/>
            <p:nvPr/>
          </p:nvSpPr>
          <p:spPr>
            <a:xfrm>
              <a:off x="1455706" y="4346222"/>
              <a:ext cx="79721" cy="584703"/>
            </a:xfrm>
            <a:custGeom>
              <a:avLst/>
              <a:gdLst/>
              <a:ahLst/>
              <a:cxnLst/>
              <a:rect l="l" t="t" r="r" b="b"/>
              <a:pathLst>
                <a:path w="745" h="5464" extrusionOk="0">
                  <a:moveTo>
                    <a:pt x="165" y="1"/>
                  </a:moveTo>
                  <a:lnTo>
                    <a:pt x="0" y="31"/>
                  </a:lnTo>
                  <a:cubicBezTo>
                    <a:pt x="313" y="1675"/>
                    <a:pt x="592" y="3558"/>
                    <a:pt x="438" y="5463"/>
                  </a:cubicBezTo>
                  <a:lnTo>
                    <a:pt x="619" y="5301"/>
                  </a:lnTo>
                  <a:cubicBezTo>
                    <a:pt x="745" y="3435"/>
                    <a:pt x="472" y="1605"/>
                    <a:pt x="165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6241;p51">
              <a:extLst>
                <a:ext uri="{FF2B5EF4-FFF2-40B4-BE49-F238E27FC236}">
                  <a16:creationId xmlns:a16="http://schemas.microsoft.com/office/drawing/2014/main" id="{CD127976-B42E-A7C9-E92E-21137F0EFE0D}"/>
                </a:ext>
              </a:extLst>
            </p:cNvPr>
            <p:cNvSpPr/>
            <p:nvPr/>
          </p:nvSpPr>
          <p:spPr>
            <a:xfrm>
              <a:off x="1363999" y="4416421"/>
              <a:ext cx="71481" cy="568758"/>
            </a:xfrm>
            <a:custGeom>
              <a:avLst/>
              <a:gdLst/>
              <a:ahLst/>
              <a:cxnLst/>
              <a:rect l="l" t="t" r="r" b="b"/>
              <a:pathLst>
                <a:path w="668" h="5315" extrusionOk="0">
                  <a:moveTo>
                    <a:pt x="168" y="0"/>
                  </a:moveTo>
                  <a:lnTo>
                    <a:pt x="1" y="17"/>
                  </a:lnTo>
                  <a:lnTo>
                    <a:pt x="503" y="5315"/>
                  </a:lnTo>
                  <a:cubicBezTo>
                    <a:pt x="559" y="5301"/>
                    <a:pt x="614" y="5281"/>
                    <a:pt x="667" y="5262"/>
                  </a:cubicBezTo>
                  <a:lnTo>
                    <a:pt x="168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6242;p51">
              <a:extLst>
                <a:ext uri="{FF2B5EF4-FFF2-40B4-BE49-F238E27FC236}">
                  <a16:creationId xmlns:a16="http://schemas.microsoft.com/office/drawing/2014/main" id="{E1D86886-BB05-CE2A-E629-14D1D281BCCA}"/>
                </a:ext>
              </a:extLst>
            </p:cNvPr>
            <p:cNvSpPr/>
            <p:nvPr/>
          </p:nvSpPr>
          <p:spPr>
            <a:xfrm>
              <a:off x="1210548" y="4517867"/>
              <a:ext cx="74798" cy="448800"/>
            </a:xfrm>
            <a:custGeom>
              <a:avLst/>
              <a:gdLst/>
              <a:ahLst/>
              <a:cxnLst/>
              <a:rect l="l" t="t" r="r" b="b"/>
              <a:pathLst>
                <a:path w="699" h="4194" extrusionOk="0">
                  <a:moveTo>
                    <a:pt x="196" y="1"/>
                  </a:moveTo>
                  <a:cubicBezTo>
                    <a:pt x="1" y="1334"/>
                    <a:pt x="168" y="2632"/>
                    <a:pt x="492" y="4060"/>
                  </a:cubicBezTo>
                  <a:lnTo>
                    <a:pt x="687" y="4188"/>
                  </a:lnTo>
                  <a:cubicBezTo>
                    <a:pt x="690" y="4191"/>
                    <a:pt x="695" y="4191"/>
                    <a:pt x="698" y="4194"/>
                  </a:cubicBezTo>
                  <a:cubicBezTo>
                    <a:pt x="352" y="2715"/>
                    <a:pt x="165" y="1387"/>
                    <a:pt x="363" y="23"/>
                  </a:cubicBezTo>
                  <a:lnTo>
                    <a:pt x="19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6243;p51">
              <a:extLst>
                <a:ext uri="{FF2B5EF4-FFF2-40B4-BE49-F238E27FC236}">
                  <a16:creationId xmlns:a16="http://schemas.microsoft.com/office/drawing/2014/main" id="{6F609A34-373B-D5A8-1823-66CEA0605708}"/>
                </a:ext>
              </a:extLst>
            </p:cNvPr>
            <p:cNvSpPr/>
            <p:nvPr/>
          </p:nvSpPr>
          <p:spPr>
            <a:xfrm>
              <a:off x="1149124" y="4446277"/>
              <a:ext cx="49009" cy="462818"/>
            </a:xfrm>
            <a:custGeom>
              <a:avLst/>
              <a:gdLst/>
              <a:ahLst/>
              <a:cxnLst/>
              <a:rect l="l" t="t" r="r" b="b"/>
              <a:pathLst>
                <a:path w="458" h="4325" extrusionOk="0">
                  <a:moveTo>
                    <a:pt x="100" y="0"/>
                  </a:moveTo>
                  <a:lnTo>
                    <a:pt x="100" y="0"/>
                  </a:lnTo>
                  <a:cubicBezTo>
                    <a:pt x="0" y="1398"/>
                    <a:pt x="56" y="2807"/>
                    <a:pt x="265" y="4199"/>
                  </a:cubicBezTo>
                  <a:lnTo>
                    <a:pt x="458" y="4324"/>
                  </a:lnTo>
                  <a:cubicBezTo>
                    <a:pt x="229" y="2893"/>
                    <a:pt x="167" y="1445"/>
                    <a:pt x="268" y="14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6244;p51">
              <a:extLst>
                <a:ext uri="{FF2B5EF4-FFF2-40B4-BE49-F238E27FC236}">
                  <a16:creationId xmlns:a16="http://schemas.microsoft.com/office/drawing/2014/main" id="{DE199ACD-2541-A27F-4DD7-36AA6EF7A29E}"/>
                </a:ext>
              </a:extLst>
            </p:cNvPr>
            <p:cNvSpPr/>
            <p:nvPr/>
          </p:nvSpPr>
          <p:spPr>
            <a:xfrm>
              <a:off x="1069937" y="4348041"/>
              <a:ext cx="55644" cy="487859"/>
            </a:xfrm>
            <a:custGeom>
              <a:avLst/>
              <a:gdLst/>
              <a:ahLst/>
              <a:cxnLst/>
              <a:rect l="l" t="t" r="r" b="b"/>
              <a:pathLst>
                <a:path w="520" h="4559" extrusionOk="0">
                  <a:moveTo>
                    <a:pt x="352" y="0"/>
                  </a:moveTo>
                  <a:cubicBezTo>
                    <a:pt x="126" y="1471"/>
                    <a:pt x="6" y="2960"/>
                    <a:pt x="1" y="4447"/>
                  </a:cubicBezTo>
                  <a:lnTo>
                    <a:pt x="168" y="4559"/>
                  </a:lnTo>
                  <a:cubicBezTo>
                    <a:pt x="171" y="3044"/>
                    <a:pt x="291" y="1526"/>
                    <a:pt x="520" y="28"/>
                  </a:cubicBezTo>
                  <a:lnTo>
                    <a:pt x="35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6245;p51">
              <a:extLst>
                <a:ext uri="{FF2B5EF4-FFF2-40B4-BE49-F238E27FC236}">
                  <a16:creationId xmlns:a16="http://schemas.microsoft.com/office/drawing/2014/main" id="{0639739B-F92E-00AB-5D5F-80D6EAED5B17}"/>
                </a:ext>
              </a:extLst>
            </p:cNvPr>
            <p:cNvSpPr/>
            <p:nvPr/>
          </p:nvSpPr>
          <p:spPr>
            <a:xfrm>
              <a:off x="1003378" y="4305344"/>
              <a:ext cx="62171" cy="492032"/>
            </a:xfrm>
            <a:custGeom>
              <a:avLst/>
              <a:gdLst/>
              <a:ahLst/>
              <a:cxnLst/>
              <a:rect l="l" t="t" r="r" b="b"/>
              <a:pathLst>
                <a:path w="581" h="4598" extrusionOk="0">
                  <a:moveTo>
                    <a:pt x="416" y="0"/>
                  </a:moveTo>
                  <a:cubicBezTo>
                    <a:pt x="121" y="1482"/>
                    <a:pt x="1" y="2983"/>
                    <a:pt x="68" y="4481"/>
                  </a:cubicBezTo>
                  <a:lnTo>
                    <a:pt x="243" y="4598"/>
                  </a:lnTo>
                  <a:cubicBezTo>
                    <a:pt x="165" y="3075"/>
                    <a:pt x="280" y="1543"/>
                    <a:pt x="581" y="31"/>
                  </a:cubicBezTo>
                  <a:lnTo>
                    <a:pt x="4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6246;p51">
              <a:extLst>
                <a:ext uri="{FF2B5EF4-FFF2-40B4-BE49-F238E27FC236}">
                  <a16:creationId xmlns:a16="http://schemas.microsoft.com/office/drawing/2014/main" id="{5F66D599-735A-CC8C-D5DD-084171956D27}"/>
                </a:ext>
              </a:extLst>
            </p:cNvPr>
            <p:cNvSpPr/>
            <p:nvPr/>
          </p:nvSpPr>
          <p:spPr>
            <a:xfrm>
              <a:off x="880959" y="4252160"/>
              <a:ext cx="62278" cy="458966"/>
            </a:xfrm>
            <a:custGeom>
              <a:avLst/>
              <a:gdLst/>
              <a:ahLst/>
              <a:cxnLst/>
              <a:rect l="l" t="t" r="r" b="b"/>
              <a:pathLst>
                <a:path w="582" h="4289" extrusionOk="0">
                  <a:moveTo>
                    <a:pt x="414" y="1"/>
                  </a:moveTo>
                  <a:cubicBezTo>
                    <a:pt x="202" y="1385"/>
                    <a:pt x="62" y="2782"/>
                    <a:pt x="1" y="4180"/>
                  </a:cubicBezTo>
                  <a:lnTo>
                    <a:pt x="165" y="4289"/>
                  </a:lnTo>
                  <a:cubicBezTo>
                    <a:pt x="221" y="2863"/>
                    <a:pt x="361" y="1438"/>
                    <a:pt x="581" y="23"/>
                  </a:cubicBezTo>
                  <a:lnTo>
                    <a:pt x="41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6247;p51">
              <a:extLst>
                <a:ext uri="{FF2B5EF4-FFF2-40B4-BE49-F238E27FC236}">
                  <a16:creationId xmlns:a16="http://schemas.microsoft.com/office/drawing/2014/main" id="{33980211-8422-9981-4786-07742E3E090B}"/>
                </a:ext>
              </a:extLst>
            </p:cNvPr>
            <p:cNvSpPr/>
            <p:nvPr/>
          </p:nvSpPr>
          <p:spPr>
            <a:xfrm>
              <a:off x="777053" y="4199082"/>
              <a:ext cx="75119" cy="443128"/>
            </a:xfrm>
            <a:custGeom>
              <a:avLst/>
              <a:gdLst/>
              <a:ahLst/>
              <a:cxnLst/>
              <a:rect l="l" t="t" r="r" b="b"/>
              <a:pathLst>
                <a:path w="702" h="4141" extrusionOk="0">
                  <a:moveTo>
                    <a:pt x="534" y="0"/>
                  </a:moveTo>
                  <a:cubicBezTo>
                    <a:pt x="205" y="1328"/>
                    <a:pt x="29" y="2678"/>
                    <a:pt x="1" y="4029"/>
                  </a:cubicBezTo>
                  <a:lnTo>
                    <a:pt x="168" y="4140"/>
                  </a:lnTo>
                  <a:cubicBezTo>
                    <a:pt x="188" y="2765"/>
                    <a:pt x="366" y="1395"/>
                    <a:pt x="701" y="42"/>
                  </a:cubicBezTo>
                  <a:lnTo>
                    <a:pt x="534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6248;p51">
              <a:extLst>
                <a:ext uri="{FF2B5EF4-FFF2-40B4-BE49-F238E27FC236}">
                  <a16:creationId xmlns:a16="http://schemas.microsoft.com/office/drawing/2014/main" id="{9F172750-6736-9473-2238-D790A026203D}"/>
                </a:ext>
              </a:extLst>
            </p:cNvPr>
            <p:cNvSpPr/>
            <p:nvPr/>
          </p:nvSpPr>
          <p:spPr>
            <a:xfrm>
              <a:off x="692943" y="4185278"/>
              <a:ext cx="55002" cy="401395"/>
            </a:xfrm>
            <a:custGeom>
              <a:avLst/>
              <a:gdLst/>
              <a:ahLst/>
              <a:cxnLst/>
              <a:rect l="l" t="t" r="r" b="b"/>
              <a:pathLst>
                <a:path w="514" h="3751" extrusionOk="0">
                  <a:moveTo>
                    <a:pt x="346" y="1"/>
                  </a:moveTo>
                  <a:cubicBezTo>
                    <a:pt x="154" y="1203"/>
                    <a:pt x="39" y="2425"/>
                    <a:pt x="0" y="3642"/>
                  </a:cubicBezTo>
                  <a:lnTo>
                    <a:pt x="165" y="3750"/>
                  </a:lnTo>
                  <a:cubicBezTo>
                    <a:pt x="201" y="2503"/>
                    <a:pt x="315" y="1259"/>
                    <a:pt x="514" y="29"/>
                  </a:cubicBezTo>
                  <a:lnTo>
                    <a:pt x="346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6249;p51">
              <a:extLst>
                <a:ext uri="{FF2B5EF4-FFF2-40B4-BE49-F238E27FC236}">
                  <a16:creationId xmlns:a16="http://schemas.microsoft.com/office/drawing/2014/main" id="{720FE95E-7D2A-5E09-ACCC-FBC743468BFE}"/>
                </a:ext>
              </a:extLst>
            </p:cNvPr>
            <p:cNvSpPr/>
            <p:nvPr/>
          </p:nvSpPr>
          <p:spPr>
            <a:xfrm>
              <a:off x="630236" y="4140869"/>
              <a:ext cx="51685" cy="404284"/>
            </a:xfrm>
            <a:custGeom>
              <a:avLst/>
              <a:gdLst/>
              <a:ahLst/>
              <a:cxnLst/>
              <a:rect l="l" t="t" r="r" b="b"/>
              <a:pathLst>
                <a:path w="483" h="3778" extrusionOk="0">
                  <a:moveTo>
                    <a:pt x="316" y="0"/>
                  </a:moveTo>
                  <a:cubicBezTo>
                    <a:pt x="123" y="1214"/>
                    <a:pt x="20" y="2439"/>
                    <a:pt x="0" y="3666"/>
                  </a:cubicBezTo>
                  <a:lnTo>
                    <a:pt x="168" y="3778"/>
                  </a:lnTo>
                  <a:cubicBezTo>
                    <a:pt x="182" y="2525"/>
                    <a:pt x="288" y="1270"/>
                    <a:pt x="483" y="28"/>
                  </a:cubicBezTo>
                  <a:lnTo>
                    <a:pt x="31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6250;p51">
              <a:extLst>
                <a:ext uri="{FF2B5EF4-FFF2-40B4-BE49-F238E27FC236}">
                  <a16:creationId xmlns:a16="http://schemas.microsoft.com/office/drawing/2014/main" id="{903B8185-8468-9609-8BDB-73396093B6A1}"/>
                </a:ext>
              </a:extLst>
            </p:cNvPr>
            <p:cNvSpPr/>
            <p:nvPr/>
          </p:nvSpPr>
          <p:spPr>
            <a:xfrm>
              <a:off x="477106" y="4015131"/>
              <a:ext cx="49330" cy="432748"/>
            </a:xfrm>
            <a:custGeom>
              <a:avLst/>
              <a:gdLst/>
              <a:ahLst/>
              <a:cxnLst/>
              <a:rect l="l" t="t" r="r" b="b"/>
              <a:pathLst>
                <a:path w="461" h="4044" extrusionOk="0">
                  <a:moveTo>
                    <a:pt x="293" y="1"/>
                  </a:moveTo>
                  <a:cubicBezTo>
                    <a:pt x="84" y="1301"/>
                    <a:pt x="0" y="2615"/>
                    <a:pt x="48" y="3926"/>
                  </a:cubicBezTo>
                  <a:lnTo>
                    <a:pt x="223" y="4043"/>
                  </a:lnTo>
                  <a:cubicBezTo>
                    <a:pt x="168" y="2704"/>
                    <a:pt x="243" y="1357"/>
                    <a:pt x="461" y="29"/>
                  </a:cubicBezTo>
                  <a:lnTo>
                    <a:pt x="29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6251;p51">
              <a:extLst>
                <a:ext uri="{FF2B5EF4-FFF2-40B4-BE49-F238E27FC236}">
                  <a16:creationId xmlns:a16="http://schemas.microsoft.com/office/drawing/2014/main" id="{94440088-CA43-59FB-C87D-E6E710C1D7A0}"/>
                </a:ext>
              </a:extLst>
            </p:cNvPr>
            <p:cNvSpPr/>
            <p:nvPr/>
          </p:nvSpPr>
          <p:spPr>
            <a:xfrm>
              <a:off x="380690" y="3917216"/>
              <a:ext cx="89672" cy="463460"/>
            </a:xfrm>
            <a:custGeom>
              <a:avLst/>
              <a:gdLst/>
              <a:ahLst/>
              <a:cxnLst/>
              <a:rect l="l" t="t" r="r" b="b"/>
              <a:pathLst>
                <a:path w="838" h="4331" extrusionOk="0">
                  <a:moveTo>
                    <a:pt x="670" y="1"/>
                  </a:moveTo>
                  <a:cubicBezTo>
                    <a:pt x="335" y="1228"/>
                    <a:pt x="120" y="2489"/>
                    <a:pt x="28" y="3745"/>
                  </a:cubicBezTo>
                  <a:cubicBezTo>
                    <a:pt x="17" y="3898"/>
                    <a:pt x="8" y="4054"/>
                    <a:pt x="0" y="4219"/>
                  </a:cubicBezTo>
                  <a:lnTo>
                    <a:pt x="167" y="4330"/>
                  </a:lnTo>
                  <a:cubicBezTo>
                    <a:pt x="176" y="4130"/>
                    <a:pt x="184" y="3940"/>
                    <a:pt x="198" y="3753"/>
                  </a:cubicBezTo>
                  <a:cubicBezTo>
                    <a:pt x="290" y="2509"/>
                    <a:pt x="505" y="1262"/>
                    <a:pt x="837" y="43"/>
                  </a:cubicBezTo>
                  <a:lnTo>
                    <a:pt x="6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6252;p51">
              <a:extLst>
                <a:ext uri="{FF2B5EF4-FFF2-40B4-BE49-F238E27FC236}">
                  <a16:creationId xmlns:a16="http://schemas.microsoft.com/office/drawing/2014/main" id="{B621A43D-286F-F43E-CAFA-B1A6AABB3AB5}"/>
                </a:ext>
              </a:extLst>
            </p:cNvPr>
            <p:cNvSpPr/>
            <p:nvPr/>
          </p:nvSpPr>
          <p:spPr>
            <a:xfrm>
              <a:off x="302466" y="3893353"/>
              <a:ext cx="51150" cy="298023"/>
            </a:xfrm>
            <a:custGeom>
              <a:avLst/>
              <a:gdLst/>
              <a:ahLst/>
              <a:cxnLst/>
              <a:rect l="l" t="t" r="r" b="b"/>
              <a:pathLst>
                <a:path w="478" h="2785" extrusionOk="0">
                  <a:moveTo>
                    <a:pt x="313" y="1"/>
                  </a:moveTo>
                  <a:cubicBezTo>
                    <a:pt x="251" y="263"/>
                    <a:pt x="198" y="525"/>
                    <a:pt x="154" y="790"/>
                  </a:cubicBezTo>
                  <a:cubicBezTo>
                    <a:pt x="84" y="1214"/>
                    <a:pt x="31" y="1641"/>
                    <a:pt x="0" y="2068"/>
                  </a:cubicBezTo>
                  <a:lnTo>
                    <a:pt x="134" y="2785"/>
                  </a:lnTo>
                  <a:cubicBezTo>
                    <a:pt x="145" y="2051"/>
                    <a:pt x="223" y="1320"/>
                    <a:pt x="357" y="589"/>
                  </a:cubicBezTo>
                  <a:cubicBezTo>
                    <a:pt x="394" y="405"/>
                    <a:pt x="435" y="221"/>
                    <a:pt x="477" y="37"/>
                  </a:cubicBezTo>
                  <a:lnTo>
                    <a:pt x="313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6253;p51">
              <a:extLst>
                <a:ext uri="{FF2B5EF4-FFF2-40B4-BE49-F238E27FC236}">
                  <a16:creationId xmlns:a16="http://schemas.microsoft.com/office/drawing/2014/main" id="{3D6BA554-DA44-6351-D140-034D05B5A13C}"/>
                </a:ext>
              </a:extLst>
            </p:cNvPr>
            <p:cNvSpPr/>
            <p:nvPr/>
          </p:nvSpPr>
          <p:spPr>
            <a:xfrm>
              <a:off x="319481" y="4113688"/>
              <a:ext cx="1977178" cy="878124"/>
            </a:xfrm>
            <a:custGeom>
              <a:avLst/>
              <a:gdLst/>
              <a:ahLst/>
              <a:cxnLst/>
              <a:rect l="l" t="t" r="r" b="b"/>
              <a:pathLst>
                <a:path w="18477" h="8206" extrusionOk="0">
                  <a:moveTo>
                    <a:pt x="18204" y="0"/>
                  </a:moveTo>
                  <a:cubicBezTo>
                    <a:pt x="18170" y="48"/>
                    <a:pt x="18128" y="95"/>
                    <a:pt x="18078" y="134"/>
                  </a:cubicBezTo>
                  <a:lnTo>
                    <a:pt x="10721" y="6688"/>
                  </a:lnTo>
                  <a:cubicBezTo>
                    <a:pt x="10466" y="6913"/>
                    <a:pt x="10106" y="7029"/>
                    <a:pt x="9742" y="7029"/>
                  </a:cubicBezTo>
                  <a:cubicBezTo>
                    <a:pt x="9440" y="7029"/>
                    <a:pt x="9136" y="6950"/>
                    <a:pt x="8886" y="6788"/>
                  </a:cubicBezTo>
                  <a:lnTo>
                    <a:pt x="190" y="1130"/>
                  </a:lnTo>
                  <a:cubicBezTo>
                    <a:pt x="129" y="1091"/>
                    <a:pt x="81" y="1049"/>
                    <a:pt x="31" y="1008"/>
                  </a:cubicBezTo>
                  <a:lnTo>
                    <a:pt x="31" y="1008"/>
                  </a:lnTo>
                  <a:lnTo>
                    <a:pt x="101" y="1384"/>
                  </a:lnTo>
                  <a:cubicBezTo>
                    <a:pt x="0" y="1730"/>
                    <a:pt x="148" y="2101"/>
                    <a:pt x="516" y="2349"/>
                  </a:cubicBezTo>
                  <a:lnTo>
                    <a:pt x="9014" y="7968"/>
                  </a:lnTo>
                  <a:cubicBezTo>
                    <a:pt x="9256" y="8127"/>
                    <a:pt x="9551" y="8205"/>
                    <a:pt x="9844" y="8205"/>
                  </a:cubicBezTo>
                  <a:cubicBezTo>
                    <a:pt x="10203" y="8205"/>
                    <a:pt x="10560" y="8088"/>
                    <a:pt x="10813" y="7859"/>
                  </a:cubicBezTo>
                  <a:lnTo>
                    <a:pt x="18081" y="1289"/>
                  </a:lnTo>
                  <a:cubicBezTo>
                    <a:pt x="18430" y="966"/>
                    <a:pt x="18477" y="522"/>
                    <a:pt x="18231" y="173"/>
                  </a:cubicBezTo>
                  <a:lnTo>
                    <a:pt x="18204" y="0"/>
                  </a:lnTo>
                  <a:close/>
                </a:path>
              </a:pathLst>
            </a:custGeom>
            <a:solidFill>
              <a:srgbClr val="000000">
                <a:alpha val="37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6254;p51">
              <a:extLst>
                <a:ext uri="{FF2B5EF4-FFF2-40B4-BE49-F238E27FC236}">
                  <a16:creationId xmlns:a16="http://schemas.microsoft.com/office/drawing/2014/main" id="{79108CE5-1DE3-3F87-A321-6425DFB9744F}"/>
                </a:ext>
              </a:extLst>
            </p:cNvPr>
            <p:cNvSpPr/>
            <p:nvPr/>
          </p:nvSpPr>
          <p:spPr>
            <a:xfrm>
              <a:off x="282991" y="3337218"/>
              <a:ext cx="1118763" cy="1654054"/>
            </a:xfrm>
            <a:custGeom>
              <a:avLst/>
              <a:gdLst/>
              <a:ahLst/>
              <a:cxnLst/>
              <a:rect l="l" t="t" r="r" b="b"/>
              <a:pathLst>
                <a:path w="10455" h="15457" extrusionOk="0">
                  <a:moveTo>
                    <a:pt x="6585" y="0"/>
                  </a:moveTo>
                  <a:lnTo>
                    <a:pt x="1" y="6308"/>
                  </a:lnTo>
                  <a:lnTo>
                    <a:pt x="442" y="8637"/>
                  </a:lnTo>
                  <a:cubicBezTo>
                    <a:pt x="341" y="8983"/>
                    <a:pt x="489" y="9354"/>
                    <a:pt x="857" y="9603"/>
                  </a:cubicBezTo>
                  <a:lnTo>
                    <a:pt x="9355" y="15221"/>
                  </a:lnTo>
                  <a:cubicBezTo>
                    <a:pt x="9594" y="15380"/>
                    <a:pt x="9886" y="15457"/>
                    <a:pt x="10177" y="15457"/>
                  </a:cubicBezTo>
                  <a:cubicBezTo>
                    <a:pt x="10270" y="15457"/>
                    <a:pt x="10363" y="15449"/>
                    <a:pt x="10454" y="15433"/>
                  </a:cubicBezTo>
                  <a:lnTo>
                    <a:pt x="6585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6255;p51">
              <a:extLst>
                <a:ext uri="{FF2B5EF4-FFF2-40B4-BE49-F238E27FC236}">
                  <a16:creationId xmlns:a16="http://schemas.microsoft.com/office/drawing/2014/main" id="{619C0F84-6A1C-FE1A-F2A1-A62920BCF555}"/>
                </a:ext>
              </a:extLst>
            </p:cNvPr>
            <p:cNvSpPr/>
            <p:nvPr/>
          </p:nvSpPr>
          <p:spPr>
            <a:xfrm>
              <a:off x="264264" y="3188473"/>
              <a:ext cx="1978676" cy="1500280"/>
            </a:xfrm>
            <a:custGeom>
              <a:avLst/>
              <a:gdLst/>
              <a:ahLst/>
              <a:cxnLst/>
              <a:rect l="l" t="t" r="r" b="b"/>
              <a:pathLst>
                <a:path w="18491" h="14020" extrusionOk="0">
                  <a:moveTo>
                    <a:pt x="8660" y="0"/>
                  </a:moveTo>
                  <a:cubicBezTo>
                    <a:pt x="8235" y="0"/>
                    <a:pt x="7812" y="139"/>
                    <a:pt x="7510" y="408"/>
                  </a:cubicBezTo>
                  <a:lnTo>
                    <a:pt x="544" y="6710"/>
                  </a:lnTo>
                  <a:cubicBezTo>
                    <a:pt x="0" y="7198"/>
                    <a:pt x="75" y="7935"/>
                    <a:pt x="709" y="8353"/>
                  </a:cubicBezTo>
                  <a:lnTo>
                    <a:pt x="8855" y="13741"/>
                  </a:lnTo>
                  <a:cubicBezTo>
                    <a:pt x="9138" y="13928"/>
                    <a:pt x="9485" y="14020"/>
                    <a:pt x="9831" y="14020"/>
                  </a:cubicBezTo>
                  <a:cubicBezTo>
                    <a:pt x="10256" y="14020"/>
                    <a:pt x="10679" y="13881"/>
                    <a:pt x="10978" y="13612"/>
                  </a:cubicBezTo>
                  <a:lnTo>
                    <a:pt x="17947" y="7310"/>
                  </a:lnTo>
                  <a:cubicBezTo>
                    <a:pt x="18491" y="6822"/>
                    <a:pt x="18413" y="6085"/>
                    <a:pt x="17782" y="5667"/>
                  </a:cubicBezTo>
                  <a:lnTo>
                    <a:pt x="9636" y="280"/>
                  </a:lnTo>
                  <a:cubicBezTo>
                    <a:pt x="9353" y="92"/>
                    <a:pt x="9006" y="0"/>
                    <a:pt x="8660" y="0"/>
                  </a:cubicBezTo>
                  <a:close/>
                </a:path>
              </a:pathLst>
            </a:custGeom>
            <a:solidFill>
              <a:srgbClr val="A5AA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6256;p51">
              <a:extLst>
                <a:ext uri="{FF2B5EF4-FFF2-40B4-BE49-F238E27FC236}">
                  <a16:creationId xmlns:a16="http://schemas.microsoft.com/office/drawing/2014/main" id="{8A6C45EB-CFD5-6922-FFB6-214CF43E2E68}"/>
                </a:ext>
              </a:extLst>
            </p:cNvPr>
            <p:cNvSpPr/>
            <p:nvPr/>
          </p:nvSpPr>
          <p:spPr>
            <a:xfrm>
              <a:off x="1066085" y="4042633"/>
              <a:ext cx="244940" cy="530021"/>
            </a:xfrm>
            <a:custGeom>
              <a:avLst/>
              <a:gdLst/>
              <a:ahLst/>
              <a:cxnLst/>
              <a:rect l="l" t="t" r="r" b="b"/>
              <a:pathLst>
                <a:path w="2289" h="4953" extrusionOk="0">
                  <a:moveTo>
                    <a:pt x="2146" y="0"/>
                  </a:moveTo>
                  <a:cubicBezTo>
                    <a:pt x="1172" y="1546"/>
                    <a:pt x="533" y="3200"/>
                    <a:pt x="0" y="4855"/>
                  </a:cubicBezTo>
                  <a:lnTo>
                    <a:pt x="148" y="4952"/>
                  </a:lnTo>
                  <a:cubicBezTo>
                    <a:pt x="681" y="3292"/>
                    <a:pt x="1320" y="1635"/>
                    <a:pt x="2288" y="92"/>
                  </a:cubicBezTo>
                  <a:lnTo>
                    <a:pt x="2146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6257;p51">
              <a:extLst>
                <a:ext uri="{FF2B5EF4-FFF2-40B4-BE49-F238E27FC236}">
                  <a16:creationId xmlns:a16="http://schemas.microsoft.com/office/drawing/2014/main" id="{97B5374C-685B-1B52-C661-CE549EAE57B2}"/>
                </a:ext>
              </a:extLst>
            </p:cNvPr>
            <p:cNvSpPr/>
            <p:nvPr/>
          </p:nvSpPr>
          <p:spPr>
            <a:xfrm>
              <a:off x="888128" y="3999293"/>
              <a:ext cx="342210" cy="455114"/>
            </a:xfrm>
            <a:custGeom>
              <a:avLst/>
              <a:gdLst/>
              <a:ahLst/>
              <a:cxnLst/>
              <a:rect l="l" t="t" r="r" b="b"/>
              <a:pathLst>
                <a:path w="3198" h="4253" extrusionOk="0">
                  <a:moveTo>
                    <a:pt x="3064" y="1"/>
                  </a:moveTo>
                  <a:lnTo>
                    <a:pt x="1" y="4163"/>
                  </a:lnTo>
                  <a:lnTo>
                    <a:pt x="143" y="4253"/>
                  </a:lnTo>
                  <a:lnTo>
                    <a:pt x="3198" y="104"/>
                  </a:lnTo>
                  <a:lnTo>
                    <a:pt x="3064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6258;p51">
              <a:extLst>
                <a:ext uri="{FF2B5EF4-FFF2-40B4-BE49-F238E27FC236}">
                  <a16:creationId xmlns:a16="http://schemas.microsoft.com/office/drawing/2014/main" id="{68A49678-4C8A-B1EA-C6DB-D9F23FC5FB42}"/>
                </a:ext>
              </a:extLst>
            </p:cNvPr>
            <p:cNvSpPr/>
            <p:nvPr/>
          </p:nvSpPr>
          <p:spPr>
            <a:xfrm>
              <a:off x="726972" y="3948035"/>
              <a:ext cx="473508" cy="400431"/>
            </a:xfrm>
            <a:custGeom>
              <a:avLst/>
              <a:gdLst/>
              <a:ahLst/>
              <a:cxnLst/>
              <a:rect l="l" t="t" r="r" b="b"/>
              <a:pathLst>
                <a:path w="4425" h="3742" extrusionOk="0">
                  <a:moveTo>
                    <a:pt x="4319" y="0"/>
                  </a:moveTo>
                  <a:lnTo>
                    <a:pt x="0" y="3644"/>
                  </a:lnTo>
                  <a:lnTo>
                    <a:pt x="148" y="3741"/>
                  </a:lnTo>
                  <a:lnTo>
                    <a:pt x="4425" y="128"/>
                  </a:lnTo>
                  <a:lnTo>
                    <a:pt x="4319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6259;p51">
              <a:extLst>
                <a:ext uri="{FF2B5EF4-FFF2-40B4-BE49-F238E27FC236}">
                  <a16:creationId xmlns:a16="http://schemas.microsoft.com/office/drawing/2014/main" id="{91637086-2BF9-AD50-FECA-6F44D3D5F355}"/>
                </a:ext>
              </a:extLst>
            </p:cNvPr>
            <p:cNvSpPr/>
            <p:nvPr/>
          </p:nvSpPr>
          <p:spPr>
            <a:xfrm>
              <a:off x="359502" y="3887360"/>
              <a:ext cx="887306" cy="342860"/>
            </a:xfrm>
            <a:custGeom>
              <a:avLst/>
              <a:gdLst/>
              <a:ahLst/>
              <a:cxnLst/>
              <a:rect l="l" t="t" r="r" b="b"/>
              <a:pathLst>
                <a:path w="8292" h="3204" extrusionOk="0">
                  <a:moveTo>
                    <a:pt x="7870" y="1"/>
                  </a:moveTo>
                  <a:cubicBezTo>
                    <a:pt x="7772" y="51"/>
                    <a:pt x="7678" y="98"/>
                    <a:pt x="7580" y="149"/>
                  </a:cubicBezTo>
                  <a:cubicBezTo>
                    <a:pt x="5024" y="520"/>
                    <a:pt x="2581" y="1167"/>
                    <a:pt x="0" y="1934"/>
                  </a:cubicBezTo>
                  <a:lnTo>
                    <a:pt x="184" y="2054"/>
                  </a:lnTo>
                  <a:cubicBezTo>
                    <a:pt x="2536" y="1357"/>
                    <a:pt x="4782" y="765"/>
                    <a:pt x="7100" y="391"/>
                  </a:cubicBezTo>
                  <a:lnTo>
                    <a:pt x="7100" y="391"/>
                  </a:lnTo>
                  <a:cubicBezTo>
                    <a:pt x="5326" y="1292"/>
                    <a:pt x="3540" y="2199"/>
                    <a:pt x="1758" y="3095"/>
                  </a:cubicBezTo>
                  <a:lnTo>
                    <a:pt x="1922" y="3203"/>
                  </a:lnTo>
                  <a:cubicBezTo>
                    <a:pt x="3828" y="2241"/>
                    <a:pt x="5739" y="1273"/>
                    <a:pt x="7636" y="308"/>
                  </a:cubicBezTo>
                  <a:cubicBezTo>
                    <a:pt x="7850" y="280"/>
                    <a:pt x="8068" y="249"/>
                    <a:pt x="8291" y="221"/>
                  </a:cubicBezTo>
                  <a:lnTo>
                    <a:pt x="8272" y="54"/>
                  </a:lnTo>
                  <a:cubicBezTo>
                    <a:pt x="8152" y="68"/>
                    <a:pt x="8035" y="84"/>
                    <a:pt x="7920" y="98"/>
                  </a:cubicBezTo>
                  <a:lnTo>
                    <a:pt x="7870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6260;p51">
              <a:extLst>
                <a:ext uri="{FF2B5EF4-FFF2-40B4-BE49-F238E27FC236}">
                  <a16:creationId xmlns:a16="http://schemas.microsoft.com/office/drawing/2014/main" id="{3FBBD40D-F02C-D3EC-50BC-55A1E8A0188C}"/>
                </a:ext>
              </a:extLst>
            </p:cNvPr>
            <p:cNvSpPr/>
            <p:nvPr/>
          </p:nvSpPr>
          <p:spPr>
            <a:xfrm>
              <a:off x="285131" y="3835781"/>
              <a:ext cx="1003195" cy="129589"/>
            </a:xfrm>
            <a:custGeom>
              <a:avLst/>
              <a:gdLst/>
              <a:ahLst/>
              <a:cxnLst/>
              <a:rect l="l" t="t" r="r" b="b"/>
              <a:pathLst>
                <a:path w="9375" h="1211" extrusionOk="0">
                  <a:moveTo>
                    <a:pt x="8057" y="0"/>
                  </a:moveTo>
                  <a:cubicBezTo>
                    <a:pt x="7457" y="0"/>
                    <a:pt x="6863" y="48"/>
                    <a:pt x="6291" y="106"/>
                  </a:cubicBezTo>
                  <a:cubicBezTo>
                    <a:pt x="4545" y="285"/>
                    <a:pt x="2793" y="578"/>
                    <a:pt x="1100" y="859"/>
                  </a:cubicBezTo>
                  <a:cubicBezTo>
                    <a:pt x="754" y="915"/>
                    <a:pt x="408" y="977"/>
                    <a:pt x="65" y="1030"/>
                  </a:cubicBezTo>
                  <a:cubicBezTo>
                    <a:pt x="37" y="1091"/>
                    <a:pt x="14" y="1149"/>
                    <a:pt x="0" y="1211"/>
                  </a:cubicBezTo>
                  <a:cubicBezTo>
                    <a:pt x="377" y="1149"/>
                    <a:pt x="751" y="1085"/>
                    <a:pt x="1127" y="1024"/>
                  </a:cubicBezTo>
                  <a:cubicBezTo>
                    <a:pt x="2818" y="745"/>
                    <a:pt x="4570" y="452"/>
                    <a:pt x="6308" y="274"/>
                  </a:cubicBezTo>
                  <a:cubicBezTo>
                    <a:pt x="6875" y="216"/>
                    <a:pt x="7463" y="168"/>
                    <a:pt x="8053" y="168"/>
                  </a:cubicBezTo>
                  <a:cubicBezTo>
                    <a:pt x="8486" y="168"/>
                    <a:pt x="8921" y="193"/>
                    <a:pt x="9349" y="260"/>
                  </a:cubicBezTo>
                  <a:lnTo>
                    <a:pt x="9374" y="92"/>
                  </a:lnTo>
                  <a:cubicBezTo>
                    <a:pt x="8937" y="26"/>
                    <a:pt x="8496" y="0"/>
                    <a:pt x="8057" y="0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6261;p51">
              <a:extLst>
                <a:ext uri="{FF2B5EF4-FFF2-40B4-BE49-F238E27FC236}">
                  <a16:creationId xmlns:a16="http://schemas.microsoft.com/office/drawing/2014/main" id="{509CAB2D-95FD-0B9D-614A-5712EB8021EA}"/>
                </a:ext>
              </a:extLst>
            </p:cNvPr>
            <p:cNvSpPr/>
            <p:nvPr/>
          </p:nvSpPr>
          <p:spPr>
            <a:xfrm>
              <a:off x="406051" y="3785700"/>
              <a:ext cx="762535" cy="46228"/>
            </a:xfrm>
            <a:custGeom>
              <a:avLst/>
              <a:gdLst/>
              <a:ahLst/>
              <a:cxnLst/>
              <a:rect l="l" t="t" r="r" b="b"/>
              <a:pathLst>
                <a:path w="7126" h="432" extrusionOk="0">
                  <a:moveTo>
                    <a:pt x="6480" y="1"/>
                  </a:moveTo>
                  <a:cubicBezTo>
                    <a:pt x="6042" y="1"/>
                    <a:pt x="5603" y="38"/>
                    <a:pt x="5172" y="72"/>
                  </a:cubicBezTo>
                  <a:lnTo>
                    <a:pt x="4988" y="91"/>
                  </a:lnTo>
                  <a:cubicBezTo>
                    <a:pt x="3604" y="206"/>
                    <a:pt x="2203" y="263"/>
                    <a:pt x="808" y="263"/>
                  </a:cubicBezTo>
                  <a:cubicBezTo>
                    <a:pt x="600" y="263"/>
                    <a:pt x="392" y="261"/>
                    <a:pt x="184" y="259"/>
                  </a:cubicBezTo>
                  <a:lnTo>
                    <a:pt x="0" y="426"/>
                  </a:lnTo>
                  <a:cubicBezTo>
                    <a:pt x="279" y="429"/>
                    <a:pt x="558" y="432"/>
                    <a:pt x="837" y="432"/>
                  </a:cubicBezTo>
                  <a:cubicBezTo>
                    <a:pt x="2226" y="432"/>
                    <a:pt x="3621" y="373"/>
                    <a:pt x="5002" y="259"/>
                  </a:cubicBezTo>
                  <a:lnTo>
                    <a:pt x="5186" y="239"/>
                  </a:lnTo>
                  <a:cubicBezTo>
                    <a:pt x="5611" y="206"/>
                    <a:pt x="6044" y="168"/>
                    <a:pt x="6475" y="168"/>
                  </a:cubicBezTo>
                  <a:cubicBezTo>
                    <a:pt x="6687" y="168"/>
                    <a:pt x="6899" y="177"/>
                    <a:pt x="7109" y="200"/>
                  </a:cubicBezTo>
                  <a:lnTo>
                    <a:pt x="7125" y="33"/>
                  </a:lnTo>
                  <a:cubicBezTo>
                    <a:pt x="6911" y="10"/>
                    <a:pt x="6696" y="1"/>
                    <a:pt x="648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6262;p51">
              <a:extLst>
                <a:ext uri="{FF2B5EF4-FFF2-40B4-BE49-F238E27FC236}">
                  <a16:creationId xmlns:a16="http://schemas.microsoft.com/office/drawing/2014/main" id="{693C4222-E540-CDEA-80C4-25F3BEA81774}"/>
                </a:ext>
              </a:extLst>
            </p:cNvPr>
            <p:cNvSpPr/>
            <p:nvPr/>
          </p:nvSpPr>
          <p:spPr>
            <a:xfrm>
              <a:off x="564532" y="3670343"/>
              <a:ext cx="628241" cy="78010"/>
            </a:xfrm>
            <a:custGeom>
              <a:avLst/>
              <a:gdLst/>
              <a:ahLst/>
              <a:cxnLst/>
              <a:rect l="l" t="t" r="r" b="b"/>
              <a:pathLst>
                <a:path w="5871" h="729" extrusionOk="0">
                  <a:moveTo>
                    <a:pt x="179" y="1"/>
                  </a:moveTo>
                  <a:lnTo>
                    <a:pt x="1" y="160"/>
                  </a:lnTo>
                  <a:cubicBezTo>
                    <a:pt x="51" y="165"/>
                    <a:pt x="95" y="165"/>
                    <a:pt x="146" y="168"/>
                  </a:cubicBezTo>
                  <a:lnTo>
                    <a:pt x="263" y="171"/>
                  </a:lnTo>
                  <a:cubicBezTo>
                    <a:pt x="2071" y="238"/>
                    <a:pt x="3996" y="349"/>
                    <a:pt x="5837" y="729"/>
                  </a:cubicBezTo>
                  <a:lnTo>
                    <a:pt x="5870" y="564"/>
                  </a:lnTo>
                  <a:cubicBezTo>
                    <a:pt x="4015" y="185"/>
                    <a:pt x="2085" y="70"/>
                    <a:pt x="271" y="3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6263;p51">
              <a:extLst>
                <a:ext uri="{FF2B5EF4-FFF2-40B4-BE49-F238E27FC236}">
                  <a16:creationId xmlns:a16="http://schemas.microsoft.com/office/drawing/2014/main" id="{98F2ABA2-593C-C829-5544-C9AAD7953F67}"/>
                </a:ext>
              </a:extLst>
            </p:cNvPr>
            <p:cNvSpPr/>
            <p:nvPr/>
          </p:nvSpPr>
          <p:spPr>
            <a:xfrm>
              <a:off x="732965" y="3521063"/>
              <a:ext cx="423322" cy="173570"/>
            </a:xfrm>
            <a:custGeom>
              <a:avLst/>
              <a:gdLst/>
              <a:ahLst/>
              <a:cxnLst/>
              <a:rect l="l" t="t" r="r" b="b"/>
              <a:pathLst>
                <a:path w="3956" h="1622" extrusionOk="0">
                  <a:moveTo>
                    <a:pt x="148" y="1"/>
                  </a:moveTo>
                  <a:lnTo>
                    <a:pt x="0" y="132"/>
                  </a:lnTo>
                  <a:cubicBezTo>
                    <a:pt x="1348" y="542"/>
                    <a:pt x="2648" y="1038"/>
                    <a:pt x="3886" y="1622"/>
                  </a:cubicBezTo>
                  <a:lnTo>
                    <a:pt x="3956" y="1468"/>
                  </a:lnTo>
                  <a:cubicBezTo>
                    <a:pt x="2742" y="896"/>
                    <a:pt x="1465" y="405"/>
                    <a:pt x="148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6264;p51">
              <a:extLst>
                <a:ext uri="{FF2B5EF4-FFF2-40B4-BE49-F238E27FC236}">
                  <a16:creationId xmlns:a16="http://schemas.microsoft.com/office/drawing/2014/main" id="{FF8B41F9-1E92-81EC-3B8A-E0211A86160B}"/>
                </a:ext>
              </a:extLst>
            </p:cNvPr>
            <p:cNvSpPr/>
            <p:nvPr/>
          </p:nvSpPr>
          <p:spPr>
            <a:xfrm>
              <a:off x="886309" y="3384303"/>
              <a:ext cx="339000" cy="299307"/>
            </a:xfrm>
            <a:custGeom>
              <a:avLst/>
              <a:gdLst/>
              <a:ahLst/>
              <a:cxnLst/>
              <a:rect l="l" t="t" r="r" b="b"/>
              <a:pathLst>
                <a:path w="3168" h="2797" extrusionOk="0">
                  <a:moveTo>
                    <a:pt x="127" y="1"/>
                  </a:moveTo>
                  <a:lnTo>
                    <a:pt x="1" y="118"/>
                  </a:lnTo>
                  <a:cubicBezTo>
                    <a:pt x="1053" y="986"/>
                    <a:pt x="2077" y="1881"/>
                    <a:pt x="3053" y="2796"/>
                  </a:cubicBezTo>
                  <a:lnTo>
                    <a:pt x="3167" y="2671"/>
                  </a:lnTo>
                  <a:cubicBezTo>
                    <a:pt x="2194" y="1759"/>
                    <a:pt x="1175" y="866"/>
                    <a:pt x="127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6265;p51">
              <a:extLst>
                <a:ext uri="{FF2B5EF4-FFF2-40B4-BE49-F238E27FC236}">
                  <a16:creationId xmlns:a16="http://schemas.microsoft.com/office/drawing/2014/main" id="{113B6486-1F74-152B-B1D9-DCC8C612A7A9}"/>
                </a:ext>
              </a:extLst>
            </p:cNvPr>
            <p:cNvSpPr/>
            <p:nvPr/>
          </p:nvSpPr>
          <p:spPr>
            <a:xfrm>
              <a:off x="961644" y="3194466"/>
              <a:ext cx="369604" cy="570363"/>
            </a:xfrm>
            <a:custGeom>
              <a:avLst/>
              <a:gdLst/>
              <a:ahLst/>
              <a:cxnLst/>
              <a:rect l="l" t="t" r="r" b="b"/>
              <a:pathLst>
                <a:path w="3454" h="5330" extrusionOk="0">
                  <a:moveTo>
                    <a:pt x="2642" y="1"/>
                  </a:moveTo>
                  <a:lnTo>
                    <a:pt x="2642" y="1"/>
                  </a:lnTo>
                  <a:cubicBezTo>
                    <a:pt x="3049" y="1591"/>
                    <a:pt x="3247" y="3209"/>
                    <a:pt x="3233" y="4830"/>
                  </a:cubicBezTo>
                  <a:cubicBezTo>
                    <a:pt x="2784" y="3226"/>
                    <a:pt x="2129" y="1655"/>
                    <a:pt x="1283" y="149"/>
                  </a:cubicBezTo>
                  <a:cubicBezTo>
                    <a:pt x="1236" y="176"/>
                    <a:pt x="1186" y="204"/>
                    <a:pt x="1141" y="238"/>
                  </a:cubicBezTo>
                  <a:cubicBezTo>
                    <a:pt x="1869" y="1538"/>
                    <a:pt x="2455" y="2888"/>
                    <a:pt x="2887" y="4266"/>
                  </a:cubicBezTo>
                  <a:cubicBezTo>
                    <a:pt x="2109" y="3153"/>
                    <a:pt x="1186" y="2107"/>
                    <a:pt x="126" y="1144"/>
                  </a:cubicBezTo>
                  <a:lnTo>
                    <a:pt x="0" y="1256"/>
                  </a:lnTo>
                  <a:cubicBezTo>
                    <a:pt x="1116" y="2272"/>
                    <a:pt x="2087" y="3379"/>
                    <a:pt x="2887" y="4562"/>
                  </a:cubicBezTo>
                  <a:lnTo>
                    <a:pt x="2963" y="4515"/>
                  </a:lnTo>
                  <a:cubicBezTo>
                    <a:pt x="3016" y="4696"/>
                    <a:pt x="3069" y="4877"/>
                    <a:pt x="3119" y="5059"/>
                  </a:cubicBezTo>
                  <a:lnTo>
                    <a:pt x="3231" y="5025"/>
                  </a:lnTo>
                  <a:lnTo>
                    <a:pt x="3231" y="5025"/>
                  </a:lnTo>
                  <a:cubicBezTo>
                    <a:pt x="3228" y="5123"/>
                    <a:pt x="3228" y="5220"/>
                    <a:pt x="3222" y="5324"/>
                  </a:cubicBezTo>
                  <a:lnTo>
                    <a:pt x="3390" y="5329"/>
                  </a:lnTo>
                  <a:cubicBezTo>
                    <a:pt x="3454" y="3566"/>
                    <a:pt x="3264" y="1800"/>
                    <a:pt x="2832" y="68"/>
                  </a:cubicBezTo>
                  <a:cubicBezTo>
                    <a:pt x="2770" y="42"/>
                    <a:pt x="2706" y="23"/>
                    <a:pt x="2642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6266;p51">
              <a:extLst>
                <a:ext uri="{FF2B5EF4-FFF2-40B4-BE49-F238E27FC236}">
                  <a16:creationId xmlns:a16="http://schemas.microsoft.com/office/drawing/2014/main" id="{230B237A-D0FF-69E5-EBF1-E8C7B5EBC4CA}"/>
                </a:ext>
              </a:extLst>
            </p:cNvPr>
            <p:cNvSpPr/>
            <p:nvPr/>
          </p:nvSpPr>
          <p:spPr>
            <a:xfrm>
              <a:off x="1244042" y="3285853"/>
              <a:ext cx="978691" cy="1397230"/>
            </a:xfrm>
            <a:custGeom>
              <a:avLst/>
              <a:gdLst/>
              <a:ahLst/>
              <a:cxnLst/>
              <a:rect l="l" t="t" r="r" b="b"/>
              <a:pathLst>
                <a:path w="9146" h="13057" extrusionOk="0">
                  <a:moveTo>
                    <a:pt x="1317" y="4637"/>
                  </a:moveTo>
                  <a:cubicBezTo>
                    <a:pt x="1342" y="4654"/>
                    <a:pt x="1362" y="4670"/>
                    <a:pt x="1384" y="4687"/>
                  </a:cubicBezTo>
                  <a:cubicBezTo>
                    <a:pt x="1320" y="4768"/>
                    <a:pt x="1258" y="4849"/>
                    <a:pt x="1197" y="4933"/>
                  </a:cubicBezTo>
                  <a:cubicBezTo>
                    <a:pt x="1205" y="4880"/>
                    <a:pt x="1217" y="4827"/>
                    <a:pt x="1222" y="4771"/>
                  </a:cubicBezTo>
                  <a:cubicBezTo>
                    <a:pt x="1258" y="4729"/>
                    <a:pt x="1283" y="4684"/>
                    <a:pt x="1317" y="4637"/>
                  </a:cubicBezTo>
                  <a:close/>
                  <a:moveTo>
                    <a:pt x="1512" y="4796"/>
                  </a:moveTo>
                  <a:cubicBezTo>
                    <a:pt x="1602" y="4860"/>
                    <a:pt x="1685" y="4930"/>
                    <a:pt x="1766" y="5000"/>
                  </a:cubicBezTo>
                  <a:cubicBezTo>
                    <a:pt x="1624" y="5044"/>
                    <a:pt x="1476" y="5092"/>
                    <a:pt x="1331" y="5142"/>
                  </a:cubicBezTo>
                  <a:lnTo>
                    <a:pt x="1384" y="5301"/>
                  </a:lnTo>
                  <a:cubicBezTo>
                    <a:pt x="1565" y="5242"/>
                    <a:pt x="1741" y="5184"/>
                    <a:pt x="1920" y="5128"/>
                  </a:cubicBezTo>
                  <a:cubicBezTo>
                    <a:pt x="1970" y="5170"/>
                    <a:pt x="2017" y="5209"/>
                    <a:pt x="2062" y="5251"/>
                  </a:cubicBezTo>
                  <a:cubicBezTo>
                    <a:pt x="2067" y="5270"/>
                    <a:pt x="2070" y="5295"/>
                    <a:pt x="2070" y="5315"/>
                  </a:cubicBezTo>
                  <a:cubicBezTo>
                    <a:pt x="1741" y="5379"/>
                    <a:pt x="1420" y="5440"/>
                    <a:pt x="1108" y="5505"/>
                  </a:cubicBezTo>
                  <a:lnTo>
                    <a:pt x="1161" y="5170"/>
                  </a:lnTo>
                  <a:lnTo>
                    <a:pt x="1208" y="5203"/>
                  </a:lnTo>
                  <a:cubicBezTo>
                    <a:pt x="1306" y="5064"/>
                    <a:pt x="1406" y="4930"/>
                    <a:pt x="1512" y="4796"/>
                  </a:cubicBezTo>
                  <a:close/>
                  <a:moveTo>
                    <a:pt x="2628" y="5382"/>
                  </a:moveTo>
                  <a:cubicBezTo>
                    <a:pt x="2648" y="5449"/>
                    <a:pt x="2670" y="5516"/>
                    <a:pt x="2687" y="5580"/>
                  </a:cubicBezTo>
                  <a:cubicBezTo>
                    <a:pt x="2625" y="5521"/>
                    <a:pt x="2561" y="5466"/>
                    <a:pt x="2497" y="5407"/>
                  </a:cubicBezTo>
                  <a:cubicBezTo>
                    <a:pt x="2539" y="5399"/>
                    <a:pt x="2584" y="5393"/>
                    <a:pt x="2628" y="5382"/>
                  </a:cubicBezTo>
                  <a:close/>
                  <a:moveTo>
                    <a:pt x="2293" y="5446"/>
                  </a:moveTo>
                  <a:cubicBezTo>
                    <a:pt x="2430" y="5566"/>
                    <a:pt x="2564" y="5691"/>
                    <a:pt x="2698" y="5817"/>
                  </a:cubicBezTo>
                  <a:cubicBezTo>
                    <a:pt x="2564" y="5831"/>
                    <a:pt x="2436" y="5848"/>
                    <a:pt x="2307" y="5864"/>
                  </a:cubicBezTo>
                  <a:cubicBezTo>
                    <a:pt x="2293" y="5725"/>
                    <a:pt x="2277" y="5588"/>
                    <a:pt x="2263" y="5452"/>
                  </a:cubicBezTo>
                  <a:cubicBezTo>
                    <a:pt x="2271" y="5449"/>
                    <a:pt x="2282" y="5449"/>
                    <a:pt x="2293" y="5446"/>
                  </a:cubicBezTo>
                  <a:close/>
                  <a:moveTo>
                    <a:pt x="2095" y="5482"/>
                  </a:moveTo>
                  <a:cubicBezTo>
                    <a:pt x="2109" y="5619"/>
                    <a:pt x="2126" y="5750"/>
                    <a:pt x="2140" y="5884"/>
                  </a:cubicBezTo>
                  <a:cubicBezTo>
                    <a:pt x="2042" y="5898"/>
                    <a:pt x="1945" y="5909"/>
                    <a:pt x="1850" y="5923"/>
                  </a:cubicBezTo>
                  <a:cubicBezTo>
                    <a:pt x="1783" y="5912"/>
                    <a:pt x="1713" y="5906"/>
                    <a:pt x="1649" y="5895"/>
                  </a:cubicBezTo>
                  <a:lnTo>
                    <a:pt x="1649" y="5778"/>
                  </a:lnTo>
                  <a:lnTo>
                    <a:pt x="1482" y="5778"/>
                  </a:lnTo>
                  <a:lnTo>
                    <a:pt x="1482" y="5873"/>
                  </a:lnTo>
                  <a:cubicBezTo>
                    <a:pt x="1401" y="5862"/>
                    <a:pt x="1317" y="5853"/>
                    <a:pt x="1233" y="5842"/>
                  </a:cubicBezTo>
                  <a:lnTo>
                    <a:pt x="1211" y="6010"/>
                  </a:lnTo>
                  <a:cubicBezTo>
                    <a:pt x="1225" y="6012"/>
                    <a:pt x="1244" y="6012"/>
                    <a:pt x="1258" y="6018"/>
                  </a:cubicBezTo>
                  <a:cubicBezTo>
                    <a:pt x="1222" y="6021"/>
                    <a:pt x="1191" y="6026"/>
                    <a:pt x="1161" y="6032"/>
                  </a:cubicBezTo>
                  <a:cubicBezTo>
                    <a:pt x="1175" y="5954"/>
                    <a:pt x="1183" y="5878"/>
                    <a:pt x="1197" y="5800"/>
                  </a:cubicBezTo>
                  <a:lnTo>
                    <a:pt x="1066" y="5778"/>
                  </a:lnTo>
                  <a:cubicBezTo>
                    <a:pt x="1071" y="5744"/>
                    <a:pt x="1074" y="5714"/>
                    <a:pt x="1083" y="5678"/>
                  </a:cubicBezTo>
                  <a:cubicBezTo>
                    <a:pt x="1412" y="5613"/>
                    <a:pt x="1749" y="5546"/>
                    <a:pt x="2095" y="5482"/>
                  </a:cubicBezTo>
                  <a:close/>
                  <a:moveTo>
                    <a:pt x="2809" y="5976"/>
                  </a:moveTo>
                  <a:cubicBezTo>
                    <a:pt x="2818" y="6007"/>
                    <a:pt x="2829" y="6040"/>
                    <a:pt x="2837" y="6074"/>
                  </a:cubicBezTo>
                  <a:cubicBezTo>
                    <a:pt x="2712" y="6054"/>
                    <a:pt x="2586" y="6035"/>
                    <a:pt x="2461" y="6012"/>
                  </a:cubicBezTo>
                  <a:cubicBezTo>
                    <a:pt x="2575" y="5998"/>
                    <a:pt x="2690" y="5984"/>
                    <a:pt x="2809" y="5976"/>
                  </a:cubicBezTo>
                  <a:close/>
                  <a:moveTo>
                    <a:pt x="1442" y="0"/>
                  </a:moveTo>
                  <a:cubicBezTo>
                    <a:pt x="1498" y="1577"/>
                    <a:pt x="1303" y="3158"/>
                    <a:pt x="1063" y="4712"/>
                  </a:cubicBezTo>
                  <a:cubicBezTo>
                    <a:pt x="859" y="5014"/>
                    <a:pt x="650" y="5306"/>
                    <a:pt x="435" y="5599"/>
                  </a:cubicBezTo>
                  <a:lnTo>
                    <a:pt x="566" y="5700"/>
                  </a:lnTo>
                  <a:cubicBezTo>
                    <a:pt x="717" y="5502"/>
                    <a:pt x="859" y="5298"/>
                    <a:pt x="1002" y="5097"/>
                  </a:cubicBezTo>
                  <a:lnTo>
                    <a:pt x="1002" y="5097"/>
                  </a:lnTo>
                  <a:cubicBezTo>
                    <a:pt x="965" y="5343"/>
                    <a:pt x="924" y="5591"/>
                    <a:pt x="885" y="5837"/>
                  </a:cubicBezTo>
                  <a:lnTo>
                    <a:pt x="1016" y="5856"/>
                  </a:lnTo>
                  <a:cubicBezTo>
                    <a:pt x="1004" y="5923"/>
                    <a:pt x="996" y="5990"/>
                    <a:pt x="982" y="6054"/>
                  </a:cubicBezTo>
                  <a:lnTo>
                    <a:pt x="792" y="6088"/>
                  </a:lnTo>
                  <a:lnTo>
                    <a:pt x="823" y="6249"/>
                  </a:lnTo>
                  <a:lnTo>
                    <a:pt x="949" y="6230"/>
                  </a:lnTo>
                  <a:lnTo>
                    <a:pt x="949" y="6230"/>
                  </a:lnTo>
                  <a:cubicBezTo>
                    <a:pt x="857" y="6752"/>
                    <a:pt x="748" y="7276"/>
                    <a:pt x="647" y="7784"/>
                  </a:cubicBezTo>
                  <a:cubicBezTo>
                    <a:pt x="486" y="8565"/>
                    <a:pt x="321" y="9371"/>
                    <a:pt x="204" y="10175"/>
                  </a:cubicBezTo>
                  <a:cubicBezTo>
                    <a:pt x="50" y="11226"/>
                    <a:pt x="0" y="12158"/>
                    <a:pt x="56" y="13006"/>
                  </a:cubicBezTo>
                  <a:cubicBezTo>
                    <a:pt x="112" y="13026"/>
                    <a:pt x="173" y="13043"/>
                    <a:pt x="232" y="13057"/>
                  </a:cubicBezTo>
                  <a:cubicBezTo>
                    <a:pt x="168" y="12206"/>
                    <a:pt x="215" y="11268"/>
                    <a:pt x="371" y="10197"/>
                  </a:cubicBezTo>
                  <a:cubicBezTo>
                    <a:pt x="486" y="9402"/>
                    <a:pt x="650" y="8598"/>
                    <a:pt x="809" y="7820"/>
                  </a:cubicBezTo>
                  <a:cubicBezTo>
                    <a:pt x="918" y="7290"/>
                    <a:pt x="1030" y="6746"/>
                    <a:pt x="1127" y="6202"/>
                  </a:cubicBezTo>
                  <a:cubicBezTo>
                    <a:pt x="1242" y="6185"/>
                    <a:pt x="1359" y="6163"/>
                    <a:pt x="1473" y="6146"/>
                  </a:cubicBezTo>
                  <a:lnTo>
                    <a:pt x="1473" y="6146"/>
                  </a:lnTo>
                  <a:lnTo>
                    <a:pt x="1442" y="9455"/>
                  </a:lnTo>
                  <a:cubicBezTo>
                    <a:pt x="1431" y="10264"/>
                    <a:pt x="1423" y="11101"/>
                    <a:pt x="1498" y="11927"/>
                  </a:cubicBezTo>
                  <a:cubicBezTo>
                    <a:pt x="1521" y="12228"/>
                    <a:pt x="1560" y="12538"/>
                    <a:pt x="1638" y="12847"/>
                  </a:cubicBezTo>
                  <a:cubicBezTo>
                    <a:pt x="1688" y="12814"/>
                    <a:pt x="1738" y="12775"/>
                    <a:pt x="1783" y="12736"/>
                  </a:cubicBezTo>
                  <a:cubicBezTo>
                    <a:pt x="1721" y="12462"/>
                    <a:pt x="1685" y="12183"/>
                    <a:pt x="1666" y="11913"/>
                  </a:cubicBezTo>
                  <a:cubicBezTo>
                    <a:pt x="1596" y="11098"/>
                    <a:pt x="1602" y="10264"/>
                    <a:pt x="1610" y="9458"/>
                  </a:cubicBezTo>
                  <a:lnTo>
                    <a:pt x="1641" y="6121"/>
                  </a:lnTo>
                  <a:cubicBezTo>
                    <a:pt x="1710" y="6110"/>
                    <a:pt x="1777" y="6102"/>
                    <a:pt x="1847" y="6093"/>
                  </a:cubicBezTo>
                  <a:cubicBezTo>
                    <a:pt x="1953" y="6107"/>
                    <a:pt x="2059" y="6124"/>
                    <a:pt x="2168" y="6138"/>
                  </a:cubicBezTo>
                  <a:cubicBezTo>
                    <a:pt x="2380" y="8057"/>
                    <a:pt x="2553" y="9993"/>
                    <a:pt x="2692" y="11918"/>
                  </a:cubicBezTo>
                  <a:lnTo>
                    <a:pt x="2851" y="11773"/>
                  </a:lnTo>
                  <a:cubicBezTo>
                    <a:pt x="2715" y="9904"/>
                    <a:pt x="2544" y="8029"/>
                    <a:pt x="2338" y="6163"/>
                  </a:cubicBezTo>
                  <a:lnTo>
                    <a:pt x="2338" y="6163"/>
                  </a:lnTo>
                  <a:cubicBezTo>
                    <a:pt x="2522" y="6191"/>
                    <a:pt x="2703" y="6219"/>
                    <a:pt x="2888" y="6249"/>
                  </a:cubicBezTo>
                  <a:cubicBezTo>
                    <a:pt x="3326" y="7711"/>
                    <a:pt x="3719" y="9190"/>
                    <a:pt x="4070" y="10666"/>
                  </a:cubicBezTo>
                  <a:lnTo>
                    <a:pt x="4213" y="10537"/>
                  </a:lnTo>
                  <a:cubicBezTo>
                    <a:pt x="3872" y="9115"/>
                    <a:pt x="3493" y="7692"/>
                    <a:pt x="3075" y="6283"/>
                  </a:cubicBezTo>
                  <a:lnTo>
                    <a:pt x="3075" y="6283"/>
                  </a:lnTo>
                  <a:cubicBezTo>
                    <a:pt x="3108" y="6286"/>
                    <a:pt x="3139" y="6291"/>
                    <a:pt x="3175" y="6300"/>
                  </a:cubicBezTo>
                  <a:cubicBezTo>
                    <a:pt x="4096" y="7262"/>
                    <a:pt x="4866" y="8308"/>
                    <a:pt x="5463" y="9410"/>
                  </a:cubicBezTo>
                  <a:lnTo>
                    <a:pt x="5591" y="9296"/>
                  </a:lnTo>
                  <a:cubicBezTo>
                    <a:pt x="5027" y="8253"/>
                    <a:pt x="4305" y="7262"/>
                    <a:pt x="3451" y="6347"/>
                  </a:cubicBezTo>
                  <a:lnTo>
                    <a:pt x="3451" y="6347"/>
                  </a:lnTo>
                  <a:cubicBezTo>
                    <a:pt x="4919" y="6607"/>
                    <a:pt x="6366" y="6927"/>
                    <a:pt x="7781" y="7315"/>
                  </a:cubicBezTo>
                  <a:lnTo>
                    <a:pt x="7929" y="7181"/>
                  </a:lnTo>
                  <a:cubicBezTo>
                    <a:pt x="6400" y="6760"/>
                    <a:pt x="4838" y="6414"/>
                    <a:pt x="3256" y="6146"/>
                  </a:cubicBezTo>
                  <a:cubicBezTo>
                    <a:pt x="3192" y="6079"/>
                    <a:pt x="3130" y="6018"/>
                    <a:pt x="3063" y="5951"/>
                  </a:cubicBezTo>
                  <a:cubicBezTo>
                    <a:pt x="3992" y="5860"/>
                    <a:pt x="4929" y="5815"/>
                    <a:pt x="5864" y="5815"/>
                  </a:cubicBezTo>
                  <a:cubicBezTo>
                    <a:pt x="6945" y="5815"/>
                    <a:pt x="8026" y="5876"/>
                    <a:pt x="9092" y="5998"/>
                  </a:cubicBezTo>
                  <a:cubicBezTo>
                    <a:pt x="9114" y="5948"/>
                    <a:pt x="9131" y="5890"/>
                    <a:pt x="9145" y="5837"/>
                  </a:cubicBezTo>
                  <a:cubicBezTo>
                    <a:pt x="8054" y="5711"/>
                    <a:pt x="6949" y="5648"/>
                    <a:pt x="5845" y="5648"/>
                  </a:cubicBezTo>
                  <a:cubicBezTo>
                    <a:pt x="4870" y="5648"/>
                    <a:pt x="3896" y="5697"/>
                    <a:pt x="2932" y="5795"/>
                  </a:cubicBezTo>
                  <a:lnTo>
                    <a:pt x="2796" y="5354"/>
                  </a:lnTo>
                  <a:cubicBezTo>
                    <a:pt x="4442" y="5058"/>
                    <a:pt x="6219" y="4796"/>
                    <a:pt x="7990" y="4723"/>
                  </a:cubicBezTo>
                  <a:cubicBezTo>
                    <a:pt x="8166" y="4715"/>
                    <a:pt x="8353" y="4709"/>
                    <a:pt x="8551" y="4704"/>
                  </a:cubicBezTo>
                  <a:lnTo>
                    <a:pt x="8305" y="4542"/>
                  </a:lnTo>
                  <a:cubicBezTo>
                    <a:pt x="8194" y="4545"/>
                    <a:pt x="8088" y="4548"/>
                    <a:pt x="7985" y="4553"/>
                  </a:cubicBezTo>
                  <a:cubicBezTo>
                    <a:pt x="6199" y="4626"/>
                    <a:pt x="4402" y="4891"/>
                    <a:pt x="2745" y="5187"/>
                  </a:cubicBezTo>
                  <a:cubicBezTo>
                    <a:pt x="2717" y="5094"/>
                    <a:pt x="2690" y="5005"/>
                    <a:pt x="2662" y="4919"/>
                  </a:cubicBezTo>
                  <a:lnTo>
                    <a:pt x="2503" y="4972"/>
                  </a:lnTo>
                  <a:cubicBezTo>
                    <a:pt x="2531" y="5053"/>
                    <a:pt x="2553" y="5139"/>
                    <a:pt x="2578" y="5217"/>
                  </a:cubicBezTo>
                  <a:cubicBezTo>
                    <a:pt x="2497" y="5231"/>
                    <a:pt x="2422" y="5245"/>
                    <a:pt x="2341" y="5259"/>
                  </a:cubicBezTo>
                  <a:cubicBezTo>
                    <a:pt x="2305" y="5226"/>
                    <a:pt x="2265" y="5195"/>
                    <a:pt x="2226" y="5159"/>
                  </a:cubicBezTo>
                  <a:cubicBezTo>
                    <a:pt x="2224" y="5142"/>
                    <a:pt x="2224" y="5125"/>
                    <a:pt x="2218" y="5106"/>
                  </a:cubicBezTo>
                  <a:lnTo>
                    <a:pt x="2171" y="5114"/>
                  </a:lnTo>
                  <a:cubicBezTo>
                    <a:pt x="2148" y="5097"/>
                    <a:pt x="2132" y="5078"/>
                    <a:pt x="2112" y="5061"/>
                  </a:cubicBezTo>
                  <a:cubicBezTo>
                    <a:pt x="4065" y="4450"/>
                    <a:pt x="5803" y="4087"/>
                    <a:pt x="7429" y="3962"/>
                  </a:cubicBezTo>
                  <a:lnTo>
                    <a:pt x="7203" y="3814"/>
                  </a:lnTo>
                  <a:cubicBezTo>
                    <a:pt x="5711" y="3948"/>
                    <a:pt x="4121" y="4277"/>
                    <a:pt x="2358" y="4810"/>
                  </a:cubicBezTo>
                  <a:cubicBezTo>
                    <a:pt x="2715" y="4506"/>
                    <a:pt x="3097" y="4210"/>
                    <a:pt x="3468" y="3926"/>
                  </a:cubicBezTo>
                  <a:cubicBezTo>
                    <a:pt x="4059" y="3468"/>
                    <a:pt x="4667" y="2999"/>
                    <a:pt x="5186" y="2480"/>
                  </a:cubicBezTo>
                  <a:lnTo>
                    <a:pt x="5044" y="2386"/>
                  </a:lnTo>
                  <a:cubicBezTo>
                    <a:pt x="4534" y="2888"/>
                    <a:pt x="3945" y="3345"/>
                    <a:pt x="3367" y="3792"/>
                  </a:cubicBezTo>
                  <a:cubicBezTo>
                    <a:pt x="2893" y="4157"/>
                    <a:pt x="2399" y="4534"/>
                    <a:pt x="1964" y="4935"/>
                  </a:cubicBezTo>
                  <a:lnTo>
                    <a:pt x="1961" y="4935"/>
                  </a:lnTo>
                  <a:cubicBezTo>
                    <a:pt x="1850" y="4841"/>
                    <a:pt x="1738" y="4751"/>
                    <a:pt x="1624" y="4659"/>
                  </a:cubicBezTo>
                  <a:cubicBezTo>
                    <a:pt x="1947" y="4255"/>
                    <a:pt x="2296" y="3861"/>
                    <a:pt x="2642" y="3479"/>
                  </a:cubicBezTo>
                  <a:cubicBezTo>
                    <a:pt x="3139" y="2921"/>
                    <a:pt x="3646" y="2349"/>
                    <a:pt x="4070" y="1741"/>
                  </a:cubicBezTo>
                  <a:lnTo>
                    <a:pt x="3928" y="1646"/>
                  </a:lnTo>
                  <a:cubicBezTo>
                    <a:pt x="3510" y="2243"/>
                    <a:pt x="3005" y="2812"/>
                    <a:pt x="2514" y="3362"/>
                  </a:cubicBezTo>
                  <a:cubicBezTo>
                    <a:pt x="2171" y="3750"/>
                    <a:pt x="1816" y="4149"/>
                    <a:pt x="1490" y="4553"/>
                  </a:cubicBezTo>
                  <a:cubicBezTo>
                    <a:pt x="1462" y="4531"/>
                    <a:pt x="1440" y="4511"/>
                    <a:pt x="1412" y="4489"/>
                  </a:cubicBezTo>
                  <a:cubicBezTo>
                    <a:pt x="2112" y="3418"/>
                    <a:pt x="2715" y="2310"/>
                    <a:pt x="3217" y="1172"/>
                  </a:cubicBezTo>
                  <a:lnTo>
                    <a:pt x="3075" y="1080"/>
                  </a:lnTo>
                  <a:cubicBezTo>
                    <a:pt x="2578" y="2210"/>
                    <a:pt x="1984" y="3312"/>
                    <a:pt x="1286" y="4377"/>
                  </a:cubicBezTo>
                  <a:cubicBezTo>
                    <a:pt x="1495" y="2969"/>
                    <a:pt x="1655" y="1543"/>
                    <a:pt x="1615" y="117"/>
                  </a:cubicBezTo>
                  <a:lnTo>
                    <a:pt x="1442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6267;p51">
              <a:extLst>
                <a:ext uri="{FF2B5EF4-FFF2-40B4-BE49-F238E27FC236}">
                  <a16:creationId xmlns:a16="http://schemas.microsoft.com/office/drawing/2014/main" id="{AAEB1348-DFC7-05F8-7623-2784AC8E938E}"/>
                </a:ext>
              </a:extLst>
            </p:cNvPr>
            <p:cNvSpPr/>
            <p:nvPr/>
          </p:nvSpPr>
          <p:spPr>
            <a:xfrm>
              <a:off x="729969" y="3530052"/>
              <a:ext cx="1010900" cy="781387"/>
            </a:xfrm>
            <a:custGeom>
              <a:avLst/>
              <a:gdLst/>
              <a:ahLst/>
              <a:cxnLst/>
              <a:rect l="l" t="t" r="r" b="b"/>
              <a:pathLst>
                <a:path w="9447" h="7302" extrusionOk="0">
                  <a:moveTo>
                    <a:pt x="8760" y="0"/>
                  </a:moveTo>
                  <a:lnTo>
                    <a:pt x="0" y="528"/>
                  </a:lnTo>
                  <a:lnTo>
                    <a:pt x="684" y="7301"/>
                  </a:lnTo>
                  <a:lnTo>
                    <a:pt x="9446" y="6771"/>
                  </a:lnTo>
                  <a:lnTo>
                    <a:pt x="876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6268;p51">
              <a:extLst>
                <a:ext uri="{FF2B5EF4-FFF2-40B4-BE49-F238E27FC236}">
                  <a16:creationId xmlns:a16="http://schemas.microsoft.com/office/drawing/2014/main" id="{2877629E-B294-D75B-DD98-4116A23B681E}"/>
                </a:ext>
              </a:extLst>
            </p:cNvPr>
            <p:cNvSpPr/>
            <p:nvPr/>
          </p:nvSpPr>
          <p:spPr>
            <a:xfrm>
              <a:off x="791178" y="3576922"/>
              <a:ext cx="888483" cy="687325"/>
            </a:xfrm>
            <a:custGeom>
              <a:avLst/>
              <a:gdLst/>
              <a:ahLst/>
              <a:cxnLst/>
              <a:rect l="l" t="t" r="r" b="b"/>
              <a:pathLst>
                <a:path w="8303" h="6423" extrusionOk="0">
                  <a:moveTo>
                    <a:pt x="7700" y="0"/>
                  </a:moveTo>
                  <a:lnTo>
                    <a:pt x="0" y="469"/>
                  </a:lnTo>
                  <a:lnTo>
                    <a:pt x="600" y="6422"/>
                  </a:lnTo>
                  <a:lnTo>
                    <a:pt x="8302" y="5957"/>
                  </a:lnTo>
                  <a:lnTo>
                    <a:pt x="770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6269;p51">
              <a:extLst>
                <a:ext uri="{FF2B5EF4-FFF2-40B4-BE49-F238E27FC236}">
                  <a16:creationId xmlns:a16="http://schemas.microsoft.com/office/drawing/2014/main" id="{B683340F-F083-FB55-D442-55E9EF460F54}"/>
                </a:ext>
              </a:extLst>
            </p:cNvPr>
            <p:cNvSpPr/>
            <p:nvPr/>
          </p:nvSpPr>
          <p:spPr>
            <a:xfrm>
              <a:off x="856775" y="3627645"/>
              <a:ext cx="759860" cy="587592"/>
            </a:xfrm>
            <a:custGeom>
              <a:avLst/>
              <a:gdLst/>
              <a:ahLst/>
              <a:cxnLst/>
              <a:rect l="l" t="t" r="r" b="b"/>
              <a:pathLst>
                <a:path w="7101" h="5491" extrusionOk="0">
                  <a:moveTo>
                    <a:pt x="5645" y="1"/>
                  </a:moveTo>
                  <a:lnTo>
                    <a:pt x="818" y="291"/>
                  </a:lnTo>
                  <a:cubicBezTo>
                    <a:pt x="849" y="486"/>
                    <a:pt x="779" y="690"/>
                    <a:pt x="603" y="846"/>
                  </a:cubicBezTo>
                  <a:cubicBezTo>
                    <a:pt x="444" y="988"/>
                    <a:pt x="227" y="1072"/>
                    <a:pt x="1" y="1089"/>
                  </a:cubicBezTo>
                  <a:lnTo>
                    <a:pt x="377" y="4821"/>
                  </a:lnTo>
                  <a:cubicBezTo>
                    <a:pt x="392" y="4821"/>
                    <a:pt x="407" y="4821"/>
                    <a:pt x="422" y="4821"/>
                  </a:cubicBezTo>
                  <a:cubicBezTo>
                    <a:pt x="633" y="4821"/>
                    <a:pt x="847" y="4877"/>
                    <a:pt x="1022" y="4992"/>
                  </a:cubicBezTo>
                  <a:cubicBezTo>
                    <a:pt x="1223" y="5125"/>
                    <a:pt x="1329" y="5304"/>
                    <a:pt x="1345" y="5491"/>
                  </a:cubicBezTo>
                  <a:lnTo>
                    <a:pt x="6169" y="5201"/>
                  </a:lnTo>
                  <a:cubicBezTo>
                    <a:pt x="6150" y="5017"/>
                    <a:pt x="6219" y="4824"/>
                    <a:pt x="6387" y="4668"/>
                  </a:cubicBezTo>
                  <a:cubicBezTo>
                    <a:pt x="6571" y="4501"/>
                    <a:pt x="6836" y="4417"/>
                    <a:pt x="7101" y="4417"/>
                  </a:cubicBezTo>
                  <a:lnTo>
                    <a:pt x="6724" y="681"/>
                  </a:lnTo>
                  <a:cubicBezTo>
                    <a:pt x="6672" y="688"/>
                    <a:pt x="6620" y="691"/>
                    <a:pt x="6568" y="691"/>
                  </a:cubicBezTo>
                  <a:cubicBezTo>
                    <a:pt x="6354" y="691"/>
                    <a:pt x="6141" y="636"/>
                    <a:pt x="5968" y="520"/>
                  </a:cubicBezTo>
                  <a:cubicBezTo>
                    <a:pt x="5762" y="386"/>
                    <a:pt x="5653" y="193"/>
                    <a:pt x="56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6270;p51">
              <a:extLst>
                <a:ext uri="{FF2B5EF4-FFF2-40B4-BE49-F238E27FC236}">
                  <a16:creationId xmlns:a16="http://schemas.microsoft.com/office/drawing/2014/main" id="{D2A29495-F870-6886-886E-4002E82FE918}"/>
                </a:ext>
              </a:extLst>
            </p:cNvPr>
            <p:cNvSpPr/>
            <p:nvPr/>
          </p:nvSpPr>
          <p:spPr>
            <a:xfrm>
              <a:off x="1077428" y="3790944"/>
              <a:ext cx="186728" cy="150242"/>
            </a:xfrm>
            <a:custGeom>
              <a:avLst/>
              <a:gdLst/>
              <a:ahLst/>
              <a:cxnLst/>
              <a:rect l="l" t="t" r="r" b="b"/>
              <a:pathLst>
                <a:path w="1745" h="1404" extrusionOk="0">
                  <a:moveTo>
                    <a:pt x="756" y="1"/>
                  </a:moveTo>
                  <a:lnTo>
                    <a:pt x="500" y="232"/>
                  </a:lnTo>
                  <a:lnTo>
                    <a:pt x="550" y="263"/>
                  </a:lnTo>
                  <a:cubicBezTo>
                    <a:pt x="586" y="263"/>
                    <a:pt x="620" y="260"/>
                    <a:pt x="659" y="252"/>
                  </a:cubicBezTo>
                  <a:cubicBezTo>
                    <a:pt x="751" y="227"/>
                    <a:pt x="826" y="188"/>
                    <a:pt x="885" y="135"/>
                  </a:cubicBezTo>
                  <a:lnTo>
                    <a:pt x="1080" y="263"/>
                  </a:lnTo>
                  <a:lnTo>
                    <a:pt x="151" y="1108"/>
                  </a:lnTo>
                  <a:lnTo>
                    <a:pt x="28" y="1058"/>
                  </a:lnTo>
                  <a:lnTo>
                    <a:pt x="0" y="1089"/>
                  </a:lnTo>
                  <a:lnTo>
                    <a:pt x="480" y="1404"/>
                  </a:lnTo>
                  <a:lnTo>
                    <a:pt x="503" y="1384"/>
                  </a:lnTo>
                  <a:lnTo>
                    <a:pt x="422" y="1298"/>
                  </a:lnTo>
                  <a:lnTo>
                    <a:pt x="1354" y="453"/>
                  </a:lnTo>
                  <a:lnTo>
                    <a:pt x="1549" y="581"/>
                  </a:lnTo>
                  <a:cubicBezTo>
                    <a:pt x="1487" y="634"/>
                    <a:pt x="1451" y="701"/>
                    <a:pt x="1432" y="771"/>
                  </a:cubicBezTo>
                  <a:cubicBezTo>
                    <a:pt x="1426" y="801"/>
                    <a:pt x="1426" y="829"/>
                    <a:pt x="1432" y="857"/>
                  </a:cubicBezTo>
                  <a:lnTo>
                    <a:pt x="1485" y="888"/>
                  </a:lnTo>
                  <a:lnTo>
                    <a:pt x="1744" y="656"/>
                  </a:lnTo>
                  <a:lnTo>
                    <a:pt x="75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6271;p51">
              <a:extLst>
                <a:ext uri="{FF2B5EF4-FFF2-40B4-BE49-F238E27FC236}">
                  <a16:creationId xmlns:a16="http://schemas.microsoft.com/office/drawing/2014/main" id="{067A5E6B-AC72-BA02-E166-E76C15FD633A}"/>
                </a:ext>
              </a:extLst>
            </p:cNvPr>
            <p:cNvSpPr/>
            <p:nvPr/>
          </p:nvSpPr>
          <p:spPr>
            <a:xfrm>
              <a:off x="1179515" y="3888858"/>
              <a:ext cx="135043" cy="115892"/>
            </a:xfrm>
            <a:custGeom>
              <a:avLst/>
              <a:gdLst/>
              <a:ahLst/>
              <a:cxnLst/>
              <a:rect l="l" t="t" r="r" b="b"/>
              <a:pathLst>
                <a:path w="1262" h="1083" extrusionOk="0">
                  <a:moveTo>
                    <a:pt x="1253" y="1"/>
                  </a:moveTo>
                  <a:lnTo>
                    <a:pt x="768" y="54"/>
                  </a:lnTo>
                  <a:lnTo>
                    <a:pt x="832" y="96"/>
                  </a:lnTo>
                  <a:lnTo>
                    <a:pt x="1116" y="126"/>
                  </a:lnTo>
                  <a:lnTo>
                    <a:pt x="1200" y="341"/>
                  </a:lnTo>
                  <a:lnTo>
                    <a:pt x="1262" y="377"/>
                  </a:lnTo>
                  <a:lnTo>
                    <a:pt x="1253" y="1"/>
                  </a:lnTo>
                  <a:close/>
                  <a:moveTo>
                    <a:pt x="874" y="276"/>
                  </a:moveTo>
                  <a:cubicBezTo>
                    <a:pt x="898" y="276"/>
                    <a:pt x="918" y="282"/>
                    <a:pt x="935" y="294"/>
                  </a:cubicBezTo>
                  <a:cubicBezTo>
                    <a:pt x="974" y="316"/>
                    <a:pt x="985" y="355"/>
                    <a:pt x="971" y="402"/>
                  </a:cubicBezTo>
                  <a:cubicBezTo>
                    <a:pt x="957" y="455"/>
                    <a:pt x="913" y="514"/>
                    <a:pt x="832" y="587"/>
                  </a:cubicBezTo>
                  <a:cubicBezTo>
                    <a:pt x="807" y="612"/>
                    <a:pt x="776" y="634"/>
                    <a:pt x="748" y="651"/>
                  </a:cubicBezTo>
                  <a:cubicBezTo>
                    <a:pt x="731" y="665"/>
                    <a:pt x="718" y="670"/>
                    <a:pt x="709" y="676"/>
                  </a:cubicBezTo>
                  <a:cubicBezTo>
                    <a:pt x="684" y="665"/>
                    <a:pt x="665" y="651"/>
                    <a:pt x="642" y="640"/>
                  </a:cubicBezTo>
                  <a:cubicBezTo>
                    <a:pt x="595" y="614"/>
                    <a:pt x="536" y="578"/>
                    <a:pt x="455" y="531"/>
                  </a:cubicBezTo>
                  <a:cubicBezTo>
                    <a:pt x="644" y="362"/>
                    <a:pt x="783" y="276"/>
                    <a:pt x="874" y="276"/>
                  </a:cubicBezTo>
                  <a:close/>
                  <a:moveTo>
                    <a:pt x="629" y="161"/>
                  </a:moveTo>
                  <a:cubicBezTo>
                    <a:pt x="563" y="161"/>
                    <a:pt x="498" y="170"/>
                    <a:pt x="430" y="190"/>
                  </a:cubicBezTo>
                  <a:cubicBezTo>
                    <a:pt x="341" y="221"/>
                    <a:pt x="252" y="271"/>
                    <a:pt x="176" y="341"/>
                  </a:cubicBezTo>
                  <a:cubicBezTo>
                    <a:pt x="56" y="444"/>
                    <a:pt x="1" y="556"/>
                    <a:pt x="15" y="670"/>
                  </a:cubicBezTo>
                  <a:cubicBezTo>
                    <a:pt x="26" y="787"/>
                    <a:pt x="107" y="891"/>
                    <a:pt x="249" y="991"/>
                  </a:cubicBezTo>
                  <a:cubicBezTo>
                    <a:pt x="310" y="1033"/>
                    <a:pt x="377" y="1058"/>
                    <a:pt x="447" y="1072"/>
                  </a:cubicBezTo>
                  <a:cubicBezTo>
                    <a:pt x="482" y="1079"/>
                    <a:pt x="515" y="1082"/>
                    <a:pt x="548" y="1082"/>
                  </a:cubicBezTo>
                  <a:cubicBezTo>
                    <a:pt x="580" y="1082"/>
                    <a:pt x="612" y="1079"/>
                    <a:pt x="642" y="1072"/>
                  </a:cubicBezTo>
                  <a:cubicBezTo>
                    <a:pt x="701" y="1058"/>
                    <a:pt x="754" y="1033"/>
                    <a:pt x="793" y="999"/>
                  </a:cubicBezTo>
                  <a:lnTo>
                    <a:pt x="751" y="972"/>
                  </a:lnTo>
                  <a:cubicBezTo>
                    <a:pt x="723" y="999"/>
                    <a:pt x="681" y="1016"/>
                    <a:pt x="628" y="1030"/>
                  </a:cubicBezTo>
                  <a:cubicBezTo>
                    <a:pt x="595" y="1039"/>
                    <a:pt x="563" y="1043"/>
                    <a:pt x="530" y="1043"/>
                  </a:cubicBezTo>
                  <a:cubicBezTo>
                    <a:pt x="510" y="1043"/>
                    <a:pt x="490" y="1042"/>
                    <a:pt x="469" y="1038"/>
                  </a:cubicBezTo>
                  <a:cubicBezTo>
                    <a:pt x="413" y="1030"/>
                    <a:pt x="360" y="1011"/>
                    <a:pt x="319" y="980"/>
                  </a:cubicBezTo>
                  <a:cubicBezTo>
                    <a:pt x="257" y="941"/>
                    <a:pt x="232" y="882"/>
                    <a:pt x="240" y="818"/>
                  </a:cubicBezTo>
                  <a:cubicBezTo>
                    <a:pt x="254" y="751"/>
                    <a:pt x="316" y="667"/>
                    <a:pt x="427" y="567"/>
                  </a:cubicBezTo>
                  <a:cubicBezTo>
                    <a:pt x="547" y="642"/>
                    <a:pt x="676" y="718"/>
                    <a:pt x="807" y="782"/>
                  </a:cubicBezTo>
                  <a:cubicBezTo>
                    <a:pt x="868" y="813"/>
                    <a:pt x="930" y="840"/>
                    <a:pt x="985" y="866"/>
                  </a:cubicBezTo>
                  <a:lnTo>
                    <a:pt x="1016" y="849"/>
                  </a:lnTo>
                  <a:cubicBezTo>
                    <a:pt x="1036" y="835"/>
                    <a:pt x="1061" y="818"/>
                    <a:pt x="1086" y="796"/>
                  </a:cubicBezTo>
                  <a:cubicBezTo>
                    <a:pt x="1139" y="748"/>
                    <a:pt x="1169" y="695"/>
                    <a:pt x="1181" y="631"/>
                  </a:cubicBezTo>
                  <a:cubicBezTo>
                    <a:pt x="1195" y="570"/>
                    <a:pt x="1181" y="508"/>
                    <a:pt x="1144" y="444"/>
                  </a:cubicBezTo>
                  <a:cubicBezTo>
                    <a:pt x="1111" y="377"/>
                    <a:pt x="1050" y="322"/>
                    <a:pt x="971" y="266"/>
                  </a:cubicBezTo>
                  <a:cubicBezTo>
                    <a:pt x="891" y="213"/>
                    <a:pt x="804" y="179"/>
                    <a:pt x="709" y="165"/>
                  </a:cubicBezTo>
                  <a:cubicBezTo>
                    <a:pt x="682" y="162"/>
                    <a:pt x="655" y="161"/>
                    <a:pt x="629" y="16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6272;p51">
              <a:extLst>
                <a:ext uri="{FF2B5EF4-FFF2-40B4-BE49-F238E27FC236}">
                  <a16:creationId xmlns:a16="http://schemas.microsoft.com/office/drawing/2014/main" id="{DA655715-3C0A-BEB5-9B40-BFB54CFAD60E}"/>
                </a:ext>
              </a:extLst>
            </p:cNvPr>
            <p:cNvSpPr/>
            <p:nvPr/>
          </p:nvSpPr>
          <p:spPr>
            <a:xfrm>
              <a:off x="1283956" y="3949105"/>
              <a:ext cx="116638" cy="117390"/>
            </a:xfrm>
            <a:custGeom>
              <a:avLst/>
              <a:gdLst/>
              <a:ahLst/>
              <a:cxnLst/>
              <a:rect l="l" t="t" r="r" b="b"/>
              <a:pathLst>
                <a:path w="1090" h="1097" extrusionOk="0">
                  <a:moveTo>
                    <a:pt x="802" y="0"/>
                  </a:moveTo>
                  <a:cubicBezTo>
                    <a:pt x="750" y="0"/>
                    <a:pt x="701" y="22"/>
                    <a:pt x="654" y="63"/>
                  </a:cubicBezTo>
                  <a:lnTo>
                    <a:pt x="581" y="130"/>
                  </a:lnTo>
                  <a:lnTo>
                    <a:pt x="461" y="51"/>
                  </a:lnTo>
                  <a:lnTo>
                    <a:pt x="428" y="85"/>
                  </a:lnTo>
                  <a:lnTo>
                    <a:pt x="545" y="160"/>
                  </a:lnTo>
                  <a:lnTo>
                    <a:pt x="107" y="559"/>
                  </a:lnTo>
                  <a:cubicBezTo>
                    <a:pt x="54" y="604"/>
                    <a:pt x="23" y="657"/>
                    <a:pt x="12" y="713"/>
                  </a:cubicBezTo>
                  <a:cubicBezTo>
                    <a:pt x="1" y="768"/>
                    <a:pt x="12" y="824"/>
                    <a:pt x="43" y="880"/>
                  </a:cubicBezTo>
                  <a:cubicBezTo>
                    <a:pt x="71" y="936"/>
                    <a:pt x="127" y="986"/>
                    <a:pt x="207" y="1039"/>
                  </a:cubicBezTo>
                  <a:cubicBezTo>
                    <a:pt x="264" y="1077"/>
                    <a:pt x="327" y="1097"/>
                    <a:pt x="394" y="1097"/>
                  </a:cubicBezTo>
                  <a:cubicBezTo>
                    <a:pt x="406" y="1097"/>
                    <a:pt x="418" y="1096"/>
                    <a:pt x="431" y="1095"/>
                  </a:cubicBezTo>
                  <a:cubicBezTo>
                    <a:pt x="512" y="1089"/>
                    <a:pt x="587" y="1050"/>
                    <a:pt x="657" y="986"/>
                  </a:cubicBezTo>
                  <a:lnTo>
                    <a:pt x="615" y="958"/>
                  </a:lnTo>
                  <a:cubicBezTo>
                    <a:pt x="556" y="1011"/>
                    <a:pt x="492" y="1042"/>
                    <a:pt x="431" y="1053"/>
                  </a:cubicBezTo>
                  <a:cubicBezTo>
                    <a:pt x="413" y="1056"/>
                    <a:pt x="396" y="1058"/>
                    <a:pt x="379" y="1058"/>
                  </a:cubicBezTo>
                  <a:cubicBezTo>
                    <a:pt x="338" y="1058"/>
                    <a:pt x="300" y="1048"/>
                    <a:pt x="274" y="1028"/>
                  </a:cubicBezTo>
                  <a:cubicBezTo>
                    <a:pt x="233" y="1000"/>
                    <a:pt x="219" y="964"/>
                    <a:pt x="230" y="922"/>
                  </a:cubicBezTo>
                  <a:cubicBezTo>
                    <a:pt x="238" y="880"/>
                    <a:pt x="288" y="816"/>
                    <a:pt x="378" y="735"/>
                  </a:cubicBezTo>
                  <a:lnTo>
                    <a:pt x="818" y="339"/>
                  </a:lnTo>
                  <a:lnTo>
                    <a:pt x="1056" y="495"/>
                  </a:lnTo>
                  <a:lnTo>
                    <a:pt x="1089" y="464"/>
                  </a:lnTo>
                  <a:lnTo>
                    <a:pt x="852" y="308"/>
                  </a:lnTo>
                  <a:lnTo>
                    <a:pt x="1056" y="121"/>
                  </a:lnTo>
                  <a:lnTo>
                    <a:pt x="936" y="46"/>
                  </a:lnTo>
                  <a:cubicBezTo>
                    <a:pt x="890" y="15"/>
                    <a:pt x="845" y="0"/>
                    <a:pt x="8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6273;p51">
              <a:extLst>
                <a:ext uri="{FF2B5EF4-FFF2-40B4-BE49-F238E27FC236}">
                  <a16:creationId xmlns:a16="http://schemas.microsoft.com/office/drawing/2014/main" id="{97F84AB3-98A6-73BD-D346-A55215A122C0}"/>
                </a:ext>
              </a:extLst>
            </p:cNvPr>
            <p:cNvSpPr/>
            <p:nvPr/>
          </p:nvSpPr>
          <p:spPr>
            <a:xfrm>
              <a:off x="1532432" y="3624328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6274;p51">
              <a:extLst>
                <a:ext uri="{FF2B5EF4-FFF2-40B4-BE49-F238E27FC236}">
                  <a16:creationId xmlns:a16="http://schemas.microsoft.com/office/drawing/2014/main" id="{417B4229-10E0-B34A-1EA2-4EF9103A1046}"/>
                </a:ext>
              </a:extLst>
            </p:cNvPr>
            <p:cNvSpPr/>
            <p:nvPr/>
          </p:nvSpPr>
          <p:spPr>
            <a:xfrm>
              <a:off x="901933" y="4191271"/>
              <a:ext cx="33172" cy="25789"/>
            </a:xfrm>
            <a:custGeom>
              <a:avLst/>
              <a:gdLst/>
              <a:ahLst/>
              <a:cxnLst/>
              <a:rect l="l" t="t" r="r" b="b"/>
              <a:pathLst>
                <a:path w="310" h="241" extrusionOk="0">
                  <a:moveTo>
                    <a:pt x="0" y="1"/>
                  </a:moveTo>
                  <a:lnTo>
                    <a:pt x="0" y="241"/>
                  </a:lnTo>
                  <a:lnTo>
                    <a:pt x="310" y="241"/>
                  </a:lnTo>
                  <a:lnTo>
                    <a:pt x="3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6275;p51">
              <a:extLst>
                <a:ext uri="{FF2B5EF4-FFF2-40B4-BE49-F238E27FC236}">
                  <a16:creationId xmlns:a16="http://schemas.microsoft.com/office/drawing/2014/main" id="{240AA603-D747-B499-EE12-69F48D498A12}"/>
                </a:ext>
              </a:extLst>
            </p:cNvPr>
            <p:cNvSpPr/>
            <p:nvPr/>
          </p:nvSpPr>
          <p:spPr>
            <a:xfrm>
              <a:off x="1585187" y="4152747"/>
              <a:ext cx="33279" cy="25789"/>
            </a:xfrm>
            <a:custGeom>
              <a:avLst/>
              <a:gdLst/>
              <a:ahLst/>
              <a:cxnLst/>
              <a:rect l="l" t="t" r="r" b="b"/>
              <a:pathLst>
                <a:path w="311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1" y="241"/>
                  </a:lnTo>
                  <a:lnTo>
                    <a:pt x="31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6276;p51">
              <a:extLst>
                <a:ext uri="{FF2B5EF4-FFF2-40B4-BE49-F238E27FC236}">
                  <a16:creationId xmlns:a16="http://schemas.microsoft.com/office/drawing/2014/main" id="{AF3F4F95-42FD-C417-22A8-17DC76B4A697}"/>
                </a:ext>
              </a:extLst>
            </p:cNvPr>
            <p:cNvSpPr/>
            <p:nvPr/>
          </p:nvSpPr>
          <p:spPr>
            <a:xfrm>
              <a:off x="848428" y="3665848"/>
              <a:ext cx="33600" cy="25789"/>
            </a:xfrm>
            <a:custGeom>
              <a:avLst/>
              <a:gdLst/>
              <a:ahLst/>
              <a:cxnLst/>
              <a:rect l="l" t="t" r="r" b="b"/>
              <a:pathLst>
                <a:path w="314" h="241" extrusionOk="0">
                  <a:moveTo>
                    <a:pt x="1" y="1"/>
                  </a:moveTo>
                  <a:lnTo>
                    <a:pt x="1" y="241"/>
                  </a:lnTo>
                  <a:lnTo>
                    <a:pt x="313" y="241"/>
                  </a:lnTo>
                  <a:lnTo>
                    <a:pt x="313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6277;p51">
              <a:extLst>
                <a:ext uri="{FF2B5EF4-FFF2-40B4-BE49-F238E27FC236}">
                  <a16:creationId xmlns:a16="http://schemas.microsoft.com/office/drawing/2014/main" id="{B9D572B3-0343-B573-BCCE-B07413839E3C}"/>
                </a:ext>
              </a:extLst>
            </p:cNvPr>
            <p:cNvSpPr/>
            <p:nvPr/>
          </p:nvSpPr>
          <p:spPr>
            <a:xfrm>
              <a:off x="914988" y="3596184"/>
              <a:ext cx="1011007" cy="1194874"/>
            </a:xfrm>
            <a:custGeom>
              <a:avLst/>
              <a:gdLst/>
              <a:ahLst/>
              <a:cxnLst/>
              <a:rect l="l" t="t" r="r" b="b"/>
              <a:pathLst>
                <a:path w="9448" h="11166" extrusionOk="0">
                  <a:moveTo>
                    <a:pt x="9177" y="1"/>
                  </a:moveTo>
                  <a:cubicBezTo>
                    <a:pt x="9109" y="1"/>
                    <a:pt x="9040" y="23"/>
                    <a:pt x="8992" y="66"/>
                  </a:cubicBezTo>
                  <a:lnTo>
                    <a:pt x="68" y="8134"/>
                  </a:lnTo>
                  <a:cubicBezTo>
                    <a:pt x="26" y="8176"/>
                    <a:pt x="1" y="8229"/>
                    <a:pt x="12" y="8282"/>
                  </a:cubicBezTo>
                  <a:lnTo>
                    <a:pt x="450" y="11002"/>
                  </a:lnTo>
                  <a:cubicBezTo>
                    <a:pt x="464" y="11077"/>
                    <a:pt x="534" y="11139"/>
                    <a:pt x="629" y="11158"/>
                  </a:cubicBezTo>
                  <a:cubicBezTo>
                    <a:pt x="646" y="11163"/>
                    <a:pt x="663" y="11166"/>
                    <a:pt x="681" y="11166"/>
                  </a:cubicBezTo>
                  <a:cubicBezTo>
                    <a:pt x="694" y="11166"/>
                    <a:pt x="708" y="11164"/>
                    <a:pt x="723" y="11161"/>
                  </a:cubicBezTo>
                  <a:cubicBezTo>
                    <a:pt x="854" y="11147"/>
                    <a:pt x="949" y="11058"/>
                    <a:pt x="933" y="10952"/>
                  </a:cubicBezTo>
                  <a:lnTo>
                    <a:pt x="506" y="8315"/>
                  </a:lnTo>
                  <a:lnTo>
                    <a:pt x="9361" y="309"/>
                  </a:lnTo>
                  <a:cubicBezTo>
                    <a:pt x="9447" y="230"/>
                    <a:pt x="9433" y="111"/>
                    <a:pt x="9333" y="44"/>
                  </a:cubicBezTo>
                  <a:cubicBezTo>
                    <a:pt x="9288" y="15"/>
                    <a:pt x="9232" y="1"/>
                    <a:pt x="91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6278;p51">
              <a:extLst>
                <a:ext uri="{FF2B5EF4-FFF2-40B4-BE49-F238E27FC236}">
                  <a16:creationId xmlns:a16="http://schemas.microsoft.com/office/drawing/2014/main" id="{EEF21579-FEF0-A653-4C33-75CC5231B1F8}"/>
                </a:ext>
              </a:extLst>
            </p:cNvPr>
            <p:cNvSpPr/>
            <p:nvPr/>
          </p:nvSpPr>
          <p:spPr>
            <a:xfrm>
              <a:off x="561536" y="3362259"/>
              <a:ext cx="1010686" cy="1163841"/>
            </a:xfrm>
            <a:custGeom>
              <a:avLst/>
              <a:gdLst/>
              <a:ahLst/>
              <a:cxnLst/>
              <a:rect l="l" t="t" r="r" b="b"/>
              <a:pathLst>
                <a:path w="9445" h="10876" extrusionOk="0">
                  <a:moveTo>
                    <a:pt x="9177" y="0"/>
                  </a:moveTo>
                  <a:cubicBezTo>
                    <a:pt x="9107" y="0"/>
                    <a:pt x="9038" y="23"/>
                    <a:pt x="8989" y="65"/>
                  </a:cubicBezTo>
                  <a:lnTo>
                    <a:pt x="121" y="8085"/>
                  </a:lnTo>
                  <a:cubicBezTo>
                    <a:pt x="82" y="8122"/>
                    <a:pt x="65" y="8163"/>
                    <a:pt x="62" y="8202"/>
                  </a:cubicBezTo>
                  <a:lnTo>
                    <a:pt x="6" y="10683"/>
                  </a:lnTo>
                  <a:cubicBezTo>
                    <a:pt x="1" y="10772"/>
                    <a:pt x="79" y="10847"/>
                    <a:pt x="182" y="10870"/>
                  </a:cubicBezTo>
                  <a:cubicBezTo>
                    <a:pt x="204" y="10872"/>
                    <a:pt x="224" y="10875"/>
                    <a:pt x="243" y="10875"/>
                  </a:cubicBezTo>
                  <a:cubicBezTo>
                    <a:pt x="377" y="10875"/>
                    <a:pt x="486" y="10794"/>
                    <a:pt x="489" y="10691"/>
                  </a:cubicBezTo>
                  <a:lnTo>
                    <a:pt x="545" y="8278"/>
                  </a:lnTo>
                  <a:lnTo>
                    <a:pt x="9358" y="310"/>
                  </a:lnTo>
                  <a:cubicBezTo>
                    <a:pt x="9444" y="229"/>
                    <a:pt x="9430" y="109"/>
                    <a:pt x="9330" y="42"/>
                  </a:cubicBezTo>
                  <a:cubicBezTo>
                    <a:pt x="9286" y="14"/>
                    <a:pt x="9231" y="0"/>
                    <a:pt x="9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6279;p51">
              <a:extLst>
                <a:ext uri="{FF2B5EF4-FFF2-40B4-BE49-F238E27FC236}">
                  <a16:creationId xmlns:a16="http://schemas.microsoft.com/office/drawing/2014/main" id="{C91F2676-641D-1BD8-FB47-ED341AFFBB5E}"/>
                </a:ext>
              </a:extLst>
            </p:cNvPr>
            <p:cNvSpPr/>
            <p:nvPr/>
          </p:nvSpPr>
          <p:spPr>
            <a:xfrm>
              <a:off x="503965" y="3678582"/>
              <a:ext cx="1226092" cy="1091502"/>
            </a:xfrm>
            <a:custGeom>
              <a:avLst/>
              <a:gdLst/>
              <a:ahLst/>
              <a:cxnLst/>
              <a:rect l="l" t="t" r="r" b="b"/>
              <a:pathLst>
                <a:path w="11458" h="10200" extrusionOk="0">
                  <a:moveTo>
                    <a:pt x="272" y="1"/>
                  </a:moveTo>
                  <a:cubicBezTo>
                    <a:pt x="203" y="1"/>
                    <a:pt x="135" y="23"/>
                    <a:pt x="87" y="66"/>
                  </a:cubicBezTo>
                  <a:cubicBezTo>
                    <a:pt x="0" y="147"/>
                    <a:pt x="14" y="264"/>
                    <a:pt x="115" y="331"/>
                  </a:cubicBezTo>
                  <a:lnTo>
                    <a:pt x="10479" y="7188"/>
                  </a:lnTo>
                  <a:lnTo>
                    <a:pt x="10959" y="10037"/>
                  </a:lnTo>
                  <a:cubicBezTo>
                    <a:pt x="10973" y="10112"/>
                    <a:pt x="11048" y="10170"/>
                    <a:pt x="11137" y="10193"/>
                  </a:cubicBezTo>
                  <a:cubicBezTo>
                    <a:pt x="11155" y="10196"/>
                    <a:pt x="11174" y="10200"/>
                    <a:pt x="11194" y="10200"/>
                  </a:cubicBezTo>
                  <a:cubicBezTo>
                    <a:pt x="11206" y="10200"/>
                    <a:pt x="11219" y="10199"/>
                    <a:pt x="11232" y="10196"/>
                  </a:cubicBezTo>
                  <a:cubicBezTo>
                    <a:pt x="11363" y="10182"/>
                    <a:pt x="11458" y="10092"/>
                    <a:pt x="11441" y="9986"/>
                  </a:cubicBezTo>
                  <a:lnTo>
                    <a:pt x="10950" y="7065"/>
                  </a:lnTo>
                  <a:cubicBezTo>
                    <a:pt x="10939" y="7018"/>
                    <a:pt x="10911" y="6976"/>
                    <a:pt x="10867" y="6945"/>
                  </a:cubicBezTo>
                  <a:lnTo>
                    <a:pt x="427" y="44"/>
                  </a:lnTo>
                  <a:cubicBezTo>
                    <a:pt x="382" y="15"/>
                    <a:pt x="327" y="1"/>
                    <a:pt x="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6280;p51">
              <a:extLst>
                <a:ext uri="{FF2B5EF4-FFF2-40B4-BE49-F238E27FC236}">
                  <a16:creationId xmlns:a16="http://schemas.microsoft.com/office/drawing/2014/main" id="{3D7BE907-BE8C-0A35-C65B-E55CCFD471D7}"/>
                </a:ext>
              </a:extLst>
            </p:cNvPr>
            <p:cNvSpPr/>
            <p:nvPr/>
          </p:nvSpPr>
          <p:spPr>
            <a:xfrm>
              <a:off x="813222" y="3409450"/>
              <a:ext cx="1218066" cy="1088185"/>
            </a:xfrm>
            <a:custGeom>
              <a:avLst/>
              <a:gdLst/>
              <a:ahLst/>
              <a:cxnLst/>
              <a:rect l="l" t="t" r="r" b="b"/>
              <a:pathLst>
                <a:path w="11383" h="10169" extrusionOk="0">
                  <a:moveTo>
                    <a:pt x="274" y="1"/>
                  </a:moveTo>
                  <a:cubicBezTo>
                    <a:pt x="204" y="1"/>
                    <a:pt x="135" y="24"/>
                    <a:pt x="87" y="67"/>
                  </a:cubicBezTo>
                  <a:cubicBezTo>
                    <a:pt x="0" y="145"/>
                    <a:pt x="14" y="265"/>
                    <a:pt x="115" y="332"/>
                  </a:cubicBezTo>
                  <a:lnTo>
                    <a:pt x="10418" y="7142"/>
                  </a:lnTo>
                  <a:lnTo>
                    <a:pt x="10883" y="10004"/>
                  </a:lnTo>
                  <a:cubicBezTo>
                    <a:pt x="10897" y="10083"/>
                    <a:pt x="10967" y="10141"/>
                    <a:pt x="11062" y="10163"/>
                  </a:cubicBezTo>
                  <a:cubicBezTo>
                    <a:pt x="11080" y="10167"/>
                    <a:pt x="11098" y="10168"/>
                    <a:pt x="11117" y="10168"/>
                  </a:cubicBezTo>
                  <a:cubicBezTo>
                    <a:pt x="11130" y="10168"/>
                    <a:pt x="11143" y="10167"/>
                    <a:pt x="11157" y="10166"/>
                  </a:cubicBezTo>
                  <a:cubicBezTo>
                    <a:pt x="11288" y="10152"/>
                    <a:pt x="11383" y="10060"/>
                    <a:pt x="11366" y="9957"/>
                  </a:cubicBezTo>
                  <a:lnTo>
                    <a:pt x="10883" y="7022"/>
                  </a:lnTo>
                  <a:cubicBezTo>
                    <a:pt x="10878" y="6978"/>
                    <a:pt x="10844" y="6936"/>
                    <a:pt x="10800" y="6905"/>
                  </a:cubicBezTo>
                  <a:lnTo>
                    <a:pt x="430" y="45"/>
                  </a:lnTo>
                  <a:cubicBezTo>
                    <a:pt x="384" y="15"/>
                    <a:pt x="329" y="1"/>
                    <a:pt x="2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6281;p51">
              <a:extLst>
                <a:ext uri="{FF2B5EF4-FFF2-40B4-BE49-F238E27FC236}">
                  <a16:creationId xmlns:a16="http://schemas.microsoft.com/office/drawing/2014/main" id="{606532D7-EB7D-7D25-7178-49E16E15C3CA}"/>
                </a:ext>
              </a:extLst>
            </p:cNvPr>
            <p:cNvSpPr/>
            <p:nvPr/>
          </p:nvSpPr>
          <p:spPr>
            <a:xfrm>
              <a:off x="942168" y="3601642"/>
              <a:ext cx="983827" cy="1189523"/>
            </a:xfrm>
            <a:custGeom>
              <a:avLst/>
              <a:gdLst/>
              <a:ahLst/>
              <a:cxnLst/>
              <a:rect l="l" t="t" r="r" b="b"/>
              <a:pathLst>
                <a:path w="9194" h="11116" extrusionOk="0">
                  <a:moveTo>
                    <a:pt x="9090" y="1"/>
                  </a:moveTo>
                  <a:lnTo>
                    <a:pt x="1" y="8208"/>
                  </a:lnTo>
                  <a:lnTo>
                    <a:pt x="461" y="11115"/>
                  </a:lnTo>
                  <a:lnTo>
                    <a:pt x="469" y="11115"/>
                  </a:lnTo>
                  <a:cubicBezTo>
                    <a:pt x="600" y="11101"/>
                    <a:pt x="695" y="11007"/>
                    <a:pt x="679" y="10906"/>
                  </a:cubicBezTo>
                  <a:lnTo>
                    <a:pt x="252" y="8267"/>
                  </a:lnTo>
                  <a:lnTo>
                    <a:pt x="9107" y="260"/>
                  </a:lnTo>
                  <a:cubicBezTo>
                    <a:pt x="9193" y="182"/>
                    <a:pt x="9187" y="71"/>
                    <a:pt x="9090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6282;p51">
              <a:extLst>
                <a:ext uri="{FF2B5EF4-FFF2-40B4-BE49-F238E27FC236}">
                  <a16:creationId xmlns:a16="http://schemas.microsoft.com/office/drawing/2014/main" id="{23252EAA-519F-195C-639D-A81D98DFE676}"/>
                </a:ext>
              </a:extLst>
            </p:cNvPr>
            <p:cNvSpPr/>
            <p:nvPr/>
          </p:nvSpPr>
          <p:spPr>
            <a:xfrm>
              <a:off x="594067" y="3367288"/>
              <a:ext cx="977835" cy="1158169"/>
            </a:xfrm>
            <a:custGeom>
              <a:avLst/>
              <a:gdLst/>
              <a:ahLst/>
              <a:cxnLst/>
              <a:rect l="l" t="t" r="r" b="b"/>
              <a:pathLst>
                <a:path w="9138" h="10823" extrusionOk="0">
                  <a:moveTo>
                    <a:pt x="9031" y="1"/>
                  </a:moveTo>
                  <a:lnTo>
                    <a:pt x="1" y="8161"/>
                  </a:lnTo>
                  <a:lnTo>
                    <a:pt x="9" y="10823"/>
                  </a:lnTo>
                  <a:cubicBezTo>
                    <a:pt x="110" y="10800"/>
                    <a:pt x="190" y="10730"/>
                    <a:pt x="190" y="10644"/>
                  </a:cubicBezTo>
                  <a:lnTo>
                    <a:pt x="246" y="8231"/>
                  </a:lnTo>
                  <a:lnTo>
                    <a:pt x="9056" y="263"/>
                  </a:lnTo>
                  <a:cubicBezTo>
                    <a:pt x="9137" y="185"/>
                    <a:pt x="9126" y="71"/>
                    <a:pt x="9031" y="1"/>
                  </a:cubicBez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6283;p51">
              <a:extLst>
                <a:ext uri="{FF2B5EF4-FFF2-40B4-BE49-F238E27FC236}">
                  <a16:creationId xmlns:a16="http://schemas.microsoft.com/office/drawing/2014/main" id="{0EE09311-FD40-6F9F-7490-1A92E90D5E40}"/>
                </a:ext>
              </a:extLst>
            </p:cNvPr>
            <p:cNvSpPr/>
            <p:nvPr/>
          </p:nvSpPr>
          <p:spPr>
            <a:xfrm>
              <a:off x="503965" y="3685003"/>
              <a:ext cx="1201373" cy="1085509"/>
            </a:xfrm>
            <a:custGeom>
              <a:avLst/>
              <a:gdLst/>
              <a:ahLst/>
              <a:cxnLst/>
              <a:rect l="l" t="t" r="r" b="b"/>
              <a:pathLst>
                <a:path w="11227" h="10144" extrusionOk="0">
                  <a:moveTo>
                    <a:pt x="101" y="0"/>
                  </a:moveTo>
                  <a:cubicBezTo>
                    <a:pt x="98" y="3"/>
                    <a:pt x="90" y="6"/>
                    <a:pt x="87" y="9"/>
                  </a:cubicBezTo>
                  <a:cubicBezTo>
                    <a:pt x="0" y="87"/>
                    <a:pt x="14" y="210"/>
                    <a:pt x="115" y="274"/>
                  </a:cubicBezTo>
                  <a:lnTo>
                    <a:pt x="10479" y="7131"/>
                  </a:lnTo>
                  <a:lnTo>
                    <a:pt x="10959" y="9979"/>
                  </a:lnTo>
                  <a:cubicBezTo>
                    <a:pt x="10973" y="10057"/>
                    <a:pt x="11042" y="10119"/>
                    <a:pt x="11137" y="10136"/>
                  </a:cubicBezTo>
                  <a:cubicBezTo>
                    <a:pt x="11165" y="10144"/>
                    <a:pt x="11196" y="10144"/>
                    <a:pt x="11226" y="10144"/>
                  </a:cubicBezTo>
                  <a:lnTo>
                    <a:pt x="10710" y="7036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6284;p51">
              <a:extLst>
                <a:ext uri="{FF2B5EF4-FFF2-40B4-BE49-F238E27FC236}">
                  <a16:creationId xmlns:a16="http://schemas.microsoft.com/office/drawing/2014/main" id="{F1AA61B9-F43B-605C-E687-5582E807962F}"/>
                </a:ext>
              </a:extLst>
            </p:cNvPr>
            <p:cNvSpPr/>
            <p:nvPr/>
          </p:nvSpPr>
          <p:spPr>
            <a:xfrm>
              <a:off x="813543" y="3415443"/>
              <a:ext cx="1193348" cy="1082299"/>
            </a:xfrm>
            <a:custGeom>
              <a:avLst/>
              <a:gdLst/>
              <a:ahLst/>
              <a:cxnLst/>
              <a:rect l="l" t="t" r="r" b="b"/>
              <a:pathLst>
                <a:path w="11152" h="10114" extrusionOk="0">
                  <a:moveTo>
                    <a:pt x="101" y="0"/>
                  </a:moveTo>
                  <a:cubicBezTo>
                    <a:pt x="98" y="3"/>
                    <a:pt x="92" y="6"/>
                    <a:pt x="87" y="11"/>
                  </a:cubicBezTo>
                  <a:cubicBezTo>
                    <a:pt x="0" y="87"/>
                    <a:pt x="14" y="209"/>
                    <a:pt x="115" y="276"/>
                  </a:cubicBezTo>
                  <a:lnTo>
                    <a:pt x="10417" y="7086"/>
                  </a:lnTo>
                  <a:lnTo>
                    <a:pt x="10883" y="9948"/>
                  </a:lnTo>
                  <a:cubicBezTo>
                    <a:pt x="10897" y="10027"/>
                    <a:pt x="10967" y="10088"/>
                    <a:pt x="11062" y="10107"/>
                  </a:cubicBezTo>
                  <a:cubicBezTo>
                    <a:pt x="11090" y="10113"/>
                    <a:pt x="11120" y="10113"/>
                    <a:pt x="11151" y="10113"/>
                  </a:cubicBezTo>
                  <a:lnTo>
                    <a:pt x="10646" y="6991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>
                <a:alpha val="128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19" name="图片 1" descr="11">
            <a:extLst>
              <a:ext uri="{FF2B5EF4-FFF2-40B4-BE49-F238E27FC236}">
                <a16:creationId xmlns:a16="http://schemas.microsoft.com/office/drawing/2014/main" id="{8F4CABE9-B2B9-454C-A2E1-74588C2CE96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3000"/>
          </a:blip>
          <a:srcRect l="6222" t="16870" r="5556" b="18019"/>
          <a:stretch>
            <a:fillRect/>
          </a:stretch>
        </p:blipFill>
        <p:spPr>
          <a:xfrm>
            <a:off x="7585840" y="3097580"/>
            <a:ext cx="4768720" cy="3567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82000">
              <a:srgbClr val="F39DD4"/>
            </a:gs>
            <a:gs pos="71000">
              <a:srgbClr val="F69ADC"/>
            </a:gs>
            <a:gs pos="100000">
              <a:srgbClr val="EEA2EC"/>
            </a:gs>
          </a:gsLst>
          <a:lin ang="5400000" scaled="1"/>
        </a:gradFill>
        <a:effectLst/>
      </p:bgPr>
    </p:bg>
    <p:spTree>
      <p:nvGrpSpPr>
        <p:cNvPr id="1" name="Shape 4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7B34877-D982-1348-2EC4-FBED245EF495}"/>
              </a:ext>
            </a:extLst>
          </p:cNvPr>
          <p:cNvSpPr/>
          <p:nvPr/>
        </p:nvSpPr>
        <p:spPr>
          <a:xfrm>
            <a:off x="6014478" y="1977182"/>
            <a:ext cx="4576445" cy="2184400"/>
          </a:xfrm>
          <a:prstGeom prst="wedgeRoundRect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图片 1" descr="/private/var/folders/gk/tt6fb23x03g4m_lshmp292fc0000gp/T/com.kingsoft.wpsoffice.mac/picturecompress_20221208171213/output_1.pngoutput_1">
            <a:extLst>
              <a:ext uri="{FF2B5EF4-FFF2-40B4-BE49-F238E27FC236}">
                <a16:creationId xmlns:a16="http://schemas.microsoft.com/office/drawing/2014/main" id="{DA0B2FFE-CD25-F100-02BE-3F6394A66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11886" y="2490485"/>
            <a:ext cx="5695536" cy="4034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本框 2">
            <a:extLst>
              <a:ext uri="{FF2B5EF4-FFF2-40B4-BE49-F238E27FC236}">
                <a16:creationId xmlns:a16="http://schemas.microsoft.com/office/drawing/2014/main" id="{9D6EB4E9-E227-5AAC-83B9-E6A08C5F0C22}"/>
              </a:ext>
            </a:extLst>
          </p:cNvPr>
          <p:cNvSpPr txBox="1"/>
          <p:nvPr/>
        </p:nvSpPr>
        <p:spPr>
          <a:xfrm>
            <a:off x="4259341" y="669336"/>
            <a:ext cx="293710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4400" b="1" kern="0" spc="50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KHỞI ĐỘNG</a:t>
            </a:r>
            <a:endParaRPr lang="zh-CN" altLang="en-US" sz="4400" b="1" kern="0" spc="5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sp>
        <p:nvSpPr>
          <p:cNvPr id="5" name="文本框 3">
            <a:extLst>
              <a:ext uri="{FF2B5EF4-FFF2-40B4-BE49-F238E27FC236}">
                <a16:creationId xmlns:a16="http://schemas.microsoft.com/office/drawing/2014/main" id="{5EDEF748-39F3-0000-61EF-E3F799AD9BD8}"/>
              </a:ext>
            </a:extLst>
          </p:cNvPr>
          <p:cNvSpPr txBox="1"/>
          <p:nvPr/>
        </p:nvSpPr>
        <p:spPr>
          <a:xfrm>
            <a:off x="6166877" y="2490485"/>
            <a:ext cx="4271645" cy="8002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nhịp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điệu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hát</a:t>
            </a:r>
            <a:r>
              <a:rPr lang="en-US" altLang="zh-CN" sz="2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i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altLang="zh-CN" sz="2300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i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xuân</a:t>
            </a:r>
            <a:r>
              <a:rPr lang="en-US" altLang="zh-CN" sz="2300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300" i="1" dirty="0" err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r>
              <a:rPr lang="en-US" altLang="zh-CN" sz="2300" i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zh-CN" altLang="en-US" sz="2300" i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HÁT MẪU BÀI MÙA XUÂN ƠI - CHỦ ĐỀ 5 - LỚP 7">
            <a:hlinkClick r:id="" action="ppaction://media"/>
            <a:extLst>
              <a:ext uri="{FF2B5EF4-FFF2-40B4-BE49-F238E27FC236}">
                <a16:creationId xmlns:a16="http://schemas.microsoft.com/office/drawing/2014/main" id="{D0FB3B94-62F0-FBB1-08F5-EAABCB799C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6745" y="3429000"/>
            <a:ext cx="373350" cy="37335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66445D5D-0F97-40EB-8B2B-AD54895B5DC0}"/>
              </a:ext>
            </a:extLst>
          </p:cNvPr>
          <p:cNvSpPr txBox="1"/>
          <p:nvPr/>
        </p:nvSpPr>
        <p:spPr>
          <a:xfrm>
            <a:off x="5845998" y="4880818"/>
            <a:ext cx="55541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https://www.youtube.com/watch?v=9-Mbdgp0dlo</a:t>
            </a:r>
          </a:p>
        </p:txBody>
      </p:sp>
      <p:grpSp>
        <p:nvGrpSpPr>
          <p:cNvPr id="8" name="组合 25">
            <a:extLst>
              <a:ext uri="{FF2B5EF4-FFF2-40B4-BE49-F238E27FC236}">
                <a16:creationId xmlns:a16="http://schemas.microsoft.com/office/drawing/2014/main" id="{E99E6800-45B3-5C19-31D0-F2BF2D4D06B6}"/>
              </a:ext>
            </a:extLst>
          </p:cNvPr>
          <p:cNvGrpSpPr/>
          <p:nvPr/>
        </p:nvGrpSpPr>
        <p:grpSpPr>
          <a:xfrm>
            <a:off x="86995" y="-419100"/>
            <a:ext cx="2764790" cy="2482850"/>
            <a:chOff x="137" y="-660"/>
            <a:chExt cx="4354" cy="3910"/>
          </a:xfrm>
        </p:grpSpPr>
        <p:pic>
          <p:nvPicPr>
            <p:cNvPr id="9" name="图片 22" descr="10">
              <a:extLst>
                <a:ext uri="{FF2B5EF4-FFF2-40B4-BE49-F238E27FC236}">
                  <a16:creationId xmlns:a16="http://schemas.microsoft.com/office/drawing/2014/main" id="{82F4AA18-8F32-15DB-4C55-DDC3949E3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24519" t="41314" r="15206" b="6145"/>
            <a:stretch>
              <a:fillRect/>
            </a:stretch>
          </p:blipFill>
          <p:spPr>
            <a:xfrm rot="9840000" flipH="1">
              <a:off x="137" y="-660"/>
              <a:ext cx="4354" cy="3911"/>
            </a:xfrm>
            <a:prstGeom prst="rect">
              <a:avLst/>
            </a:prstGeom>
          </p:spPr>
        </p:pic>
        <p:pic>
          <p:nvPicPr>
            <p:cNvPr id="10" name="图片 28" descr="—Pngtree—yellow festival flowers vietnam spring_5902965">
              <a:extLst>
                <a:ext uri="{FF2B5EF4-FFF2-40B4-BE49-F238E27FC236}">
                  <a16:creationId xmlns:a16="http://schemas.microsoft.com/office/drawing/2014/main" id="{CAE19221-9963-CCC5-762A-B00D85D54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1016" y="823"/>
              <a:ext cx="1078" cy="107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6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11C2C6-DC59-016D-F6CC-7C5BB11F4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7467" y="4673843"/>
            <a:ext cx="5586746" cy="1679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- </a:t>
            </a:r>
            <a:r>
              <a:rPr lang="en-US" alt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Tác</a:t>
            </a:r>
            <a:r>
              <a:rPr lang="en-US" alt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phẩm</a:t>
            </a:r>
            <a:r>
              <a:rPr lang="en-US" alt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tiêu</a:t>
            </a:r>
            <a:r>
              <a:rPr lang="en-US" alt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biểu</a:t>
            </a:r>
            <a:r>
              <a:rPr lang="en-US" alt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: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Một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thoáng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quê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hương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(</a:t>
            </a:r>
            <a:r>
              <a:rPr lang="en-US" alt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Từ</a:t>
            </a:r>
            <a:r>
              <a:rPr lang="en-US" alt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Huy- Thanh </a:t>
            </a:r>
            <a:r>
              <a:rPr lang="en-US" alt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Tùng</a:t>
            </a:r>
            <a:r>
              <a:rPr lang="en-US" alt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),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Mong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đợi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ngậm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ngùi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Quên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hương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tuổi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thơ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altLang="en-US" sz="23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tôi</a:t>
            </a:r>
            <a:r>
              <a:rPr lang="en-US" altLang="en-US" sz="23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FB30D1-53BB-BB59-C02C-0446FE1EAF3D}"/>
              </a:ext>
            </a:extLst>
          </p:cNvPr>
          <p:cNvSpPr txBox="1"/>
          <p:nvPr/>
        </p:nvSpPr>
        <p:spPr>
          <a:xfrm>
            <a:off x="779582" y="1028135"/>
            <a:ext cx="5862517" cy="37431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>
                <a:solidFill>
                  <a:schemeClr val="accent4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Nhạc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sĩ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Từ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Huy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tên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khai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sinh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Tạ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Từ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Huy (1948-2006),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nguyên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quán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Quảng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Nam.</a:t>
            </a:r>
          </a:p>
          <a:p>
            <a:pPr algn="just">
              <a:lnSpc>
                <a:spcPct val="150000"/>
              </a:lnSpc>
            </a:pP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-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Ông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là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thi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sĩ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hoạ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sĩ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và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thành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viên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trong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nhóm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“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Những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người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bạn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”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gồm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7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nhạc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sĩ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tên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tuổi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: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Từ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Huy,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Nguyễn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Ngọc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Thiện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Trịnh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Công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Sơn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Tôn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thất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Lập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Trần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Long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Ẩn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Nguyễn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Văn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Hiên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và</a:t>
            </a:r>
            <a:r>
              <a:rPr lang="en-US" sz="23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Thanh </a:t>
            </a:r>
            <a:r>
              <a:rPr lang="en-US" sz="23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Tùng</a:t>
            </a:r>
            <a:endParaRPr lang="en-US" sz="2300" dirty="0">
              <a:solidFill>
                <a:srgbClr val="00206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3D3E89-CDCF-0B95-0C40-C1EA65491C9E}"/>
              </a:ext>
            </a:extLst>
          </p:cNvPr>
          <p:cNvSpPr txBox="1"/>
          <p:nvPr/>
        </p:nvSpPr>
        <p:spPr>
          <a:xfrm>
            <a:off x="7345680" y="5480685"/>
            <a:ext cx="3535680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000" b="1" i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000" b="1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000" b="1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 b="1" i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Huy (1948-2006) </a:t>
            </a:r>
            <a:endParaRPr lang="en-US" sz="2000" b="1" i="1" dirty="0">
              <a:solidFill>
                <a:schemeClr val="accent4"/>
              </a:solidFill>
              <a:latin typeface="Abril Fatface" panose="02000503000000020003" charset="0"/>
              <a:cs typeface="Abril Fatface" panose="02000503000000020003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84F82B-0D64-266D-09A4-097F7E280065}"/>
              </a:ext>
            </a:extLst>
          </p:cNvPr>
          <p:cNvSpPr txBox="1"/>
          <p:nvPr/>
        </p:nvSpPr>
        <p:spPr>
          <a:xfrm>
            <a:off x="3074472" y="504915"/>
            <a:ext cx="4893871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Giới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thiệu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vài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nét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về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tác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giả</a:t>
            </a:r>
            <a:r>
              <a:rPr lang="en-US" sz="3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2050" name="Picture 2" descr="Hình ảnh của nhạc sĩ Từ Huy vẫn mãi trong trái tim người hâm mộ.">
            <a:extLst>
              <a:ext uri="{FF2B5EF4-FFF2-40B4-BE49-F238E27FC236}">
                <a16:creationId xmlns:a16="http://schemas.microsoft.com/office/drawing/2014/main" id="{3BA87256-3838-CF1E-217B-6C7E80F70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1194" y="1325746"/>
            <a:ext cx="3535680" cy="3901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D1D9876-9F32-8524-A1B1-4349A2E462CE}"/>
              </a:ext>
            </a:extLst>
          </p:cNvPr>
          <p:cNvSpPr txBox="1"/>
          <p:nvPr/>
        </p:nvSpPr>
        <p:spPr>
          <a:xfrm>
            <a:off x="3810028" y="360574"/>
            <a:ext cx="5324046" cy="769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4400" b="1" kern="0" spc="50" dirty="0">
                <a:ln w="12700">
                  <a:solidFill>
                    <a:srgbClr val="FFFBEE"/>
                  </a:solidFill>
                </a:ln>
                <a:solidFill>
                  <a:srgbClr val="FF000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  <a:latin typeface="Bahnschrift Condensed" panose="020B0502040204020203" pitchFamily="34" charset="0"/>
                <a:cs typeface="Sue Ellen Francisco"/>
                <a:sym typeface="Sue Ellen Francisco"/>
              </a:rPr>
              <a:t>HÌNH THÀNH KIẾN THỨC MỚI</a:t>
            </a:r>
            <a:endParaRPr lang="zh-CN" altLang="en-US" sz="4400" b="1" kern="0" spc="50" dirty="0">
              <a:ln w="12700">
                <a:solidFill>
                  <a:srgbClr val="FFFBEE"/>
                </a:solidFill>
              </a:ln>
              <a:solidFill>
                <a:srgbClr val="FF0000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Bahnschrift Condensed" panose="020B0502040204020203" pitchFamily="34" charset="0"/>
              <a:cs typeface="Sue Ellen Francisco"/>
              <a:sym typeface="Sue Ellen Francisco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1072CF3-914F-6614-34AB-0D77F7A50802}"/>
              </a:ext>
            </a:extLst>
          </p:cNvPr>
          <p:cNvGrpSpPr/>
          <p:nvPr/>
        </p:nvGrpSpPr>
        <p:grpSpPr>
          <a:xfrm>
            <a:off x="1029004" y="638419"/>
            <a:ext cx="5562047" cy="5867423"/>
            <a:chOff x="826876" y="638419"/>
            <a:chExt cx="5562047" cy="586742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41C5279-D266-4A04-C291-26B0345733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6" t="26294" r="5996" b="4447"/>
            <a:stretch/>
          </p:blipFill>
          <p:spPr>
            <a:xfrm>
              <a:off x="826876" y="1023140"/>
              <a:ext cx="5562047" cy="548270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BF8BC19-39A5-751D-092B-77E74E870E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0487" t="52294" r="32694" b="38528"/>
            <a:stretch/>
          </p:blipFill>
          <p:spPr>
            <a:xfrm>
              <a:off x="1071543" y="638419"/>
              <a:ext cx="1552903" cy="62939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12C664B-5942-51E8-0C6C-4618EB1F0E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0487" t="52294" r="32694" b="38528"/>
            <a:stretch/>
          </p:blipFill>
          <p:spPr>
            <a:xfrm>
              <a:off x="826876" y="6228608"/>
              <a:ext cx="592982" cy="277234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8D3FEFF-C43E-544A-791B-A280DE734A73}"/>
              </a:ext>
            </a:extLst>
          </p:cNvPr>
          <p:cNvSpPr txBox="1"/>
          <p:nvPr/>
        </p:nvSpPr>
        <p:spPr>
          <a:xfrm>
            <a:off x="7111285" y="2040851"/>
            <a:ext cx="4045577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Lắng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nghe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,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vỗ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tay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nhẹ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nhàng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để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cảm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nhận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bài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hát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9" name="TextBox 8">
            <a:hlinkClick r:id="rId6"/>
            <a:extLst>
              <a:ext uri="{FF2B5EF4-FFF2-40B4-BE49-F238E27FC236}">
                <a16:creationId xmlns:a16="http://schemas.microsoft.com/office/drawing/2014/main" id="{CE2600CC-6E39-C5E7-E0F3-0621AC5A5F72}"/>
              </a:ext>
            </a:extLst>
          </p:cNvPr>
          <p:cNvSpPr txBox="1"/>
          <p:nvPr/>
        </p:nvSpPr>
        <p:spPr>
          <a:xfrm>
            <a:off x="6591051" y="384423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zMckjj6Oqbw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1072CF3-914F-6614-34AB-0D77F7A50802}"/>
              </a:ext>
            </a:extLst>
          </p:cNvPr>
          <p:cNvGrpSpPr/>
          <p:nvPr/>
        </p:nvGrpSpPr>
        <p:grpSpPr>
          <a:xfrm>
            <a:off x="945877" y="495288"/>
            <a:ext cx="5562047" cy="5867423"/>
            <a:chOff x="826876" y="638419"/>
            <a:chExt cx="5562047" cy="586742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41C5279-D266-4A04-C291-26B0345733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6" t="26294" r="5996" b="4447"/>
            <a:stretch/>
          </p:blipFill>
          <p:spPr>
            <a:xfrm>
              <a:off x="826876" y="1023140"/>
              <a:ext cx="5562047" cy="548270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BF8BC19-39A5-751D-092B-77E74E870E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0487" t="52294" r="32694" b="38528"/>
            <a:stretch/>
          </p:blipFill>
          <p:spPr>
            <a:xfrm>
              <a:off x="1071543" y="638419"/>
              <a:ext cx="1552903" cy="62939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12C664B-5942-51E8-0C6C-4618EB1F0E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0487" t="52294" r="32694" b="38528"/>
            <a:stretch/>
          </p:blipFill>
          <p:spPr>
            <a:xfrm>
              <a:off x="826876" y="6228608"/>
              <a:ext cx="592982" cy="277234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5F21CB2-6B26-72B8-8502-BAF52B62EB43}"/>
              </a:ext>
            </a:extLst>
          </p:cNvPr>
          <p:cNvSpPr txBox="1"/>
          <p:nvPr/>
        </p:nvSpPr>
        <p:spPr>
          <a:xfrm>
            <a:off x="6507924" y="1368309"/>
            <a:ext cx="5364827" cy="419031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-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Bài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hát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giai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điệu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vui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tươi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rộn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ràng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hình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ảnh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phong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tục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tốt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đẹp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chào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đón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năm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mới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được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tác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giả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lồng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ghép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khéo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léo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ca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từ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làm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nổi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bật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lên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khung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cảnh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ngày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Tết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cổ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truyền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người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Việt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Nam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-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Bài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hát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hình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thức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hai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đoạn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Đoạn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1: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Tết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Tết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Tết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…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mọi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người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Đoạn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2: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Mừng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ngày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Tết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…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bên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gia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đình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Mừng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ngày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Tết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…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mau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phát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tài</a:t>
            </a:r>
            <a:r>
              <a:rPr lang="en-US" sz="2000" i="1" dirty="0">
                <a:solidFill>
                  <a:srgbClr val="00206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5333FB5-7599-2D1B-09EF-757125A6F9A0}"/>
              </a:ext>
            </a:extLst>
          </p:cNvPr>
          <p:cNvSpPr txBox="1"/>
          <p:nvPr/>
        </p:nvSpPr>
        <p:spPr>
          <a:xfrm>
            <a:off x="3496291" y="398813"/>
            <a:ext cx="4893871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Giới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thiệu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về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bài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lang="en-US" sz="3200" b="1" dirty="0" err="1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hát</a:t>
            </a:r>
            <a:r>
              <a:rPr lang="en-US" sz="3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0335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1072CF3-914F-6614-34AB-0D77F7A50802}"/>
              </a:ext>
            </a:extLst>
          </p:cNvPr>
          <p:cNvGrpSpPr/>
          <p:nvPr/>
        </p:nvGrpSpPr>
        <p:grpSpPr>
          <a:xfrm>
            <a:off x="945877" y="495288"/>
            <a:ext cx="5562047" cy="5867423"/>
            <a:chOff x="826876" y="638419"/>
            <a:chExt cx="5562047" cy="586742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941C5279-D266-4A04-C291-26B0345733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6" t="26294" r="5996" b="4447"/>
            <a:stretch/>
          </p:blipFill>
          <p:spPr>
            <a:xfrm>
              <a:off x="826876" y="1023140"/>
              <a:ext cx="5562047" cy="548270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BF8BC19-39A5-751D-092B-77E74E870E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0487" t="52294" r="32694" b="38528"/>
            <a:stretch/>
          </p:blipFill>
          <p:spPr>
            <a:xfrm>
              <a:off x="1071543" y="638419"/>
              <a:ext cx="1552903" cy="62939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12C664B-5942-51E8-0C6C-4618EB1F0E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0487" t="52294" r="32694" b="38528"/>
            <a:stretch/>
          </p:blipFill>
          <p:spPr>
            <a:xfrm>
              <a:off x="826876" y="6228608"/>
              <a:ext cx="592982" cy="277234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20F2C55-9508-FE5B-8A9E-91535D992039}"/>
              </a:ext>
            </a:extLst>
          </p:cNvPr>
          <p:cNvSpPr txBox="1"/>
          <p:nvPr/>
        </p:nvSpPr>
        <p:spPr>
          <a:xfrm>
            <a:off x="6672886" y="1455717"/>
            <a:ext cx="4432809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Tập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hát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từng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kết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hợp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vỗ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tay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theo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 w="0"/>
                <a:solidFill>
                  <a:srgbClr val="D3574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Bahnschrift Condensed" panose="020B0502040204020203" pitchFamily="34" charset="0"/>
                <a:ea typeface="Arial"/>
                <a:cs typeface="Arial"/>
                <a:sym typeface="Arial"/>
              </a:rPr>
              <a:t>phách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srgbClr val="D3574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Bahnschrift Condensed" panose="020B0502040204020203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A0884C-C9BB-B716-1AAE-20B447114D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5573" y="3176588"/>
            <a:ext cx="3895022" cy="23772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4" name="TextBox 3">
            <a:hlinkClick r:id="rId7"/>
            <a:extLst>
              <a:ext uri="{FF2B5EF4-FFF2-40B4-BE49-F238E27FC236}">
                <a16:creationId xmlns:a16="http://schemas.microsoft.com/office/drawing/2014/main" id="{49209FA4-6F62-251E-9D44-5812579834B6}"/>
              </a:ext>
            </a:extLst>
          </p:cNvPr>
          <p:cNvSpPr txBox="1"/>
          <p:nvPr/>
        </p:nvSpPr>
        <p:spPr>
          <a:xfrm>
            <a:off x="7309706" y="5567784"/>
            <a:ext cx="33655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QCPEcPm8Pq4&amp;t</a:t>
            </a:r>
            <a:r>
              <a:rPr lang="en-GB" dirty="0"/>
              <a:t>=2s</a:t>
            </a:r>
          </a:p>
        </p:txBody>
      </p:sp>
    </p:spTree>
    <p:extLst>
      <p:ext uri="{BB962C8B-B14F-4D97-AF65-F5344CB8AC3E}">
        <p14:creationId xmlns:p14="http://schemas.microsoft.com/office/powerpoint/2010/main" val="3523553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768</Words>
  <Application>Microsoft Office PowerPoint</Application>
  <PresentationFormat>Widescreen</PresentationFormat>
  <Paragraphs>99</Paragraphs>
  <Slides>22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等线</vt:lpstr>
      <vt:lpstr>Abril Fatface</vt:lpstr>
      <vt:lpstr>Arial</vt:lpstr>
      <vt:lpstr>Bahnschrift Condensed</vt:lpstr>
      <vt:lpstr>Calibri</vt:lpstr>
      <vt:lpstr>Calibri Light</vt:lpstr>
      <vt:lpstr>Sue Ellen Francisco</vt:lpstr>
      <vt:lpstr>Times New Roman</vt:lpstr>
      <vt:lpstr>VNI Brush</vt:lpstr>
      <vt:lpstr>Office Theme</vt:lpstr>
      <vt:lpstr>PowerPoint Presentation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CHÚC MỪNG NĂM MỚI!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43</cp:revision>
  <dcterms:created xsi:type="dcterms:W3CDTF">2024-01-12T04:20:54Z</dcterms:created>
  <dcterms:modified xsi:type="dcterms:W3CDTF">2024-01-16T23:08:53Z</dcterms:modified>
</cp:coreProperties>
</file>