
<file path=[Content_Types].xml><?xml version="1.0" encoding="utf-8"?>
<Types xmlns="http://schemas.openxmlformats.org/package/2006/content-types">
  <Default Extension="gif" ContentType="image/gif"/>
  <Default Extension="jfif" ContentType="image/jpeg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media/audio3.wav" ContentType="audio/wav"/>
  <Override PartName="/ppt/media/audio4.wav" ContentType="audio/wav"/>
  <Override PartName="/ppt/media/audio5.wav" ContentType="audio/wav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notesMasterIdLst>
    <p:notesMasterId r:id="rId44"/>
  </p:notesMasterIdLst>
  <p:sldIdLst>
    <p:sldId id="589" r:id="rId2"/>
    <p:sldId id="532" r:id="rId3"/>
    <p:sldId id="612" r:id="rId4"/>
    <p:sldId id="615" r:id="rId5"/>
    <p:sldId id="437" r:id="rId6"/>
    <p:sldId id="534" r:id="rId7"/>
    <p:sldId id="622" r:id="rId8"/>
    <p:sldId id="619" r:id="rId9"/>
    <p:sldId id="599" r:id="rId10"/>
    <p:sldId id="629" r:id="rId11"/>
    <p:sldId id="620" r:id="rId12"/>
    <p:sldId id="616" r:id="rId13"/>
    <p:sldId id="631" r:id="rId14"/>
    <p:sldId id="587" r:id="rId15"/>
    <p:sldId id="544" r:id="rId16"/>
    <p:sldId id="545" r:id="rId17"/>
    <p:sldId id="630" r:id="rId18"/>
    <p:sldId id="531" r:id="rId19"/>
    <p:sldId id="625" r:id="rId20"/>
    <p:sldId id="623" r:id="rId21"/>
    <p:sldId id="628" r:id="rId22"/>
    <p:sldId id="574" r:id="rId23"/>
    <p:sldId id="561" r:id="rId24"/>
    <p:sldId id="613" r:id="rId25"/>
    <p:sldId id="568" r:id="rId26"/>
    <p:sldId id="476" r:id="rId27"/>
    <p:sldId id="592" r:id="rId28"/>
    <p:sldId id="477" r:id="rId29"/>
    <p:sldId id="593" r:id="rId30"/>
    <p:sldId id="479" r:id="rId31"/>
    <p:sldId id="594" r:id="rId32"/>
    <p:sldId id="570" r:id="rId33"/>
    <p:sldId id="601" r:id="rId34"/>
    <p:sldId id="591" r:id="rId35"/>
    <p:sldId id="597" r:id="rId36"/>
    <p:sldId id="604" r:id="rId37"/>
    <p:sldId id="603" r:id="rId38"/>
    <p:sldId id="614" r:id="rId39"/>
    <p:sldId id="540" r:id="rId40"/>
    <p:sldId id="607" r:id="rId41"/>
    <p:sldId id="600" r:id="rId42"/>
    <p:sldId id="539" r:id="rId43"/>
  </p:sldIdLst>
  <p:sldSz cx="12192000" cy="6858000"/>
  <p:notesSz cx="6858000" cy="9144000"/>
  <p:custDataLst>
    <p:tags r:id="rId4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FF0000"/>
    <a:srgbClr val="0D029A"/>
    <a:srgbClr val="91A917"/>
    <a:srgbClr val="5D17A9"/>
    <a:srgbClr val="A1C4F2"/>
    <a:srgbClr val="F3CAD1"/>
    <a:srgbClr val="17C0D4"/>
    <a:srgbClr val="FF00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5020" autoAdjust="0"/>
  </p:normalViewPr>
  <p:slideViewPr>
    <p:cSldViewPr snapToGrid="0">
      <p:cViewPr varScale="1">
        <p:scale>
          <a:sx n="78" d="100"/>
          <a:sy n="78" d="100"/>
        </p:scale>
        <p:origin x="878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D38EE7-697A-4FF9-B436-845DC012F4E2}" type="datetimeFigureOut">
              <a:rPr lang="zh-CN" altLang="en-US" smtClean="0"/>
              <a:pPr/>
              <a:t>2024/3/1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EA04CF-3ADF-4874-A611-C77885899FB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2792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E3384AD-929F-4FDA-8553-36DB327877BE}" type="datetimeFigureOut">
              <a:rPr lang="en-US" smtClean="0"/>
              <a:pPr>
                <a:defRPr/>
              </a:pPr>
              <a:t>1/3/2024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0A8CF7-09BA-4A16-B386-6FDD6FF79B1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85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9594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5879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"/>
          <p:cNvSpPr txBox="1">
            <a:spLocks noGrp="1"/>
          </p:cNvSpPr>
          <p:nvPr>
            <p:ph type="title"/>
          </p:nvPr>
        </p:nvSpPr>
        <p:spPr>
          <a:xfrm>
            <a:off x="3189200" y="1885500"/>
            <a:ext cx="5813600" cy="209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466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33" name="Google Shape;33;p3"/>
          <p:cNvSpPr txBox="1">
            <a:spLocks noGrp="1"/>
          </p:cNvSpPr>
          <p:nvPr>
            <p:ph type="title" idx="2" hasCustomPrompt="1"/>
          </p:nvPr>
        </p:nvSpPr>
        <p:spPr>
          <a:xfrm>
            <a:off x="1561052" y="3604313"/>
            <a:ext cx="2066800" cy="16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1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34" name="Google Shape;34;p3"/>
          <p:cNvSpPr txBox="1">
            <a:spLocks noGrp="1"/>
          </p:cNvSpPr>
          <p:nvPr>
            <p:ph type="subTitle" idx="1"/>
          </p:nvPr>
        </p:nvSpPr>
        <p:spPr>
          <a:xfrm rot="473">
            <a:off x="3189400" y="4403433"/>
            <a:ext cx="5813600" cy="57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5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202063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2" r="24330" b="36608"/>
          <a:stretch>
            <a:fillRect/>
          </a:stretch>
        </p:blipFill>
        <p:spPr>
          <a:xfrm>
            <a:off x="0" y="-247650"/>
            <a:ext cx="12192000" cy="710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249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5000">
        <p:random/>
      </p:transition>
    </mc:Choice>
    <mc:Fallback xmlns="">
      <p:transition spd="slow" advClick="0" advTm="15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7743F-6B61-4438-B950-9A5CE50714DD}" type="datetimeFigureOut">
              <a:rPr lang="en-US" smtClean="0"/>
              <a:pPr/>
              <a:t>1/3/2024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E166-4499-4927-B75D-9B0B05FEA91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041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208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3108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507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5958B-FD71-488F-B66A-09F8133AB5B0}" type="datetimeFigureOut">
              <a:rPr lang="en-US" smtClean="0"/>
              <a:pPr/>
              <a:t>1/3/2024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8274C-EDA0-4537-ACA2-FD8CA990E6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855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DE844-4C32-47C3-B259-E9BDC31174CF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5400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2679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212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55081073-7FAC-4588-87C9-AAFDA01E28E4}"/>
              </a:ext>
            </a:extLst>
          </p:cNvPr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</p:spTree>
    <p:extLst>
      <p:ext uri="{BB962C8B-B14F-4D97-AF65-F5344CB8AC3E}">
        <p14:creationId xmlns:p14="http://schemas.microsoft.com/office/powerpoint/2010/main" val="3119590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8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jf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f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svg"/><Relationship Id="rId13" Type="http://schemas.openxmlformats.org/officeDocument/2006/relationships/image" Target="../media/image56.gif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12" Type="http://schemas.openxmlformats.org/officeDocument/2006/relationships/image" Target="../media/image55.sv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svg"/><Relationship Id="rId11" Type="http://schemas.openxmlformats.org/officeDocument/2006/relationships/image" Target="../media/image54.png"/><Relationship Id="rId5" Type="http://schemas.openxmlformats.org/officeDocument/2006/relationships/image" Target="../media/image50.png"/><Relationship Id="rId10" Type="http://schemas.openxmlformats.org/officeDocument/2006/relationships/image" Target="../media/image5.svg"/><Relationship Id="rId4" Type="http://schemas.openxmlformats.org/officeDocument/2006/relationships/image" Target="../media/image49.svg"/><Relationship Id="rId9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4.png"/><Relationship Id="rId3" Type="http://schemas.openxmlformats.org/officeDocument/2006/relationships/slide" Target="slide26.xml"/><Relationship Id="rId7" Type="http://schemas.openxmlformats.org/officeDocument/2006/relationships/image" Target="../media/image60.png"/><Relationship Id="rId12" Type="http://schemas.openxmlformats.org/officeDocument/2006/relationships/slide" Target="slide30.xml"/><Relationship Id="rId2" Type="http://schemas.openxmlformats.org/officeDocument/2006/relationships/image" Target="../media/image57.jpeg"/><Relationship Id="rId16" Type="http://schemas.openxmlformats.org/officeDocument/2006/relationships/slide" Target="slide2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8.xml"/><Relationship Id="rId11" Type="http://schemas.openxmlformats.org/officeDocument/2006/relationships/image" Target="../media/image63.png"/><Relationship Id="rId5" Type="http://schemas.openxmlformats.org/officeDocument/2006/relationships/image" Target="../media/image59.png"/><Relationship Id="rId15" Type="http://schemas.openxmlformats.org/officeDocument/2006/relationships/image" Target="../media/image66.gif"/><Relationship Id="rId10" Type="http://schemas.openxmlformats.org/officeDocument/2006/relationships/image" Target="../media/image62.png"/><Relationship Id="rId4" Type="http://schemas.openxmlformats.org/officeDocument/2006/relationships/image" Target="../media/image58.png"/><Relationship Id="rId9" Type="http://schemas.openxmlformats.org/officeDocument/2006/relationships/slide" Target="slide31.xml"/><Relationship Id="rId14" Type="http://schemas.openxmlformats.org/officeDocument/2006/relationships/image" Target="../media/image6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70.gif"/><Relationship Id="rId18" Type="http://schemas.openxmlformats.org/officeDocument/2006/relationships/image" Target="../media/image75.png"/><Relationship Id="rId3" Type="http://schemas.openxmlformats.org/officeDocument/2006/relationships/audio" Target="../media/audio2.wav"/><Relationship Id="rId7" Type="http://schemas.openxmlformats.org/officeDocument/2006/relationships/image" Target="../media/image67.gif"/><Relationship Id="rId12" Type="http://schemas.openxmlformats.org/officeDocument/2006/relationships/image" Target="../media/image69.gif"/><Relationship Id="rId17" Type="http://schemas.openxmlformats.org/officeDocument/2006/relationships/image" Target="../media/image74.gif"/><Relationship Id="rId2" Type="http://schemas.openxmlformats.org/officeDocument/2006/relationships/audio" Target="../media/audio1.wav"/><Relationship Id="rId16" Type="http://schemas.openxmlformats.org/officeDocument/2006/relationships/image" Target="../media/image73.gif"/><Relationship Id="rId20" Type="http://schemas.openxmlformats.org/officeDocument/2006/relationships/image" Target="../media/image77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5.wav"/><Relationship Id="rId11" Type="http://schemas.openxmlformats.org/officeDocument/2006/relationships/slide" Target="slide25.xml"/><Relationship Id="rId5" Type="http://schemas.openxmlformats.org/officeDocument/2006/relationships/audio" Target="../media/audio4.wav"/><Relationship Id="rId15" Type="http://schemas.openxmlformats.org/officeDocument/2006/relationships/image" Target="../media/image72.gif"/><Relationship Id="rId10" Type="http://schemas.openxmlformats.org/officeDocument/2006/relationships/image" Target="../media/image68.jpeg"/><Relationship Id="rId19" Type="http://schemas.openxmlformats.org/officeDocument/2006/relationships/image" Target="../media/image76.png"/><Relationship Id="rId4" Type="http://schemas.openxmlformats.org/officeDocument/2006/relationships/audio" Target="../media/audio3.wav"/><Relationship Id="rId9" Type="http://schemas.openxmlformats.org/officeDocument/2006/relationships/image" Target="../media/image59.png"/><Relationship Id="rId14" Type="http://schemas.openxmlformats.org/officeDocument/2006/relationships/image" Target="../media/image71.gi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slide" Target="slide23.xml"/><Relationship Id="rId3" Type="http://schemas.openxmlformats.org/officeDocument/2006/relationships/slide" Target="slide28.xml"/><Relationship Id="rId7" Type="http://schemas.openxmlformats.org/officeDocument/2006/relationships/image" Target="../media/image62.png"/><Relationship Id="rId12" Type="http://schemas.openxmlformats.org/officeDocument/2006/relationships/image" Target="../media/image66.gif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31.xml"/><Relationship Id="rId11" Type="http://schemas.openxmlformats.org/officeDocument/2006/relationships/image" Target="../media/image65.png"/><Relationship Id="rId5" Type="http://schemas.openxmlformats.org/officeDocument/2006/relationships/image" Target="../media/image61.png"/><Relationship Id="rId10" Type="http://schemas.openxmlformats.org/officeDocument/2006/relationships/image" Target="../media/image64.png"/><Relationship Id="rId4" Type="http://schemas.openxmlformats.org/officeDocument/2006/relationships/image" Target="../media/image60.png"/><Relationship Id="rId9" Type="http://schemas.openxmlformats.org/officeDocument/2006/relationships/slide" Target="slide30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75.png"/><Relationship Id="rId18" Type="http://schemas.openxmlformats.org/officeDocument/2006/relationships/slide" Target="slide25.xml"/><Relationship Id="rId3" Type="http://schemas.openxmlformats.org/officeDocument/2006/relationships/audio" Target="../media/audio2.wav"/><Relationship Id="rId7" Type="http://schemas.openxmlformats.org/officeDocument/2006/relationships/image" Target="../media/image67.gif"/><Relationship Id="rId12" Type="http://schemas.openxmlformats.org/officeDocument/2006/relationships/image" Target="../media/image74.gif"/><Relationship Id="rId17" Type="http://schemas.openxmlformats.org/officeDocument/2006/relationships/image" Target="../media/image68.jpeg"/><Relationship Id="rId2" Type="http://schemas.openxmlformats.org/officeDocument/2006/relationships/audio" Target="../media/audio1.wav"/><Relationship Id="rId16" Type="http://schemas.openxmlformats.org/officeDocument/2006/relationships/image" Target="../media/image70.gif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5.wav"/><Relationship Id="rId11" Type="http://schemas.openxmlformats.org/officeDocument/2006/relationships/image" Target="../media/image73.gif"/><Relationship Id="rId5" Type="http://schemas.openxmlformats.org/officeDocument/2006/relationships/audio" Target="../media/audio4.wav"/><Relationship Id="rId15" Type="http://schemas.openxmlformats.org/officeDocument/2006/relationships/image" Target="../media/image77.png"/><Relationship Id="rId10" Type="http://schemas.openxmlformats.org/officeDocument/2006/relationships/image" Target="../media/image72.gif"/><Relationship Id="rId4" Type="http://schemas.openxmlformats.org/officeDocument/2006/relationships/audio" Target="../media/audio3.wav"/><Relationship Id="rId9" Type="http://schemas.openxmlformats.org/officeDocument/2006/relationships/image" Target="../media/image61.png"/><Relationship Id="rId14" Type="http://schemas.openxmlformats.org/officeDocument/2006/relationships/image" Target="../media/image7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slide" Target="slide31.xml"/><Relationship Id="rId7" Type="http://schemas.openxmlformats.org/officeDocument/2006/relationships/image" Target="../media/image64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30.xml"/><Relationship Id="rId5" Type="http://schemas.openxmlformats.org/officeDocument/2006/relationships/image" Target="../media/image63.png"/><Relationship Id="rId10" Type="http://schemas.openxmlformats.org/officeDocument/2006/relationships/slide" Target="slide23.xml"/><Relationship Id="rId4" Type="http://schemas.openxmlformats.org/officeDocument/2006/relationships/image" Target="../media/image62.png"/><Relationship Id="rId9" Type="http://schemas.openxmlformats.org/officeDocument/2006/relationships/image" Target="../media/image66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gif"/><Relationship Id="rId13" Type="http://schemas.openxmlformats.org/officeDocument/2006/relationships/image" Target="../media/image68.jpeg"/><Relationship Id="rId3" Type="http://schemas.openxmlformats.org/officeDocument/2006/relationships/audio" Target="../media/audio5.wav"/><Relationship Id="rId7" Type="http://schemas.openxmlformats.org/officeDocument/2006/relationships/image" Target="../media/image79.png"/><Relationship Id="rId12" Type="http://schemas.openxmlformats.org/officeDocument/2006/relationships/image" Target="../media/image70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7.png"/><Relationship Id="rId11" Type="http://schemas.openxmlformats.org/officeDocument/2006/relationships/image" Target="../media/image69.gif"/><Relationship Id="rId5" Type="http://schemas.openxmlformats.org/officeDocument/2006/relationships/audio" Target="../media/audio1.wav"/><Relationship Id="rId10" Type="http://schemas.openxmlformats.org/officeDocument/2006/relationships/image" Target="../media/image63.png"/><Relationship Id="rId4" Type="http://schemas.openxmlformats.org/officeDocument/2006/relationships/audio" Target="../media/audio4.wav"/><Relationship Id="rId9" Type="http://schemas.openxmlformats.org/officeDocument/2006/relationships/image" Target="../media/image62.png"/><Relationship Id="rId14" Type="http://schemas.openxmlformats.org/officeDocument/2006/relationships/slide" Target="slide2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7" Type="http://schemas.openxmlformats.org/officeDocument/2006/relationships/slide" Target="slide23.xml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gif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gif"/><Relationship Id="rId13" Type="http://schemas.openxmlformats.org/officeDocument/2006/relationships/image" Target="../media/image74.gif"/><Relationship Id="rId18" Type="http://schemas.openxmlformats.org/officeDocument/2006/relationships/image" Target="../media/image65.png"/><Relationship Id="rId3" Type="http://schemas.openxmlformats.org/officeDocument/2006/relationships/audio" Target="../media/audio5.wav"/><Relationship Id="rId7" Type="http://schemas.openxmlformats.org/officeDocument/2006/relationships/slide" Target="slide25.xml"/><Relationship Id="rId12" Type="http://schemas.openxmlformats.org/officeDocument/2006/relationships/image" Target="../media/image73.gif"/><Relationship Id="rId17" Type="http://schemas.openxmlformats.org/officeDocument/2006/relationships/image" Target="../media/image80.png"/><Relationship Id="rId2" Type="http://schemas.openxmlformats.org/officeDocument/2006/relationships/audio" Target="../media/audio3.wav"/><Relationship Id="rId16" Type="http://schemas.openxmlformats.org/officeDocument/2006/relationships/image" Target="../media/image7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jpeg"/><Relationship Id="rId11" Type="http://schemas.openxmlformats.org/officeDocument/2006/relationships/image" Target="../media/image72.gif"/><Relationship Id="rId5" Type="http://schemas.openxmlformats.org/officeDocument/2006/relationships/image" Target="../media/image67.gif"/><Relationship Id="rId15" Type="http://schemas.openxmlformats.org/officeDocument/2006/relationships/image" Target="../media/image76.png"/><Relationship Id="rId10" Type="http://schemas.openxmlformats.org/officeDocument/2006/relationships/image" Target="../media/image71.gif"/><Relationship Id="rId4" Type="http://schemas.openxmlformats.org/officeDocument/2006/relationships/audio" Target="../media/audio4.wav"/><Relationship Id="rId9" Type="http://schemas.openxmlformats.org/officeDocument/2006/relationships/image" Target="../media/image70.gif"/><Relationship Id="rId14" Type="http://schemas.openxmlformats.org/officeDocument/2006/relationships/image" Target="../media/image7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14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1.png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3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4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4" Type="http://schemas.openxmlformats.org/officeDocument/2006/relationships/image" Target="../media/image8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fif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CCB81-758D-3957-BDEC-806509292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`</a:t>
            </a:r>
          </a:p>
        </p:txBody>
      </p:sp>
      <p:pic>
        <p:nvPicPr>
          <p:cNvPr id="4" name="video slide 1 Ly">
            <a:hlinkClick r:id="" action="ppaction://media"/>
            <a:extLst>
              <a:ext uri="{FF2B5EF4-FFF2-40B4-BE49-F238E27FC236}">
                <a16:creationId xmlns:a16="http://schemas.microsoft.com/office/drawing/2014/main" id="{1549DBC5-B5DC-D59B-DA18-9B6C01C93590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30629"/>
            <a:ext cx="12312650" cy="6915150"/>
          </a:xfrm>
        </p:spPr>
      </p:pic>
    </p:spTree>
    <p:extLst>
      <p:ext uri="{BB962C8B-B14F-4D97-AF65-F5344CB8AC3E}">
        <p14:creationId xmlns:p14="http://schemas.microsoft.com/office/powerpoint/2010/main" val="992711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2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7317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FDD21D-3FB0-E391-A6E1-739677AD3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9CC91C8-B997-144D-59AD-B2525683CA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80" y="325119"/>
            <a:ext cx="3833938" cy="296236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68B771E-0D8F-046E-A844-E83DFEE9CD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3890" y="223520"/>
            <a:ext cx="3954898" cy="306396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CE8F34D-F63E-0141-03F3-1C96C1D2042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0733" y="223520"/>
            <a:ext cx="3864082" cy="301069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3FA9B4A-B989-C1EE-AADE-7120EDCA3A0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80" y="3484718"/>
            <a:ext cx="11966740" cy="3302162"/>
          </a:xfrm>
          <a:prstGeom prst="rect">
            <a:avLst/>
          </a:prstGeom>
        </p:spPr>
      </p:pic>
      <p:pic>
        <p:nvPicPr>
          <p:cNvPr id="2" name="4 phút đếm ngược nhạc sôi nổi hào hứng 4 minutes countdown with music">
            <a:hlinkClick r:id="" action="ppaction://media"/>
            <a:extLst>
              <a:ext uri="{FF2B5EF4-FFF2-40B4-BE49-F238E27FC236}">
                <a16:creationId xmlns:a16="http://schemas.microsoft.com/office/drawing/2014/main" id="{DFD27A2F-9E1D-624A-CA75-55CB70B8BAC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415280" y="543068"/>
            <a:ext cx="1449634" cy="815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271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82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414977AD-15CA-2483-D42D-EA45DEF4349C}"/>
              </a:ext>
            </a:extLst>
          </p:cNvPr>
          <p:cNvSpPr txBox="1"/>
          <p:nvPr/>
        </p:nvSpPr>
        <p:spPr>
          <a:xfrm>
            <a:off x="1379376" y="868548"/>
            <a:ext cx="9433248" cy="47910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BDA3D6CB-2959-496B-ABDA-6DD6E3CA6D63}"/>
              </a:ext>
            </a:extLst>
          </p:cNvPr>
          <p:cNvSpPr txBox="1">
            <a:spLocks/>
          </p:cNvSpPr>
          <p:nvPr/>
        </p:nvSpPr>
        <p:spPr>
          <a:xfrm>
            <a:off x="1591227" y="2285527"/>
            <a:ext cx="3619240" cy="205712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spcFirstLastPara="1" vert="horz" wrap="square" lIns="91425" tIns="91425" rIns="91425" bIns="91425" rtlCol="0" anchor="ctr" anchorCtr="0">
            <a:noAutofit/>
          </a:bodyPr>
          <a:lstStyle>
            <a:lvl1pPr lvl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7466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pPr algn="l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Đua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b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cờ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bạc</a:t>
            </a:r>
            <a:b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rượu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bia</a:t>
            </a:r>
            <a:b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TH1: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tuý</a:t>
            </a:r>
            <a:b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TH2: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Mê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dị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đoan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ight Brace 14">
            <a:extLst>
              <a:ext uri="{FF2B5EF4-FFF2-40B4-BE49-F238E27FC236}">
                <a16:creationId xmlns:a16="http://schemas.microsoft.com/office/drawing/2014/main" id="{A1D1DE7C-EE38-0D47-6DCE-FFC2041309ED}"/>
              </a:ext>
            </a:extLst>
          </p:cNvPr>
          <p:cNvSpPr/>
          <p:nvPr/>
        </p:nvSpPr>
        <p:spPr>
          <a:xfrm>
            <a:off x="4959584" y="2460403"/>
            <a:ext cx="301841" cy="155359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10393D5-CD34-C401-4146-6C58E16DB0CF}"/>
              </a:ext>
            </a:extLst>
          </p:cNvPr>
          <p:cNvSpPr txBox="1"/>
          <p:nvPr/>
        </p:nvSpPr>
        <p:spPr>
          <a:xfrm>
            <a:off x="5218851" y="2399357"/>
            <a:ext cx="1300711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B45F14CD-8C9D-E250-A78B-C6B4BC226407}"/>
              </a:ext>
            </a:extLst>
          </p:cNvPr>
          <p:cNvSpPr/>
          <p:nvPr/>
        </p:nvSpPr>
        <p:spPr>
          <a:xfrm>
            <a:off x="6565768" y="3104288"/>
            <a:ext cx="301841" cy="15979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BB7A957-8E6B-A4D6-34C6-1C22ADBC31EC}"/>
              </a:ext>
            </a:extLst>
          </p:cNvPr>
          <p:cNvSpPr txBox="1"/>
          <p:nvPr/>
        </p:nvSpPr>
        <p:spPr>
          <a:xfrm>
            <a:off x="6889123" y="1236596"/>
            <a:ext cx="3711650" cy="415498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-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hiểm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thiệt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hưởng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nghiêm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khoẻ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bạo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tội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lo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lắng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hưởng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ninh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trật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9" name="Left Brace 18">
            <a:extLst>
              <a:ext uri="{FF2B5EF4-FFF2-40B4-BE49-F238E27FC236}">
                <a16:creationId xmlns:a16="http://schemas.microsoft.com/office/drawing/2014/main" id="{5C79FFFF-1983-CB6E-68CF-950B217236A3}"/>
              </a:ext>
            </a:extLst>
          </p:cNvPr>
          <p:cNvSpPr/>
          <p:nvPr/>
        </p:nvSpPr>
        <p:spPr>
          <a:xfrm>
            <a:off x="6796712" y="1413266"/>
            <a:ext cx="184823" cy="3801644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534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927F9D-4623-407F-AE98-6AD495F33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8464"/>
            <a:ext cx="10515600" cy="1325563"/>
          </a:xfrm>
        </p:spPr>
        <p:txBody>
          <a:bodyPr/>
          <a:lstStyle/>
          <a:p>
            <a:pPr algn="ctr"/>
            <a:endParaRPr lang="en-US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E7D6C24-30E0-4F55-AE0F-4C93F5A5EC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286" y="1979534"/>
            <a:ext cx="4731174" cy="444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6770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7F0748-5442-99BD-B92A-C83EDC064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BÁO CÁO DỰ ÁN ( NHÓM 2. 7A3)">
            <a:hlinkClick r:id="" action="ppaction://media"/>
            <a:extLst>
              <a:ext uri="{FF2B5EF4-FFF2-40B4-BE49-F238E27FC236}">
                <a16:creationId xmlns:a16="http://schemas.microsoft.com/office/drawing/2014/main" id="{DF95F240-E26D-EE83-B080-D6C2DD498BD3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7845"/>
          </a:xfrm>
        </p:spPr>
      </p:pic>
    </p:spTree>
    <p:extLst>
      <p:ext uri="{BB962C8B-B14F-4D97-AF65-F5344CB8AC3E}">
        <p14:creationId xmlns:p14="http://schemas.microsoft.com/office/powerpoint/2010/main" val="1381718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6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1877" y="783786"/>
            <a:ext cx="10853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ĐIỂM CHUNG CỦA CÁC HÀNH VI TRÊN</a:t>
            </a:r>
          </a:p>
        </p:txBody>
      </p:sp>
      <p:sp>
        <p:nvSpPr>
          <p:cNvPr id="5" name="Rectangle 4"/>
          <p:cNvSpPr/>
          <p:nvPr/>
        </p:nvSpPr>
        <p:spPr>
          <a:xfrm>
            <a:off x="3900485" y="4198141"/>
            <a:ext cx="41548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TỆ NẠN XÃ HỘI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17982" y="2044005"/>
            <a:ext cx="1021742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xấu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" name="Picture 2" descr="mui-ten-gif - quocthinh.net">
            <a:extLst>
              <a:ext uri="{FF2B5EF4-FFF2-40B4-BE49-F238E27FC236}">
                <a16:creationId xmlns:a16="http://schemas.microsoft.com/office/drawing/2014/main" id="{C3791F22-4B37-4C1B-1BE6-49AC697154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515466" y="3376090"/>
            <a:ext cx="924906" cy="719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35831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410E1DB-9DED-450B-8846-D1670C1594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337"/>
            <a:ext cx="12191999" cy="679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958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460502" y="170298"/>
            <a:ext cx="11270995" cy="2115702"/>
          </a:xfrm>
          <a:prstGeom prst="cloudCallout">
            <a:avLst>
              <a:gd name="adj1" fmla="val 43024"/>
              <a:gd name="adj2" fmla="val -879"/>
            </a:avLst>
          </a:prstGeom>
          <a:ln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4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tệ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nạn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nay?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00519" y="2286000"/>
            <a:ext cx="8527419" cy="44548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err="1">
                <a:solidFill>
                  <a:srgbClr val="0D029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600" b="1" dirty="0">
                <a:solidFill>
                  <a:srgbClr val="0D029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D029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3600" b="1" dirty="0">
                <a:solidFill>
                  <a:srgbClr val="0D029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D029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600" b="1" dirty="0">
                <a:solidFill>
                  <a:srgbClr val="0D029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D029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600" b="1" dirty="0">
                <a:solidFill>
                  <a:srgbClr val="0D029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0" indent="-457200" algn="just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2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lệnh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tệ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nạn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chóng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tệ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nạn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10" name="Đồng hồ đếm ngược 2 phút có tiếng (online-video-cutter.com)">
            <a:hlinkClick r:id="" action="ppaction://media"/>
            <a:extLst>
              <a:ext uri="{FF2B5EF4-FFF2-40B4-BE49-F238E27FC236}">
                <a16:creationId xmlns:a16="http://schemas.microsoft.com/office/drawing/2014/main" id="{221FFF72-8D30-C66F-F58F-E53B61A6678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827938" y="2846327"/>
            <a:ext cx="3244319" cy="2660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64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  <p:bldLst>
      <p:bldP spid="9" grpId="0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hia sẻ bộ phông nền học online (classroom background) cho giáo viên – học  sinh - Thái Triển | Escuela, Videoconferencia, Escuelas de diseño">
            <a:extLst>
              <a:ext uri="{FF2B5EF4-FFF2-40B4-BE49-F238E27FC236}">
                <a16:creationId xmlns:a16="http://schemas.microsoft.com/office/drawing/2014/main" id="{55BD1309-F957-3CD1-E639-E99C82DF0C1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0"/>
            <a:ext cx="12316408" cy="704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22394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065D6618-601B-83CE-2F27-3CEAD7B2CA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54" r="10315"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81B0D37-B3E4-93BF-6A5A-AA2FC5E7520A}"/>
              </a:ext>
            </a:extLst>
          </p:cNvPr>
          <p:cNvSpPr txBox="1">
            <a:spLocks/>
          </p:cNvSpPr>
          <p:nvPr/>
        </p:nvSpPr>
        <p:spPr>
          <a:xfrm>
            <a:off x="1528555" y="1219608"/>
            <a:ext cx="9259189" cy="420049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mệnh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coi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tệ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nạn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  <p:pic>
        <p:nvPicPr>
          <p:cNvPr id="6" name="图片 3">
            <a:extLst>
              <a:ext uri="{FF2B5EF4-FFF2-40B4-BE49-F238E27FC236}">
                <a16:creationId xmlns:a16="http://schemas.microsoft.com/office/drawing/2014/main" id="{D74D6376-1F99-F6B2-36BB-98746F65FB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36" y="1437898"/>
            <a:ext cx="1281319" cy="152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2123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fallOve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0574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5000">
        <p:random/>
      </p:transition>
    </mc:Choice>
    <mc:Fallback xmlns="">
      <p:transition spd="slow" advClick="0" advTm="15000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4" name="Freeform 14"/>
          <p:cNvSpPr/>
          <p:nvPr/>
        </p:nvSpPr>
        <p:spPr>
          <a:xfrm>
            <a:off x="-316638" y="142472"/>
            <a:ext cx="3179047" cy="1086656"/>
          </a:xfrm>
          <a:custGeom>
            <a:avLst/>
            <a:gdLst/>
            <a:ahLst/>
            <a:cxnLst/>
            <a:rect l="l" t="t" r="r" b="b"/>
            <a:pathLst>
              <a:path w="4768571" h="1629984">
                <a:moveTo>
                  <a:pt x="0" y="0"/>
                </a:moveTo>
                <a:lnTo>
                  <a:pt x="4768571" y="0"/>
                </a:lnTo>
                <a:lnTo>
                  <a:pt x="4768571" y="1629984"/>
                </a:lnTo>
                <a:lnTo>
                  <a:pt x="0" y="16299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5" name="Freeform 15"/>
          <p:cNvSpPr/>
          <p:nvPr/>
        </p:nvSpPr>
        <p:spPr>
          <a:xfrm>
            <a:off x="3377202" y="4305400"/>
            <a:ext cx="1127667" cy="1144312"/>
          </a:xfrm>
          <a:custGeom>
            <a:avLst/>
            <a:gdLst/>
            <a:ahLst/>
            <a:cxnLst/>
            <a:rect l="l" t="t" r="r" b="b"/>
            <a:pathLst>
              <a:path w="1691501" h="1716468">
                <a:moveTo>
                  <a:pt x="0" y="0"/>
                </a:moveTo>
                <a:lnTo>
                  <a:pt x="1691501" y="0"/>
                </a:lnTo>
                <a:lnTo>
                  <a:pt x="1691501" y="1716469"/>
                </a:lnTo>
                <a:lnTo>
                  <a:pt x="0" y="171646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21" name="TextBox 7">
            <a:extLst>
              <a:ext uri="{FF2B5EF4-FFF2-40B4-BE49-F238E27FC236}">
                <a16:creationId xmlns:a16="http://schemas.microsoft.com/office/drawing/2014/main" id="{05EF4425-6867-4345-CE33-1DF7718A3760}"/>
              </a:ext>
            </a:extLst>
          </p:cNvPr>
          <p:cNvSpPr txBox="1"/>
          <p:nvPr/>
        </p:nvSpPr>
        <p:spPr>
          <a:xfrm>
            <a:off x="1066948" y="100598"/>
            <a:ext cx="10464504" cy="15390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0001" dirty="0">
                <a:solidFill>
                  <a:srgbClr val="000000"/>
                </a:solidFill>
                <a:latin typeface="#9Slide07 SVNAdam Gorry" panose="02040603050506020204" pitchFamily="18" charset="0"/>
              </a:rPr>
              <a:t>KHỞI ĐỘNG NÀO</a:t>
            </a:r>
          </a:p>
        </p:txBody>
      </p:sp>
      <p:pic>
        <p:nvPicPr>
          <p:cNvPr id="22" name="Picture 36">
            <a:extLst>
              <a:ext uri="{FF2B5EF4-FFF2-40B4-BE49-F238E27FC236}">
                <a16:creationId xmlns:a16="http://schemas.microsoft.com/office/drawing/2014/main" id="{AF58EDE4-4D16-0394-1F73-1C90484F4525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406400" y="1536192"/>
            <a:ext cx="11785600" cy="4261104"/>
          </a:xfrm>
          <a:prstGeom prst="rect">
            <a:avLst/>
          </a:prstGeom>
        </p:spPr>
      </p:pic>
      <p:pic>
        <p:nvPicPr>
          <p:cNvPr id="3" name="Ice Breaking Dreamer Jungkook (mp3cut.net) (1)">
            <a:hlinkClick r:id="" action="ppaction://media"/>
            <a:extLst>
              <a:ext uri="{FF2B5EF4-FFF2-40B4-BE49-F238E27FC236}">
                <a16:creationId xmlns:a16="http://schemas.microsoft.com/office/drawing/2014/main" id="{F698AD2D-85EF-A279-9AC3-38BD0C93AA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720941" y="593976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8444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8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0ACEDD-5C4F-4CFC-B3A0-80B650958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CÙNG NHAU TRANH TÀI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9E17E09-A23E-4E10-A82F-23C2E0686F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637" y="1714500"/>
            <a:ext cx="8086725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4390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Cover">
            <a:extLst>
              <a:ext uri="{FF2B5EF4-FFF2-40B4-BE49-F238E27FC236}">
                <a16:creationId xmlns:a16="http://schemas.microsoft.com/office/drawing/2014/main" id="{2485E679-A43F-32EF-EFE7-9D8CE5699F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24301">
            <a:off x="5707122" y="2125475"/>
            <a:ext cx="3088638" cy="191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7" descr="Cover">
            <a:extLst>
              <a:ext uri="{FF2B5EF4-FFF2-40B4-BE49-F238E27FC236}">
                <a16:creationId xmlns:a16="http://schemas.microsoft.com/office/drawing/2014/main" id="{275625AD-AA72-C517-3300-DA4BF64070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197068">
            <a:off x="8302108" y="1609790"/>
            <a:ext cx="1721143" cy="1037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3" descr="Cover">
            <a:extLst>
              <a:ext uri="{FF2B5EF4-FFF2-40B4-BE49-F238E27FC236}">
                <a16:creationId xmlns:a16="http://schemas.microsoft.com/office/drawing/2014/main" id="{D4B86C47-2175-AB09-09D2-66F62FDCC7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993159">
            <a:off x="5529177" y="1694174"/>
            <a:ext cx="3073994" cy="1196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8" descr="Cover">
            <a:extLst>
              <a:ext uri="{FF2B5EF4-FFF2-40B4-BE49-F238E27FC236}">
                <a16:creationId xmlns:a16="http://schemas.microsoft.com/office/drawing/2014/main" id="{A49309F8-D191-5B1D-E30F-C555E53634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52402">
            <a:off x="9808140" y="1536162"/>
            <a:ext cx="1033356" cy="42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4">
            <a:extLst>
              <a:ext uri="{FF2B5EF4-FFF2-40B4-BE49-F238E27FC236}">
                <a16:creationId xmlns:a16="http://schemas.microsoft.com/office/drawing/2014/main" id="{C61A8764-2CF8-1422-0919-5EC613A744FB}"/>
              </a:ext>
            </a:extLst>
          </p:cNvPr>
          <p:cNvSpPr>
            <a:spLocks noChangeArrowheads="1"/>
          </p:cNvSpPr>
          <p:nvPr/>
        </p:nvSpPr>
        <p:spPr bwMode="auto">
          <a:xfrm rot="9657364" flipV="1">
            <a:off x="8623199" y="2424525"/>
            <a:ext cx="1560205" cy="225420"/>
          </a:xfrm>
          <a:prstGeom prst="roundRect">
            <a:avLst>
              <a:gd name="adj" fmla="val 16667"/>
            </a:avLst>
          </a:prstGeom>
          <a:noFill/>
          <a:ln>
            <a:solidFill>
              <a:schemeClr val="bg1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 sz="32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altLang="en-US" sz="20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LOẠI</a:t>
            </a:r>
            <a:endParaRPr kumimoji="0" lang="vi-V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AutoShape 4">
            <a:extLst>
              <a:ext uri="{FF2B5EF4-FFF2-40B4-BE49-F238E27FC236}">
                <a16:creationId xmlns:a16="http://schemas.microsoft.com/office/drawing/2014/main" id="{7E208AD2-2E5F-3ACA-9047-60C28F8F89F9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8904071" y="32552"/>
            <a:ext cx="3061786" cy="1608125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 sz="32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/>
            <a:r>
              <a:rPr lang="en-US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Cờ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bạc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ma </a:t>
            </a:r>
            <a:r>
              <a:rPr lang="en-US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tuý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mại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dâm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/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mê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dị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đoan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en-US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nghiện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</a:t>
            </a:r>
            <a:r>
              <a:rPr lang="vi-VN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ợu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bia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en-US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nghiện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game, </a:t>
            </a:r>
            <a:r>
              <a:rPr lang="en-US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bạo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</a:p>
        </p:txBody>
      </p:sp>
      <p:pic>
        <p:nvPicPr>
          <p:cNvPr id="9" name="Picture 18" descr="Cover">
            <a:extLst>
              <a:ext uri="{FF2B5EF4-FFF2-40B4-BE49-F238E27FC236}">
                <a16:creationId xmlns:a16="http://schemas.microsoft.com/office/drawing/2014/main" id="{291C45A9-3A6A-5AC0-9900-C32A2C76AD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18492">
            <a:off x="5639865" y="1425657"/>
            <a:ext cx="1619777" cy="534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utoShape 4">
            <a:extLst>
              <a:ext uri="{FF2B5EF4-FFF2-40B4-BE49-F238E27FC236}">
                <a16:creationId xmlns:a16="http://schemas.microsoft.com/office/drawing/2014/main" id="{826DC83A-3F17-387F-2DDF-F2E79DAF3AFD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6552362" y="60276"/>
            <a:ext cx="2043239" cy="1418383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 sz="32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kumimoji="0" lang="en-US" altLang="en-US" sz="20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kumimoji="0" lang="en-US" altLang="en-US" sz="20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kumimoji="0" lang="en-US" altLang="en-US" sz="20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xấu</a:t>
            </a:r>
            <a:endParaRPr kumimoji="0" lang="en-US" altLang="en-US" sz="2000" b="1" i="0" u="none" strike="noStrike" kern="1200" cap="none" spc="0" normalizeH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altLang="en-US" sz="20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kumimoji="0" lang="en-US" altLang="en-US" sz="20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kumimoji="0" lang="en-US" altLang="en-US" sz="20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kumimoji="0" lang="en-US" altLang="en-US" sz="20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kumimoji="0" lang="en-US" altLang="en-US" sz="20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endParaRPr kumimoji="0" lang="en-US" altLang="en-US" sz="2000" b="1" i="0" u="none" strike="noStrike" kern="1200" cap="none" spc="0" normalizeH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kumimoji="0" lang="en-US" altLang="en-US" sz="20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kumimoji="0" lang="en-US" altLang="en-US" sz="20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endParaRPr kumimoji="0" lang="vi-V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8" descr="Cover">
            <a:extLst>
              <a:ext uri="{FF2B5EF4-FFF2-40B4-BE49-F238E27FC236}">
                <a16:creationId xmlns:a16="http://schemas.microsoft.com/office/drawing/2014/main" id="{BF68BA78-FE99-76C4-BFD4-019CEAA065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810757">
            <a:off x="5118741" y="1493403"/>
            <a:ext cx="857041" cy="42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toShape 4">
            <a:extLst>
              <a:ext uri="{FF2B5EF4-FFF2-40B4-BE49-F238E27FC236}">
                <a16:creationId xmlns:a16="http://schemas.microsoft.com/office/drawing/2014/main" id="{5FCF1042-7AB3-ABB7-04D1-72A12488F4DB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4287761" y="105015"/>
            <a:ext cx="2043239" cy="1402951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 sz="32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Vi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kumimoji="0" lang="en-US" altLang="en-US" sz="20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kumimoji="0" lang="en-US" altLang="en-US" sz="20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r>
              <a:rPr kumimoji="0" lang="en-US" altLang="en-US" sz="20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altLang="en-US" sz="20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kumimoji="0" lang="en-US" altLang="en-US" sz="20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kumimoji="0" lang="en-US" altLang="en-US" sz="20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kumimoji="0" lang="en-US" altLang="en-US" sz="20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kumimoji="0" lang="en-US" altLang="en-US" sz="20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phổ</a:t>
            </a:r>
            <a:r>
              <a:rPr kumimoji="0" lang="en-US" altLang="en-US" sz="20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endParaRPr kumimoji="0" lang="vi-V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4" descr="Cover">
            <a:extLst>
              <a:ext uri="{FF2B5EF4-FFF2-40B4-BE49-F238E27FC236}">
                <a16:creationId xmlns:a16="http://schemas.microsoft.com/office/drawing/2014/main" id="{C6D04660-8A71-5D30-DE20-42DF3E6F78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905183">
            <a:off x="3329662" y="1424381"/>
            <a:ext cx="2823643" cy="884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AutoShape 4">
            <a:extLst>
              <a:ext uri="{FF2B5EF4-FFF2-40B4-BE49-F238E27FC236}">
                <a16:creationId xmlns:a16="http://schemas.microsoft.com/office/drawing/2014/main" id="{BB0E7801-AEFA-7CA1-805C-39608C04B564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2045511" y="60275"/>
            <a:ext cx="2007274" cy="1557482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 sz="32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kumimoji="0" lang="en-US" altLang="en-US" sz="20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kumimoji="0" lang="en-US" altLang="en-US" sz="20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lệch</a:t>
            </a:r>
            <a:r>
              <a:rPr kumimoji="0" lang="en-US" altLang="en-US" sz="20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kumimoji="0" lang="en-US" altLang="en-US" sz="20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mực</a:t>
            </a:r>
            <a:endParaRPr kumimoji="0" lang="en-US" altLang="en-US" sz="2000" b="1" i="0" u="none" strike="noStrike" kern="1200" cap="none" spc="0" normalizeH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kumimoji="0" lang="en-US" altLang="en-US" sz="20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endParaRPr kumimoji="0" lang="vi-V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AutoShape 4">
            <a:extLst>
              <a:ext uri="{FF2B5EF4-FFF2-40B4-BE49-F238E27FC236}">
                <a16:creationId xmlns:a16="http://schemas.microsoft.com/office/drawing/2014/main" id="{3460CD76-C103-77C5-2566-85DC2526BD24}"/>
              </a:ext>
            </a:extLst>
          </p:cNvPr>
          <p:cNvSpPr>
            <a:spLocks noChangeArrowheads="1"/>
          </p:cNvSpPr>
          <p:nvPr/>
        </p:nvSpPr>
        <p:spPr bwMode="auto">
          <a:xfrm rot="618172">
            <a:off x="5539930" y="2284744"/>
            <a:ext cx="1831145" cy="425693"/>
          </a:xfrm>
          <a:prstGeom prst="roundRect">
            <a:avLst>
              <a:gd name="adj" fmla="val 16667"/>
            </a:avLst>
          </a:prstGeom>
          <a:noFill/>
          <a:ln>
            <a:solidFill>
              <a:schemeClr val="bg1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 sz="32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kumimoji="0" lang="en-US" altLang="en-US" sz="20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NIỆM</a:t>
            </a:r>
            <a:endParaRPr kumimoji="0" lang="vi-V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7" descr="Cover">
            <a:extLst>
              <a:ext uri="{FF2B5EF4-FFF2-40B4-BE49-F238E27FC236}">
                <a16:creationId xmlns:a16="http://schemas.microsoft.com/office/drawing/2014/main" id="{A2EA4626-E48F-FE6D-5D54-2B86E321B6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246358">
            <a:off x="9821995" y="4085686"/>
            <a:ext cx="1824421" cy="1660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" descr="Cover">
            <a:extLst>
              <a:ext uri="{FF2B5EF4-FFF2-40B4-BE49-F238E27FC236}">
                <a16:creationId xmlns:a16="http://schemas.microsoft.com/office/drawing/2014/main" id="{7C68B72D-BEE4-937F-AA45-DF6382A6C7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119888">
            <a:off x="7399943" y="4048833"/>
            <a:ext cx="3008256" cy="3026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AutoShape 4">
            <a:extLst>
              <a:ext uri="{FF2B5EF4-FFF2-40B4-BE49-F238E27FC236}">
                <a16:creationId xmlns:a16="http://schemas.microsoft.com/office/drawing/2014/main" id="{079BE81A-6134-DC1B-3CD0-2DAEFF7C08EA}"/>
              </a:ext>
            </a:extLst>
          </p:cNvPr>
          <p:cNvSpPr>
            <a:spLocks noChangeArrowheads="1"/>
          </p:cNvSpPr>
          <p:nvPr/>
        </p:nvSpPr>
        <p:spPr bwMode="auto">
          <a:xfrm rot="7649046" flipV="1">
            <a:off x="9758454" y="4469861"/>
            <a:ext cx="1951499" cy="313950"/>
          </a:xfrm>
          <a:prstGeom prst="roundRect">
            <a:avLst>
              <a:gd name="adj" fmla="val 16667"/>
            </a:avLst>
          </a:prstGeom>
          <a:noFill/>
          <a:ln>
            <a:solidFill>
              <a:schemeClr val="bg1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 sz="32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kumimoji="0" lang="en-US" altLang="en-US" sz="2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NHÂN</a:t>
            </a:r>
            <a:endParaRPr kumimoji="0" lang="vi-V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AutoShape 4">
            <a:extLst>
              <a:ext uri="{FF2B5EF4-FFF2-40B4-BE49-F238E27FC236}">
                <a16:creationId xmlns:a16="http://schemas.microsoft.com/office/drawing/2014/main" id="{93D44F4F-B41A-2C6D-2470-8F303BF7C4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82441" y="5365035"/>
            <a:ext cx="1560205" cy="370509"/>
          </a:xfrm>
          <a:prstGeom prst="roundRect">
            <a:avLst>
              <a:gd name="adj" fmla="val 16667"/>
            </a:avLst>
          </a:prstGeom>
          <a:noFill/>
          <a:ln>
            <a:solidFill>
              <a:schemeClr val="bg1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 sz="32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kumimoji="0" lang="en-US" altLang="en-US" sz="2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QUẢ</a:t>
            </a:r>
            <a:endParaRPr kumimoji="0" lang="vi-V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31" descr="Cover">
            <a:extLst>
              <a:ext uri="{FF2B5EF4-FFF2-40B4-BE49-F238E27FC236}">
                <a16:creationId xmlns:a16="http://schemas.microsoft.com/office/drawing/2014/main" id="{1613A973-1022-FEDA-2ED0-749615AC34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9490">
            <a:off x="10392133" y="5457468"/>
            <a:ext cx="1469601" cy="717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8" descr="Cover">
            <a:extLst>
              <a:ext uri="{FF2B5EF4-FFF2-40B4-BE49-F238E27FC236}">
                <a16:creationId xmlns:a16="http://schemas.microsoft.com/office/drawing/2014/main" id="{60E55992-E8CF-4E95-4B2A-D19DF78931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30258">
            <a:off x="261621" y="3888212"/>
            <a:ext cx="3972365" cy="3928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: Rounded Corners 30">
            <a:extLst>
              <a:ext uri="{FF2B5EF4-FFF2-40B4-BE49-F238E27FC236}">
                <a16:creationId xmlns:a16="http://schemas.microsoft.com/office/drawing/2014/main" id="{1AF910E6-696F-D5D4-4032-A506BA71DA43}"/>
              </a:ext>
            </a:extLst>
          </p:cNvPr>
          <p:cNvSpPr/>
          <p:nvPr/>
        </p:nvSpPr>
        <p:spPr>
          <a:xfrm rot="20617921">
            <a:off x="362936" y="5168071"/>
            <a:ext cx="3562233" cy="33067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QUI ĐINH CỦA PHÁP LUẬT</a:t>
            </a:r>
          </a:p>
        </p:txBody>
      </p:sp>
      <p:pic>
        <p:nvPicPr>
          <p:cNvPr id="23" name="Picture 41" descr="Cover">
            <a:extLst>
              <a:ext uri="{FF2B5EF4-FFF2-40B4-BE49-F238E27FC236}">
                <a16:creationId xmlns:a16="http://schemas.microsoft.com/office/drawing/2014/main" id="{525E2336-BB69-BAE7-8AEB-0BE8891DC2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22465">
            <a:off x="279955" y="2795054"/>
            <a:ext cx="4412825" cy="100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: Rounded Corners 30">
            <a:extLst>
              <a:ext uri="{FF2B5EF4-FFF2-40B4-BE49-F238E27FC236}">
                <a16:creationId xmlns:a16="http://schemas.microsoft.com/office/drawing/2014/main" id="{C6ED2DF8-D737-3E21-1387-94F853AD1E56}"/>
              </a:ext>
            </a:extLst>
          </p:cNvPr>
          <p:cNvSpPr/>
          <p:nvPr/>
        </p:nvSpPr>
        <p:spPr>
          <a:xfrm rot="1654614">
            <a:off x="338297" y="2675698"/>
            <a:ext cx="4371298" cy="42550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TRÁCH NHIỆM CỦA HỌC SINH</a:t>
            </a:r>
          </a:p>
        </p:txBody>
      </p:sp>
      <p:sp>
        <p:nvSpPr>
          <p:cNvPr id="25" name="Cloud 24">
            <a:extLst>
              <a:ext uri="{FF2B5EF4-FFF2-40B4-BE49-F238E27FC236}">
                <a16:creationId xmlns:a16="http://schemas.microsoft.com/office/drawing/2014/main" id="{77D73D2E-8F9E-8EDA-2850-165B2B751279}"/>
              </a:ext>
            </a:extLst>
          </p:cNvPr>
          <p:cNvSpPr/>
          <p:nvPr/>
        </p:nvSpPr>
        <p:spPr>
          <a:xfrm>
            <a:off x="3786004" y="2950943"/>
            <a:ext cx="4384139" cy="2978494"/>
          </a:xfrm>
          <a:prstGeom prst="cloud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TỆ NẠN XÃ HỘI</a:t>
            </a:r>
          </a:p>
        </p:txBody>
      </p:sp>
      <p:sp>
        <p:nvSpPr>
          <p:cNvPr id="26" name="Rectangle: Rounded Corners 26">
            <a:extLst>
              <a:ext uri="{FF2B5EF4-FFF2-40B4-BE49-F238E27FC236}">
                <a16:creationId xmlns:a16="http://schemas.microsoft.com/office/drawing/2014/main" id="{9B1D0095-C90F-27E4-AA78-205EF4CF1F5D}"/>
              </a:ext>
            </a:extLst>
          </p:cNvPr>
          <p:cNvSpPr/>
          <p:nvPr/>
        </p:nvSpPr>
        <p:spPr>
          <a:xfrm>
            <a:off x="141967" y="6174559"/>
            <a:ext cx="1701500" cy="420797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74636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2" grpId="0" animBg="1"/>
      <p:bldP spid="14" grpId="0" animBg="1"/>
      <p:bldP spid="15" grpId="0" animBg="1"/>
      <p:bldP spid="18" grpId="0" animBg="1"/>
      <p:bldP spid="19" grpId="0" animBg="1"/>
      <p:bldP spid="22" grpId="0"/>
      <p:bldP spid="24" grpId="0"/>
      <p:bldP spid="2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9Slide.vn 2">
            <a:extLst>
              <a:ext uri="{FF2B5EF4-FFF2-40B4-BE49-F238E27FC236}">
                <a16:creationId xmlns:a16="http://schemas.microsoft.com/office/drawing/2014/main" id="{CE8CEB3B-03AF-991F-E565-12CE99ABF67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52686" y="1576178"/>
            <a:ext cx="11384453" cy="536648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393CDA-3905-3841-BBCC-EBFF07708536}"/>
              </a:ext>
            </a:extLst>
          </p:cNvPr>
          <p:cNvSpPr txBox="1">
            <a:spLocks/>
          </p:cNvSpPr>
          <p:nvPr/>
        </p:nvSpPr>
        <p:spPr>
          <a:xfrm>
            <a:off x="347609" y="449399"/>
            <a:ext cx="11626762" cy="323436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eaLnBrk="1" fontAlgn="auto" hangingPunct="1">
              <a:defRPr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dung:</a:t>
            </a:r>
          </a:p>
          <a:p>
            <a:pPr eaLnBrk="1" fontAlgn="auto" hangingPunct="1">
              <a:defRPr/>
            </a:pPr>
            <a:r>
              <a:rPr lang="en-US" sz="28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tệ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nạn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endParaRPr lang="en-US" sz="28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defRPr/>
            </a:pPr>
            <a:r>
              <a:rPr lang="en-US" sz="2400" b="1" i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i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i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b="1" i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400" b="1" i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b="1" i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i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400" b="1" i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lang="en-US" sz="2400" b="1" i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b="1" i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2400" b="1" i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en-US" sz="2400" b="1" i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tệ</a:t>
            </a:r>
            <a:r>
              <a:rPr lang="en-US" sz="2400" b="1" i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nạn</a:t>
            </a:r>
            <a:r>
              <a:rPr lang="en-US" sz="2400" b="1" i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400" b="1" i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400" b="1" i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fontAlgn="auto" hangingPunct="1">
              <a:defRPr/>
            </a:pPr>
            <a:r>
              <a:rPr lang="en-US" sz="2400" b="1" i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i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Trách</a:t>
            </a:r>
            <a:r>
              <a:rPr lang="en-US" sz="2400" b="1" i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2400" b="1" i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i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b="1" i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b="1" i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i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2400" b="1" i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en-US" sz="2400" b="1" i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tệ</a:t>
            </a:r>
            <a:r>
              <a:rPr lang="en-US" sz="2400" b="1" i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nạn</a:t>
            </a:r>
            <a:r>
              <a:rPr lang="en-US" sz="2400" b="1" i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400" b="1" i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400" b="1" i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fontAlgn="auto" hangingPunct="1">
              <a:defRPr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vở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fontAlgn="auto" hangingPunct="1">
              <a:defRPr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tệ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nạn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thuyết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</a:t>
            </a:r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ớc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2228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806312">
            <a:off x="10674496" y="575596"/>
            <a:ext cx="1371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2229" name="Google Shape;2548;p54"/>
          <p:cNvGrpSpPr>
            <a:grpSpLocks/>
          </p:cNvGrpSpPr>
          <p:nvPr/>
        </p:nvGrpSpPr>
        <p:grpSpPr bwMode="auto">
          <a:xfrm>
            <a:off x="1238250" y="4737100"/>
            <a:ext cx="430213" cy="1047750"/>
            <a:chOff x="2344750" y="1889125"/>
            <a:chExt cx="328975" cy="800775"/>
          </a:xfrm>
        </p:grpSpPr>
        <p:sp>
          <p:nvSpPr>
            <p:cNvPr id="12" name="Google Shape;2549;p54">
              <a:extLst>
                <a:ext uri="{FF2B5EF4-FFF2-40B4-BE49-F238E27FC236}">
                  <a16:creationId xmlns:a16="http://schemas.microsoft.com/office/drawing/2014/main" id="{D7476EB6-BE03-D7C8-FAAB-E28C815F6D41}"/>
                </a:ext>
              </a:extLst>
            </p:cNvPr>
            <p:cNvSpPr/>
            <p:nvPr/>
          </p:nvSpPr>
          <p:spPr>
            <a:xfrm>
              <a:off x="2344750" y="1889125"/>
              <a:ext cx="328975" cy="800775"/>
            </a:xfrm>
            <a:custGeom>
              <a:avLst/>
              <a:gdLst/>
              <a:ahLst/>
              <a:cxnLst/>
              <a:rect l="l" t="t" r="r" b="b"/>
              <a:pathLst>
                <a:path w="13159" h="32006" extrusionOk="0">
                  <a:moveTo>
                    <a:pt x="252" y="0"/>
                  </a:moveTo>
                  <a:lnTo>
                    <a:pt x="126" y="3785"/>
                  </a:lnTo>
                  <a:lnTo>
                    <a:pt x="101" y="4712"/>
                  </a:lnTo>
                  <a:lnTo>
                    <a:pt x="1" y="8898"/>
                  </a:lnTo>
                  <a:lnTo>
                    <a:pt x="1" y="8898"/>
                  </a:lnTo>
                  <a:lnTo>
                    <a:pt x="26" y="8873"/>
                  </a:lnTo>
                  <a:cubicBezTo>
                    <a:pt x="26" y="8923"/>
                    <a:pt x="26" y="8948"/>
                    <a:pt x="26" y="8948"/>
                  </a:cubicBezTo>
                  <a:lnTo>
                    <a:pt x="6993" y="30051"/>
                  </a:lnTo>
                  <a:lnTo>
                    <a:pt x="7044" y="30176"/>
                  </a:lnTo>
                  <a:lnTo>
                    <a:pt x="7495" y="31580"/>
                  </a:lnTo>
                  <a:lnTo>
                    <a:pt x="7570" y="31780"/>
                  </a:lnTo>
                  <a:lnTo>
                    <a:pt x="9500" y="32006"/>
                  </a:lnTo>
                  <a:lnTo>
                    <a:pt x="11856" y="31179"/>
                  </a:lnTo>
                  <a:lnTo>
                    <a:pt x="13159" y="29825"/>
                  </a:lnTo>
                  <a:lnTo>
                    <a:pt x="13084" y="29600"/>
                  </a:lnTo>
                  <a:lnTo>
                    <a:pt x="12633" y="28221"/>
                  </a:lnTo>
                  <a:lnTo>
                    <a:pt x="12582" y="28071"/>
                  </a:lnTo>
                  <a:lnTo>
                    <a:pt x="5590" y="6918"/>
                  </a:lnTo>
                  <a:lnTo>
                    <a:pt x="2983" y="3559"/>
                  </a:lnTo>
                  <a:lnTo>
                    <a:pt x="2457" y="2883"/>
                  </a:lnTo>
                  <a:lnTo>
                    <a:pt x="252" y="0"/>
                  </a:lnTo>
                  <a:close/>
                </a:path>
              </a:pathLst>
            </a:custGeom>
            <a:solidFill>
              <a:srgbClr val="FFFFFF"/>
            </a:solidFill>
            <a:ln w="1143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lIns="121900" tIns="121900" rIns="121900" bIns="1219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2400">
                <a:latin typeface="+mn-lt"/>
              </a:endParaRPr>
            </a:p>
          </p:txBody>
        </p:sp>
        <p:grpSp>
          <p:nvGrpSpPr>
            <p:cNvPr id="52285" name="Google Shape;2550;p54"/>
            <p:cNvGrpSpPr>
              <a:grpSpLocks/>
            </p:cNvGrpSpPr>
            <p:nvPr/>
          </p:nvGrpSpPr>
          <p:grpSpPr bwMode="auto">
            <a:xfrm>
              <a:off x="2344750" y="1889125"/>
              <a:ext cx="328975" cy="800775"/>
              <a:chOff x="2200025" y="2644150"/>
              <a:chExt cx="328975" cy="800775"/>
            </a:xfrm>
          </p:grpSpPr>
          <p:sp>
            <p:nvSpPr>
              <p:cNvPr id="52287" name="Google Shape;2551;p54"/>
              <p:cNvSpPr>
                <a:spLocks/>
              </p:cNvSpPr>
              <p:nvPr/>
            </p:nvSpPr>
            <p:spPr bwMode="auto">
              <a:xfrm>
                <a:off x="2374825" y="3345900"/>
                <a:ext cx="154175" cy="99025"/>
              </a:xfrm>
              <a:custGeom>
                <a:avLst/>
                <a:gdLst>
                  <a:gd name="T0" fmla="*/ 5590 w 6167"/>
                  <a:gd name="T1" fmla="*/ 0 h 3961"/>
                  <a:gd name="T2" fmla="*/ 1 w 6167"/>
                  <a:gd name="T3" fmla="*/ 1980 h 3961"/>
                  <a:gd name="T4" fmla="*/ 502 w 6167"/>
                  <a:gd name="T5" fmla="*/ 3509 h 3961"/>
                  <a:gd name="T6" fmla="*/ 577 w 6167"/>
                  <a:gd name="T7" fmla="*/ 3710 h 3961"/>
                  <a:gd name="T8" fmla="*/ 2532 w 6167"/>
                  <a:gd name="T9" fmla="*/ 3960 h 3961"/>
                  <a:gd name="T10" fmla="*/ 4863 w 6167"/>
                  <a:gd name="T11" fmla="*/ 3108 h 3961"/>
                  <a:gd name="T12" fmla="*/ 6166 w 6167"/>
                  <a:gd name="T13" fmla="*/ 1755 h 3961"/>
                  <a:gd name="T14" fmla="*/ 6091 w 6167"/>
                  <a:gd name="T15" fmla="*/ 1529 h 3961"/>
                  <a:gd name="T16" fmla="*/ 5590 w 6167"/>
                  <a:gd name="T17" fmla="*/ 0 h 3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167" h="3961" extrusionOk="0">
                    <a:moveTo>
                      <a:pt x="5590" y="0"/>
                    </a:moveTo>
                    <a:lnTo>
                      <a:pt x="1" y="1980"/>
                    </a:lnTo>
                    <a:lnTo>
                      <a:pt x="502" y="3509"/>
                    </a:lnTo>
                    <a:lnTo>
                      <a:pt x="577" y="3710"/>
                    </a:lnTo>
                    <a:lnTo>
                      <a:pt x="2532" y="3960"/>
                    </a:lnTo>
                    <a:lnTo>
                      <a:pt x="4863" y="3108"/>
                    </a:lnTo>
                    <a:lnTo>
                      <a:pt x="6166" y="1755"/>
                    </a:lnTo>
                    <a:lnTo>
                      <a:pt x="6091" y="1529"/>
                    </a:lnTo>
                    <a:lnTo>
                      <a:pt x="5590" y="0"/>
                    </a:lnTo>
                    <a:close/>
                  </a:path>
                </a:pathLst>
              </a:custGeom>
              <a:solidFill>
                <a:srgbClr val="1E32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00" tIns="121900" rIns="121900" bIns="121900" anchor="ctr"/>
              <a:lstStyle/>
              <a:p>
                <a:endParaRPr lang="en-US"/>
              </a:p>
            </p:txBody>
          </p:sp>
          <p:sp>
            <p:nvSpPr>
              <p:cNvPr id="52288" name="Google Shape;2552;p54"/>
              <p:cNvSpPr>
                <a:spLocks/>
              </p:cNvSpPr>
              <p:nvPr/>
            </p:nvSpPr>
            <p:spPr bwMode="auto">
              <a:xfrm>
                <a:off x="2203775" y="2644150"/>
                <a:ext cx="58300" cy="94625"/>
              </a:xfrm>
              <a:custGeom>
                <a:avLst/>
                <a:gdLst>
                  <a:gd name="T0" fmla="*/ 101 w 2332"/>
                  <a:gd name="T1" fmla="*/ 0 h 3785"/>
                  <a:gd name="T2" fmla="*/ 1 w 2332"/>
                  <a:gd name="T3" fmla="*/ 3785 h 3785"/>
                  <a:gd name="T4" fmla="*/ 477 w 2332"/>
                  <a:gd name="T5" fmla="*/ 3158 h 3785"/>
                  <a:gd name="T6" fmla="*/ 502 w 2332"/>
                  <a:gd name="T7" fmla="*/ 3158 h 3785"/>
                  <a:gd name="T8" fmla="*/ 1057 w 2332"/>
                  <a:gd name="T9" fmla="*/ 3378 h 3785"/>
                  <a:gd name="T10" fmla="*/ 1529 w 2332"/>
                  <a:gd name="T11" fmla="*/ 2782 h 3785"/>
                  <a:gd name="T12" fmla="*/ 1579 w 2332"/>
                  <a:gd name="T13" fmla="*/ 2757 h 3785"/>
                  <a:gd name="T14" fmla="*/ 2077 w 2332"/>
                  <a:gd name="T15" fmla="*/ 2936 h 3785"/>
                  <a:gd name="T16" fmla="*/ 2331 w 2332"/>
                  <a:gd name="T17" fmla="*/ 2882 h 3785"/>
                  <a:gd name="T18" fmla="*/ 101 w 2332"/>
                  <a:gd name="T19" fmla="*/ 0 h 37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332" h="3785" extrusionOk="0">
                    <a:moveTo>
                      <a:pt x="101" y="0"/>
                    </a:moveTo>
                    <a:lnTo>
                      <a:pt x="1" y="3785"/>
                    </a:lnTo>
                    <a:cubicBezTo>
                      <a:pt x="301" y="3709"/>
                      <a:pt x="427" y="3283"/>
                      <a:pt x="477" y="3158"/>
                    </a:cubicBezTo>
                    <a:lnTo>
                      <a:pt x="502" y="3158"/>
                    </a:lnTo>
                    <a:cubicBezTo>
                      <a:pt x="734" y="3318"/>
                      <a:pt x="916" y="3378"/>
                      <a:pt x="1057" y="3378"/>
                    </a:cubicBezTo>
                    <a:cubicBezTo>
                      <a:pt x="1448" y="3378"/>
                      <a:pt x="1529" y="2911"/>
                      <a:pt x="1529" y="2782"/>
                    </a:cubicBezTo>
                    <a:lnTo>
                      <a:pt x="1579" y="2757"/>
                    </a:lnTo>
                    <a:cubicBezTo>
                      <a:pt x="1771" y="2890"/>
                      <a:pt x="1937" y="2936"/>
                      <a:pt x="2077" y="2936"/>
                    </a:cubicBezTo>
                    <a:cubicBezTo>
                      <a:pt x="2174" y="2936"/>
                      <a:pt x="2259" y="2913"/>
                      <a:pt x="2331" y="2882"/>
                    </a:cubicBezTo>
                    <a:lnTo>
                      <a:pt x="101" y="0"/>
                    </a:lnTo>
                    <a:close/>
                  </a:path>
                </a:pathLst>
              </a:custGeom>
              <a:solidFill>
                <a:srgbClr val="083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00" tIns="121900" rIns="121900" bIns="121900" anchor="ctr"/>
              <a:lstStyle/>
              <a:p>
                <a:endParaRPr lang="en-US"/>
              </a:p>
            </p:txBody>
          </p:sp>
          <p:sp>
            <p:nvSpPr>
              <p:cNvPr id="52289" name="Google Shape;2553;p54"/>
              <p:cNvSpPr>
                <a:spLocks/>
              </p:cNvSpPr>
              <p:nvPr/>
            </p:nvSpPr>
            <p:spPr bwMode="auto">
              <a:xfrm>
                <a:off x="2200025" y="2713075"/>
                <a:ext cx="139750" cy="203650"/>
              </a:xfrm>
              <a:custGeom>
                <a:avLst/>
                <a:gdLst>
                  <a:gd name="T0" fmla="*/ 1729 w 5590"/>
                  <a:gd name="T1" fmla="*/ 0 h 8146"/>
                  <a:gd name="T2" fmla="*/ 1679 w 5590"/>
                  <a:gd name="T3" fmla="*/ 25 h 8146"/>
                  <a:gd name="T4" fmla="*/ 1207 w 5590"/>
                  <a:gd name="T5" fmla="*/ 621 h 8146"/>
                  <a:gd name="T6" fmla="*/ 652 w 5590"/>
                  <a:gd name="T7" fmla="*/ 401 h 8146"/>
                  <a:gd name="T8" fmla="*/ 627 w 5590"/>
                  <a:gd name="T9" fmla="*/ 401 h 8146"/>
                  <a:gd name="T10" fmla="*/ 151 w 5590"/>
                  <a:gd name="T11" fmla="*/ 1028 h 8146"/>
                  <a:gd name="T12" fmla="*/ 125 w 5590"/>
                  <a:gd name="T13" fmla="*/ 1955 h 8146"/>
                  <a:gd name="T14" fmla="*/ 0 w 5590"/>
                  <a:gd name="T15" fmla="*/ 6140 h 8146"/>
                  <a:gd name="T16" fmla="*/ 50 w 5590"/>
                  <a:gd name="T17" fmla="*/ 6115 h 8146"/>
                  <a:gd name="T18" fmla="*/ 50 w 5590"/>
                  <a:gd name="T19" fmla="*/ 6115 h 8146"/>
                  <a:gd name="T20" fmla="*/ 25 w 5590"/>
                  <a:gd name="T21" fmla="*/ 6191 h 8146"/>
                  <a:gd name="T22" fmla="*/ 727 w 5590"/>
                  <a:gd name="T23" fmla="*/ 8145 h 8146"/>
                  <a:gd name="T24" fmla="*/ 1479 w 5590"/>
                  <a:gd name="T25" fmla="*/ 6115 h 8146"/>
                  <a:gd name="T26" fmla="*/ 1504 w 5590"/>
                  <a:gd name="T27" fmla="*/ 5614 h 8146"/>
                  <a:gd name="T28" fmla="*/ 1855 w 5590"/>
                  <a:gd name="T29" fmla="*/ 5489 h 8146"/>
                  <a:gd name="T30" fmla="*/ 3208 w 5590"/>
                  <a:gd name="T31" fmla="*/ 7569 h 8146"/>
                  <a:gd name="T32" fmla="*/ 3659 w 5590"/>
                  <a:gd name="T33" fmla="*/ 4837 h 8146"/>
                  <a:gd name="T34" fmla="*/ 4060 w 5590"/>
                  <a:gd name="T35" fmla="*/ 4712 h 8146"/>
                  <a:gd name="T36" fmla="*/ 4411 w 5590"/>
                  <a:gd name="T37" fmla="*/ 5088 h 8146"/>
                  <a:gd name="T38" fmla="*/ 5238 w 5590"/>
                  <a:gd name="T39" fmla="*/ 5965 h 8146"/>
                  <a:gd name="T40" fmla="*/ 5589 w 5590"/>
                  <a:gd name="T41" fmla="*/ 4160 h 8146"/>
                  <a:gd name="T42" fmla="*/ 2983 w 5590"/>
                  <a:gd name="T43" fmla="*/ 802 h 8146"/>
                  <a:gd name="T44" fmla="*/ 2481 w 5590"/>
                  <a:gd name="T45" fmla="*/ 125 h 8146"/>
                  <a:gd name="T46" fmla="*/ 2227 w 5590"/>
                  <a:gd name="T47" fmla="*/ 179 h 8146"/>
                  <a:gd name="T48" fmla="*/ 1729 w 5590"/>
                  <a:gd name="T49" fmla="*/ 0 h 8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5590" h="8146" extrusionOk="0">
                    <a:moveTo>
                      <a:pt x="1729" y="0"/>
                    </a:moveTo>
                    <a:lnTo>
                      <a:pt x="1679" y="25"/>
                    </a:lnTo>
                    <a:cubicBezTo>
                      <a:pt x="1679" y="154"/>
                      <a:pt x="1598" y="621"/>
                      <a:pt x="1207" y="621"/>
                    </a:cubicBezTo>
                    <a:cubicBezTo>
                      <a:pt x="1066" y="621"/>
                      <a:pt x="884" y="561"/>
                      <a:pt x="652" y="401"/>
                    </a:cubicBezTo>
                    <a:lnTo>
                      <a:pt x="627" y="401"/>
                    </a:lnTo>
                    <a:cubicBezTo>
                      <a:pt x="577" y="526"/>
                      <a:pt x="451" y="952"/>
                      <a:pt x="151" y="1028"/>
                    </a:cubicBezTo>
                    <a:lnTo>
                      <a:pt x="125" y="1955"/>
                    </a:lnTo>
                    <a:lnTo>
                      <a:pt x="0" y="6140"/>
                    </a:lnTo>
                    <a:lnTo>
                      <a:pt x="50" y="6115"/>
                    </a:lnTo>
                    <a:cubicBezTo>
                      <a:pt x="25" y="6165"/>
                      <a:pt x="25" y="6191"/>
                      <a:pt x="25" y="6191"/>
                    </a:cubicBezTo>
                    <a:lnTo>
                      <a:pt x="727" y="8145"/>
                    </a:lnTo>
                    <a:cubicBezTo>
                      <a:pt x="1203" y="7694"/>
                      <a:pt x="1454" y="6993"/>
                      <a:pt x="1479" y="6115"/>
                    </a:cubicBezTo>
                    <a:cubicBezTo>
                      <a:pt x="1504" y="5940"/>
                      <a:pt x="1504" y="5790"/>
                      <a:pt x="1504" y="5614"/>
                    </a:cubicBezTo>
                    <a:lnTo>
                      <a:pt x="1855" y="5489"/>
                    </a:lnTo>
                    <a:lnTo>
                      <a:pt x="3208" y="7569"/>
                    </a:lnTo>
                    <a:lnTo>
                      <a:pt x="3659" y="4837"/>
                    </a:lnTo>
                    <a:lnTo>
                      <a:pt x="4060" y="4712"/>
                    </a:lnTo>
                    <a:lnTo>
                      <a:pt x="4411" y="5088"/>
                    </a:lnTo>
                    <a:lnTo>
                      <a:pt x="5238" y="5965"/>
                    </a:lnTo>
                    <a:lnTo>
                      <a:pt x="5589" y="4160"/>
                    </a:lnTo>
                    <a:lnTo>
                      <a:pt x="2983" y="802"/>
                    </a:lnTo>
                    <a:lnTo>
                      <a:pt x="2481" y="125"/>
                    </a:lnTo>
                    <a:cubicBezTo>
                      <a:pt x="2409" y="156"/>
                      <a:pt x="2324" y="179"/>
                      <a:pt x="2227" y="179"/>
                    </a:cubicBezTo>
                    <a:cubicBezTo>
                      <a:pt x="2087" y="179"/>
                      <a:pt x="1921" y="133"/>
                      <a:pt x="1729" y="0"/>
                    </a:cubicBezTo>
                    <a:close/>
                  </a:path>
                </a:pathLst>
              </a:custGeom>
              <a:solidFill>
                <a:srgbClr val="FFDB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00" tIns="121900" rIns="121900" bIns="121900" anchor="ctr"/>
              <a:lstStyle/>
              <a:p>
                <a:endParaRPr lang="en-US"/>
              </a:p>
            </p:txBody>
          </p:sp>
          <p:sp>
            <p:nvSpPr>
              <p:cNvPr id="52290" name="Google Shape;2554;p54"/>
              <p:cNvSpPr>
                <a:spLocks/>
              </p:cNvSpPr>
              <p:nvPr/>
            </p:nvSpPr>
            <p:spPr bwMode="auto">
              <a:xfrm>
                <a:off x="2200650" y="2817075"/>
                <a:ext cx="315175" cy="582100"/>
              </a:xfrm>
              <a:custGeom>
                <a:avLst/>
                <a:gdLst>
                  <a:gd name="T0" fmla="*/ 5564 w 12607"/>
                  <a:gd name="T1" fmla="*/ 0 h 23284"/>
                  <a:gd name="T2" fmla="*/ 4688 w 12607"/>
                  <a:gd name="T3" fmla="*/ 525 h 23284"/>
                  <a:gd name="T4" fmla="*/ 3710 w 12607"/>
                  <a:gd name="T5" fmla="*/ 201 h 23284"/>
                  <a:gd name="T6" fmla="*/ 3634 w 12607"/>
                  <a:gd name="T7" fmla="*/ 226 h 23284"/>
                  <a:gd name="T8" fmla="*/ 2719 w 12607"/>
                  <a:gd name="T9" fmla="*/ 1352 h 23284"/>
                  <a:gd name="T10" fmla="*/ 1654 w 12607"/>
                  <a:gd name="T11" fmla="*/ 928 h 23284"/>
                  <a:gd name="T12" fmla="*/ 1579 w 12607"/>
                  <a:gd name="T13" fmla="*/ 953 h 23284"/>
                  <a:gd name="T14" fmla="*/ 490 w 12607"/>
                  <a:gd name="T15" fmla="*/ 2154 h 23284"/>
                  <a:gd name="T16" fmla="*/ 0 w 12607"/>
                  <a:gd name="T17" fmla="*/ 2031 h 23284"/>
                  <a:gd name="T18" fmla="*/ 0 w 12607"/>
                  <a:gd name="T19" fmla="*/ 2031 h 23284"/>
                  <a:gd name="T20" fmla="*/ 7018 w 12607"/>
                  <a:gd name="T21" fmla="*/ 23284 h 23284"/>
                  <a:gd name="T22" fmla="*/ 12607 w 12607"/>
                  <a:gd name="T23" fmla="*/ 21304 h 23284"/>
                  <a:gd name="T24" fmla="*/ 5564 w 12607"/>
                  <a:gd name="T25" fmla="*/ 0 h 23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07" h="23284" extrusionOk="0">
                    <a:moveTo>
                      <a:pt x="5564" y="0"/>
                    </a:moveTo>
                    <a:cubicBezTo>
                      <a:pt x="5407" y="268"/>
                      <a:pt x="5131" y="525"/>
                      <a:pt x="4688" y="525"/>
                    </a:cubicBezTo>
                    <a:cubicBezTo>
                      <a:pt x="4424" y="525"/>
                      <a:pt x="4102" y="434"/>
                      <a:pt x="3710" y="201"/>
                    </a:cubicBezTo>
                    <a:lnTo>
                      <a:pt x="3634" y="226"/>
                    </a:lnTo>
                    <a:cubicBezTo>
                      <a:pt x="3616" y="465"/>
                      <a:pt x="3463" y="1352"/>
                      <a:pt x="2719" y="1352"/>
                    </a:cubicBezTo>
                    <a:cubicBezTo>
                      <a:pt x="2449" y="1352"/>
                      <a:pt x="2102" y="1235"/>
                      <a:pt x="1654" y="928"/>
                    </a:cubicBezTo>
                    <a:lnTo>
                      <a:pt x="1579" y="953"/>
                    </a:lnTo>
                    <a:cubicBezTo>
                      <a:pt x="1516" y="1204"/>
                      <a:pt x="1226" y="2154"/>
                      <a:pt x="490" y="2154"/>
                    </a:cubicBezTo>
                    <a:cubicBezTo>
                      <a:pt x="345" y="2154"/>
                      <a:pt x="182" y="2117"/>
                      <a:pt x="0" y="2031"/>
                    </a:cubicBezTo>
                    <a:lnTo>
                      <a:pt x="7018" y="23284"/>
                    </a:lnTo>
                    <a:lnTo>
                      <a:pt x="12607" y="21304"/>
                    </a:lnTo>
                    <a:lnTo>
                      <a:pt x="5564" y="0"/>
                    </a:lnTo>
                    <a:close/>
                  </a:path>
                </a:pathLst>
              </a:custGeom>
              <a:solidFill>
                <a:srgbClr val="083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00" tIns="121900" rIns="121900" bIns="121900" anchor="ctr"/>
              <a:lstStyle/>
              <a:p>
                <a:endParaRPr lang="en-US"/>
              </a:p>
            </p:txBody>
          </p:sp>
          <p:sp>
            <p:nvSpPr>
              <p:cNvPr id="52291" name="Google Shape;2555;p54"/>
              <p:cNvSpPr>
                <a:spLocks/>
              </p:cNvSpPr>
              <p:nvPr/>
            </p:nvSpPr>
            <p:spPr bwMode="auto">
              <a:xfrm>
                <a:off x="2207525" y="2651650"/>
                <a:ext cx="117125" cy="163850"/>
              </a:xfrm>
              <a:custGeom>
                <a:avLst/>
                <a:gdLst>
                  <a:gd name="T0" fmla="*/ 1 w 4685"/>
                  <a:gd name="T1" fmla="*/ 1 h 6554"/>
                  <a:gd name="T2" fmla="*/ 3660 w 4685"/>
                  <a:gd name="T3" fmla="*/ 6542 h 6554"/>
                  <a:gd name="T4" fmla="*/ 3933 w 4685"/>
                  <a:gd name="T5" fmla="*/ 6553 h 6554"/>
                  <a:gd name="T6" fmla="*/ 4663 w 4685"/>
                  <a:gd name="T7" fmla="*/ 6191 h 6554"/>
                  <a:gd name="T8" fmla="*/ 1 w 4685"/>
                  <a:gd name="T9" fmla="*/ 1 h 65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85" h="6554" extrusionOk="0">
                    <a:moveTo>
                      <a:pt x="1" y="1"/>
                    </a:moveTo>
                    <a:lnTo>
                      <a:pt x="3660" y="6542"/>
                    </a:lnTo>
                    <a:cubicBezTo>
                      <a:pt x="3758" y="6550"/>
                      <a:pt x="3849" y="6553"/>
                      <a:pt x="3933" y="6553"/>
                    </a:cubicBezTo>
                    <a:cubicBezTo>
                      <a:pt x="4430" y="6553"/>
                      <a:pt x="4684" y="6427"/>
                      <a:pt x="4663" y="6191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FE5C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00" tIns="121900" rIns="121900" bIns="121900" anchor="ctr"/>
              <a:lstStyle/>
              <a:p>
                <a:endParaRPr lang="en-US"/>
              </a:p>
            </p:txBody>
          </p:sp>
          <p:sp>
            <p:nvSpPr>
              <p:cNvPr id="52292" name="Google Shape;2556;p54"/>
              <p:cNvSpPr>
                <a:spLocks/>
              </p:cNvSpPr>
              <p:nvPr/>
            </p:nvSpPr>
            <p:spPr bwMode="auto">
              <a:xfrm>
                <a:off x="2376075" y="3349650"/>
                <a:ext cx="139750" cy="55800"/>
              </a:xfrm>
              <a:custGeom>
                <a:avLst/>
                <a:gdLst>
                  <a:gd name="T0" fmla="*/ 5590 w 5590"/>
                  <a:gd name="T1" fmla="*/ 1 h 2232"/>
                  <a:gd name="T2" fmla="*/ 1 w 5590"/>
                  <a:gd name="T3" fmla="*/ 1981 h 2232"/>
                  <a:gd name="T4" fmla="*/ 2106 w 5590"/>
                  <a:gd name="T5" fmla="*/ 2231 h 2232"/>
                  <a:gd name="T6" fmla="*/ 4161 w 5590"/>
                  <a:gd name="T7" fmla="*/ 1505 h 2232"/>
                  <a:gd name="T8" fmla="*/ 5590 w 5590"/>
                  <a:gd name="T9" fmla="*/ 1 h 2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90" h="2232" extrusionOk="0">
                    <a:moveTo>
                      <a:pt x="5590" y="1"/>
                    </a:moveTo>
                    <a:lnTo>
                      <a:pt x="1" y="1981"/>
                    </a:lnTo>
                    <a:lnTo>
                      <a:pt x="2106" y="2231"/>
                    </a:lnTo>
                    <a:lnTo>
                      <a:pt x="4161" y="1505"/>
                    </a:lnTo>
                    <a:lnTo>
                      <a:pt x="5590" y="1"/>
                    </a:lnTo>
                    <a:close/>
                  </a:path>
                </a:pathLst>
              </a:custGeom>
              <a:solidFill>
                <a:srgbClr val="FDC8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00" tIns="121900" rIns="121900" bIns="121900" anchor="ctr"/>
              <a:lstStyle/>
              <a:p>
                <a:endParaRPr lang="en-US"/>
              </a:p>
            </p:txBody>
          </p:sp>
          <p:sp>
            <p:nvSpPr>
              <p:cNvPr id="52293" name="Google Shape;2557;p54"/>
              <p:cNvSpPr>
                <a:spLocks/>
              </p:cNvSpPr>
              <p:nvPr/>
            </p:nvSpPr>
            <p:spPr bwMode="auto">
              <a:xfrm>
                <a:off x="2242000" y="2840250"/>
                <a:ext cx="189250" cy="565825"/>
              </a:xfrm>
              <a:custGeom>
                <a:avLst/>
                <a:gdLst>
                  <a:gd name="T0" fmla="*/ 0 w 7570"/>
                  <a:gd name="T1" fmla="*/ 1 h 22633"/>
                  <a:gd name="T2" fmla="*/ 7569 w 7570"/>
                  <a:gd name="T3" fmla="*/ 22557 h 22633"/>
                  <a:gd name="T4" fmla="*/ 7369 w 7570"/>
                  <a:gd name="T5" fmla="*/ 22632 h 22633"/>
                  <a:gd name="T6" fmla="*/ 0 w 7570"/>
                  <a:gd name="T7" fmla="*/ 1 h 226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570" h="22633" extrusionOk="0">
                    <a:moveTo>
                      <a:pt x="0" y="1"/>
                    </a:moveTo>
                    <a:lnTo>
                      <a:pt x="7569" y="22557"/>
                    </a:lnTo>
                    <a:lnTo>
                      <a:pt x="7369" y="2263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00" tIns="121900" rIns="121900" bIns="121900" anchor="ctr"/>
              <a:lstStyle/>
              <a:p>
                <a:endParaRPr lang="en-US"/>
              </a:p>
            </p:txBody>
          </p:sp>
          <p:sp>
            <p:nvSpPr>
              <p:cNvPr id="52294" name="Google Shape;2558;p54"/>
              <p:cNvSpPr>
                <a:spLocks/>
              </p:cNvSpPr>
              <p:nvPr/>
            </p:nvSpPr>
            <p:spPr bwMode="auto">
              <a:xfrm>
                <a:off x="2293375" y="2822075"/>
                <a:ext cx="188625" cy="565825"/>
              </a:xfrm>
              <a:custGeom>
                <a:avLst/>
                <a:gdLst>
                  <a:gd name="T0" fmla="*/ 1 w 7545"/>
                  <a:gd name="T1" fmla="*/ 1 h 22633"/>
                  <a:gd name="T2" fmla="*/ 7369 w 7545"/>
                  <a:gd name="T3" fmla="*/ 22633 h 22633"/>
                  <a:gd name="T4" fmla="*/ 7544 w 7545"/>
                  <a:gd name="T5" fmla="*/ 22583 h 22633"/>
                  <a:gd name="T6" fmla="*/ 1 w 7545"/>
                  <a:gd name="T7" fmla="*/ 1 h 226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545" h="22633" extrusionOk="0">
                    <a:moveTo>
                      <a:pt x="1" y="1"/>
                    </a:moveTo>
                    <a:lnTo>
                      <a:pt x="7369" y="22633"/>
                    </a:lnTo>
                    <a:lnTo>
                      <a:pt x="7544" y="2258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00" tIns="121900" rIns="121900" bIns="121900" anchor="ctr"/>
              <a:lstStyle/>
              <a:p>
                <a:endParaRPr lang="en-US"/>
              </a:p>
            </p:txBody>
          </p:sp>
          <p:sp>
            <p:nvSpPr>
              <p:cNvPr id="52295" name="Google Shape;2559;p54"/>
              <p:cNvSpPr>
                <a:spLocks/>
              </p:cNvSpPr>
              <p:nvPr/>
            </p:nvSpPr>
            <p:spPr bwMode="auto">
              <a:xfrm>
                <a:off x="2298400" y="2820200"/>
                <a:ext cx="213675" cy="556425"/>
              </a:xfrm>
              <a:custGeom>
                <a:avLst/>
                <a:gdLst>
                  <a:gd name="T0" fmla="*/ 0 w 8547"/>
                  <a:gd name="T1" fmla="*/ 1 h 22257"/>
                  <a:gd name="T2" fmla="*/ 6867 w 8547"/>
                  <a:gd name="T3" fmla="*/ 20753 h 22257"/>
                  <a:gd name="T4" fmla="*/ 7343 w 8547"/>
                  <a:gd name="T5" fmla="*/ 22257 h 22257"/>
                  <a:gd name="T6" fmla="*/ 8546 w 8547"/>
                  <a:gd name="T7" fmla="*/ 21179 h 22257"/>
                  <a:gd name="T8" fmla="*/ 1554 w 8547"/>
                  <a:gd name="T9" fmla="*/ 126 h 22257"/>
                  <a:gd name="T10" fmla="*/ 1036 w 8547"/>
                  <a:gd name="T11" fmla="*/ 299 h 22257"/>
                  <a:gd name="T12" fmla="*/ 0 w 8547"/>
                  <a:gd name="T13" fmla="*/ 1 h 222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547" h="22257" extrusionOk="0">
                    <a:moveTo>
                      <a:pt x="0" y="1"/>
                    </a:moveTo>
                    <a:lnTo>
                      <a:pt x="6867" y="20753"/>
                    </a:lnTo>
                    <a:lnTo>
                      <a:pt x="7343" y="22257"/>
                    </a:lnTo>
                    <a:lnTo>
                      <a:pt x="8546" y="21179"/>
                    </a:lnTo>
                    <a:lnTo>
                      <a:pt x="1554" y="126"/>
                    </a:lnTo>
                    <a:cubicBezTo>
                      <a:pt x="1413" y="253"/>
                      <a:pt x="1228" y="299"/>
                      <a:pt x="1036" y="299"/>
                    </a:cubicBezTo>
                    <a:cubicBezTo>
                      <a:pt x="544" y="299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C8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00" tIns="121900" rIns="121900" bIns="121900" anchor="ctr"/>
              <a:lstStyle/>
              <a:p>
                <a:endParaRPr lang="en-US"/>
              </a:p>
            </p:txBody>
          </p:sp>
          <p:sp>
            <p:nvSpPr>
              <p:cNvPr id="52296" name="Google Shape;2560;p54"/>
              <p:cNvSpPr>
                <a:spLocks/>
              </p:cNvSpPr>
              <p:nvPr/>
            </p:nvSpPr>
            <p:spPr bwMode="auto">
              <a:xfrm>
                <a:off x="2207525" y="2847150"/>
                <a:ext cx="211825" cy="556425"/>
              </a:xfrm>
              <a:custGeom>
                <a:avLst/>
                <a:gdLst>
                  <a:gd name="T0" fmla="*/ 1154 w 8473"/>
                  <a:gd name="T1" fmla="*/ 0 h 22257"/>
                  <a:gd name="T2" fmla="*/ 24 w 8473"/>
                  <a:gd name="T3" fmla="*/ 1079 h 22257"/>
                  <a:gd name="T4" fmla="*/ 1 w 8473"/>
                  <a:gd name="T5" fmla="*/ 1078 h 22257"/>
                  <a:gd name="T6" fmla="*/ 1 w 8473"/>
                  <a:gd name="T7" fmla="*/ 1078 h 22257"/>
                  <a:gd name="T8" fmla="*/ 6893 w 8473"/>
                  <a:gd name="T9" fmla="*/ 22156 h 22257"/>
                  <a:gd name="T10" fmla="*/ 8472 w 8473"/>
                  <a:gd name="T11" fmla="*/ 22256 h 22257"/>
                  <a:gd name="T12" fmla="*/ 7971 w 8473"/>
                  <a:gd name="T13" fmla="*/ 20752 h 22257"/>
                  <a:gd name="T14" fmla="*/ 1154 w 8473"/>
                  <a:gd name="T15" fmla="*/ 0 h 222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473" h="22257" extrusionOk="0">
                    <a:moveTo>
                      <a:pt x="1154" y="0"/>
                    </a:moveTo>
                    <a:cubicBezTo>
                      <a:pt x="1154" y="0"/>
                      <a:pt x="688" y="1079"/>
                      <a:pt x="24" y="1079"/>
                    </a:cubicBezTo>
                    <a:cubicBezTo>
                      <a:pt x="16" y="1079"/>
                      <a:pt x="9" y="1078"/>
                      <a:pt x="1" y="1078"/>
                    </a:cubicBezTo>
                    <a:lnTo>
                      <a:pt x="6893" y="22156"/>
                    </a:lnTo>
                    <a:lnTo>
                      <a:pt x="8472" y="22256"/>
                    </a:lnTo>
                    <a:lnTo>
                      <a:pt x="7971" y="20752"/>
                    </a:lnTo>
                    <a:lnTo>
                      <a:pt x="1154" y="0"/>
                    </a:lnTo>
                    <a:close/>
                  </a:path>
                </a:pathLst>
              </a:custGeom>
              <a:solidFill>
                <a:srgbClr val="FDC8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00" tIns="121900" rIns="121900" bIns="121900" anchor="ctr"/>
              <a:lstStyle/>
              <a:p>
                <a:endParaRPr lang="en-US"/>
              </a:p>
            </p:txBody>
          </p:sp>
        </p:grpSp>
        <p:sp>
          <p:nvSpPr>
            <p:cNvPr id="52286" name="Google Shape;2561;p54"/>
            <p:cNvSpPr>
              <a:spLocks/>
            </p:cNvSpPr>
            <p:nvPr/>
          </p:nvSpPr>
          <p:spPr bwMode="auto">
            <a:xfrm>
              <a:off x="2346625" y="2004425"/>
              <a:ext cx="5050" cy="1900"/>
            </a:xfrm>
            <a:custGeom>
              <a:avLst/>
              <a:gdLst>
                <a:gd name="T0" fmla="*/ 101 w 202"/>
                <a:gd name="T1" fmla="*/ 50 h 76"/>
                <a:gd name="T2" fmla="*/ 1 w 202"/>
                <a:gd name="T3" fmla="*/ 75 h 76"/>
                <a:gd name="T4" fmla="*/ 201 w 202"/>
                <a:gd name="T5" fmla="*/ 0 h 76"/>
                <a:gd name="T6" fmla="*/ 101 w 202"/>
                <a:gd name="T7" fmla="*/ 5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2" h="76" extrusionOk="0">
                  <a:moveTo>
                    <a:pt x="101" y="50"/>
                  </a:moveTo>
                  <a:lnTo>
                    <a:pt x="1" y="75"/>
                  </a:lnTo>
                  <a:lnTo>
                    <a:pt x="201" y="0"/>
                  </a:lnTo>
                  <a:lnTo>
                    <a:pt x="101" y="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121900" rIns="121900" bIns="121900" anchor="ctr"/>
            <a:lstStyle/>
            <a:p>
              <a:endParaRPr lang="en-US"/>
            </a:p>
          </p:txBody>
        </p:sp>
      </p:grpSp>
      <p:grpSp>
        <p:nvGrpSpPr>
          <p:cNvPr id="52230" name="Google Shape;2562;p54"/>
          <p:cNvGrpSpPr>
            <a:grpSpLocks/>
          </p:cNvGrpSpPr>
          <p:nvPr/>
        </p:nvGrpSpPr>
        <p:grpSpPr bwMode="auto">
          <a:xfrm rot="-408030">
            <a:off x="214313" y="4498975"/>
            <a:ext cx="549275" cy="1524000"/>
            <a:chOff x="3562788" y="2844600"/>
            <a:chExt cx="419838" cy="1165450"/>
          </a:xfrm>
        </p:grpSpPr>
        <p:sp>
          <p:nvSpPr>
            <p:cNvPr id="26" name="Google Shape;2563;p54">
              <a:extLst>
                <a:ext uri="{FF2B5EF4-FFF2-40B4-BE49-F238E27FC236}">
                  <a16:creationId xmlns:a16="http://schemas.microsoft.com/office/drawing/2014/main" id="{7FAB2D69-E958-C95F-0B20-E2AA0212BEC0}"/>
                </a:ext>
              </a:extLst>
            </p:cNvPr>
            <p:cNvSpPr/>
            <p:nvPr/>
          </p:nvSpPr>
          <p:spPr>
            <a:xfrm>
              <a:off x="3562788" y="2844600"/>
              <a:ext cx="419838" cy="1165450"/>
            </a:xfrm>
            <a:custGeom>
              <a:avLst/>
              <a:gdLst/>
              <a:ahLst/>
              <a:cxnLst/>
              <a:rect l="l" t="t" r="r" b="b"/>
              <a:pathLst>
                <a:path w="16793" h="46618" extrusionOk="0">
                  <a:moveTo>
                    <a:pt x="6191" y="0"/>
                  </a:moveTo>
                  <a:lnTo>
                    <a:pt x="5765" y="101"/>
                  </a:lnTo>
                  <a:lnTo>
                    <a:pt x="3409" y="677"/>
                  </a:lnTo>
                  <a:lnTo>
                    <a:pt x="1" y="1529"/>
                  </a:lnTo>
                  <a:lnTo>
                    <a:pt x="10602" y="46617"/>
                  </a:lnTo>
                  <a:lnTo>
                    <a:pt x="14011" y="45765"/>
                  </a:lnTo>
                  <a:lnTo>
                    <a:pt x="16793" y="45088"/>
                  </a:lnTo>
                  <a:lnTo>
                    <a:pt x="16642" y="44412"/>
                  </a:lnTo>
                  <a:lnTo>
                    <a:pt x="16642" y="44387"/>
                  </a:lnTo>
                  <a:lnTo>
                    <a:pt x="16442" y="43535"/>
                  </a:lnTo>
                  <a:lnTo>
                    <a:pt x="16392" y="43359"/>
                  </a:lnTo>
                  <a:lnTo>
                    <a:pt x="16191" y="42507"/>
                  </a:lnTo>
                  <a:lnTo>
                    <a:pt x="16166" y="42357"/>
                  </a:lnTo>
                  <a:lnTo>
                    <a:pt x="15966" y="41504"/>
                  </a:lnTo>
                  <a:lnTo>
                    <a:pt x="15916" y="41354"/>
                  </a:lnTo>
                  <a:lnTo>
                    <a:pt x="15715" y="40502"/>
                  </a:lnTo>
                  <a:lnTo>
                    <a:pt x="15690" y="40327"/>
                  </a:lnTo>
                  <a:lnTo>
                    <a:pt x="15490" y="39474"/>
                  </a:lnTo>
                  <a:lnTo>
                    <a:pt x="15439" y="39324"/>
                  </a:lnTo>
                  <a:lnTo>
                    <a:pt x="15239" y="38472"/>
                  </a:lnTo>
                  <a:lnTo>
                    <a:pt x="15214" y="38321"/>
                  </a:lnTo>
                  <a:lnTo>
                    <a:pt x="15013" y="37469"/>
                  </a:lnTo>
                  <a:lnTo>
                    <a:pt x="14963" y="37294"/>
                  </a:lnTo>
                  <a:lnTo>
                    <a:pt x="14763" y="36442"/>
                  </a:lnTo>
                  <a:lnTo>
                    <a:pt x="14738" y="36291"/>
                  </a:lnTo>
                  <a:lnTo>
                    <a:pt x="14537" y="35439"/>
                  </a:lnTo>
                  <a:lnTo>
                    <a:pt x="14487" y="35289"/>
                  </a:lnTo>
                  <a:lnTo>
                    <a:pt x="14287" y="34412"/>
                  </a:lnTo>
                  <a:lnTo>
                    <a:pt x="14061" y="33409"/>
                  </a:lnTo>
                  <a:lnTo>
                    <a:pt x="14011" y="33259"/>
                  </a:lnTo>
                  <a:lnTo>
                    <a:pt x="13785" y="32281"/>
                  </a:lnTo>
                  <a:lnTo>
                    <a:pt x="13785" y="32231"/>
                  </a:lnTo>
                  <a:lnTo>
                    <a:pt x="13585" y="31379"/>
                  </a:lnTo>
                  <a:lnTo>
                    <a:pt x="13535" y="31229"/>
                  </a:lnTo>
                  <a:lnTo>
                    <a:pt x="13334" y="30377"/>
                  </a:lnTo>
                  <a:lnTo>
                    <a:pt x="13309" y="30226"/>
                  </a:lnTo>
                  <a:lnTo>
                    <a:pt x="13109" y="29374"/>
                  </a:lnTo>
                  <a:lnTo>
                    <a:pt x="13058" y="29199"/>
                  </a:lnTo>
                  <a:lnTo>
                    <a:pt x="12858" y="28346"/>
                  </a:lnTo>
                  <a:lnTo>
                    <a:pt x="12833" y="28196"/>
                  </a:lnTo>
                  <a:lnTo>
                    <a:pt x="12632" y="27344"/>
                  </a:lnTo>
                  <a:lnTo>
                    <a:pt x="12582" y="27194"/>
                  </a:lnTo>
                  <a:lnTo>
                    <a:pt x="12382" y="26341"/>
                  </a:lnTo>
                  <a:lnTo>
                    <a:pt x="12357" y="26166"/>
                  </a:lnTo>
                  <a:lnTo>
                    <a:pt x="12156" y="25314"/>
                  </a:lnTo>
                  <a:lnTo>
                    <a:pt x="12106" y="25164"/>
                  </a:lnTo>
                  <a:lnTo>
                    <a:pt x="11906" y="24311"/>
                  </a:lnTo>
                  <a:lnTo>
                    <a:pt x="11880" y="24161"/>
                  </a:lnTo>
                  <a:lnTo>
                    <a:pt x="11680" y="23309"/>
                  </a:lnTo>
                  <a:lnTo>
                    <a:pt x="11630" y="23133"/>
                  </a:lnTo>
                  <a:lnTo>
                    <a:pt x="11204" y="21279"/>
                  </a:lnTo>
                  <a:lnTo>
                    <a:pt x="10928" y="20126"/>
                  </a:lnTo>
                  <a:lnTo>
                    <a:pt x="10928" y="20101"/>
                  </a:lnTo>
                  <a:lnTo>
                    <a:pt x="10728" y="19249"/>
                  </a:lnTo>
                  <a:lnTo>
                    <a:pt x="10677" y="19098"/>
                  </a:lnTo>
                  <a:lnTo>
                    <a:pt x="10477" y="18246"/>
                  </a:lnTo>
                  <a:lnTo>
                    <a:pt x="10452" y="18071"/>
                  </a:lnTo>
                  <a:lnTo>
                    <a:pt x="10251" y="17219"/>
                  </a:lnTo>
                  <a:lnTo>
                    <a:pt x="10201" y="17068"/>
                  </a:lnTo>
                  <a:lnTo>
                    <a:pt x="10001" y="16216"/>
                  </a:lnTo>
                  <a:lnTo>
                    <a:pt x="9976" y="16066"/>
                  </a:lnTo>
                  <a:lnTo>
                    <a:pt x="9775" y="15214"/>
                  </a:lnTo>
                  <a:lnTo>
                    <a:pt x="9725" y="15038"/>
                  </a:lnTo>
                  <a:lnTo>
                    <a:pt x="9525" y="14186"/>
                  </a:lnTo>
                  <a:lnTo>
                    <a:pt x="9500" y="14036"/>
                  </a:lnTo>
                  <a:lnTo>
                    <a:pt x="9299" y="13184"/>
                  </a:lnTo>
                  <a:lnTo>
                    <a:pt x="9249" y="13033"/>
                  </a:lnTo>
                  <a:lnTo>
                    <a:pt x="9048" y="12181"/>
                  </a:lnTo>
                  <a:lnTo>
                    <a:pt x="8823" y="11153"/>
                  </a:lnTo>
                  <a:lnTo>
                    <a:pt x="8773" y="11003"/>
                  </a:lnTo>
                  <a:lnTo>
                    <a:pt x="8572" y="10151"/>
                  </a:lnTo>
                  <a:lnTo>
                    <a:pt x="8071" y="7970"/>
                  </a:lnTo>
                  <a:lnTo>
                    <a:pt x="7845" y="6968"/>
                  </a:lnTo>
                  <a:lnTo>
                    <a:pt x="7645" y="6091"/>
                  </a:lnTo>
                  <a:lnTo>
                    <a:pt x="7595" y="5940"/>
                  </a:lnTo>
                  <a:lnTo>
                    <a:pt x="7394" y="5088"/>
                  </a:lnTo>
                  <a:lnTo>
                    <a:pt x="7369" y="4938"/>
                  </a:lnTo>
                  <a:lnTo>
                    <a:pt x="7169" y="4086"/>
                  </a:lnTo>
                  <a:lnTo>
                    <a:pt x="7119" y="3910"/>
                  </a:lnTo>
                  <a:lnTo>
                    <a:pt x="6918" y="3058"/>
                  </a:lnTo>
                  <a:lnTo>
                    <a:pt x="6893" y="2908"/>
                  </a:lnTo>
                  <a:lnTo>
                    <a:pt x="6693" y="2056"/>
                  </a:lnTo>
                  <a:lnTo>
                    <a:pt x="6642" y="1905"/>
                  </a:lnTo>
                  <a:lnTo>
                    <a:pt x="6442" y="1053"/>
                  </a:lnTo>
                  <a:lnTo>
                    <a:pt x="6417" y="878"/>
                  </a:lnTo>
                  <a:lnTo>
                    <a:pt x="6191" y="0"/>
                  </a:lnTo>
                  <a:close/>
                </a:path>
              </a:pathLst>
            </a:custGeom>
            <a:solidFill>
              <a:srgbClr val="FFFFFF"/>
            </a:solidFill>
            <a:ln w="1143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lIns="121900" tIns="121900" rIns="121900" bIns="1219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2400">
                <a:latin typeface="+mn-lt"/>
              </a:endParaRPr>
            </a:p>
          </p:txBody>
        </p:sp>
        <p:grpSp>
          <p:nvGrpSpPr>
            <p:cNvPr id="52234" name="Google Shape;2564;p54"/>
            <p:cNvGrpSpPr>
              <a:grpSpLocks/>
            </p:cNvGrpSpPr>
            <p:nvPr/>
          </p:nvGrpSpPr>
          <p:grpSpPr bwMode="auto">
            <a:xfrm>
              <a:off x="3562788" y="2844613"/>
              <a:ext cx="419825" cy="1165425"/>
              <a:chOff x="2948775" y="2633500"/>
              <a:chExt cx="419825" cy="1165425"/>
            </a:xfrm>
          </p:grpSpPr>
          <p:sp>
            <p:nvSpPr>
              <p:cNvPr id="52235" name="Google Shape;2565;p54"/>
              <p:cNvSpPr>
                <a:spLocks/>
              </p:cNvSpPr>
              <p:nvPr/>
            </p:nvSpPr>
            <p:spPr bwMode="auto">
              <a:xfrm>
                <a:off x="2948775" y="2633500"/>
                <a:ext cx="419825" cy="1165425"/>
              </a:xfrm>
              <a:custGeom>
                <a:avLst/>
                <a:gdLst>
                  <a:gd name="T0" fmla="*/ 6191 w 16793"/>
                  <a:gd name="T1" fmla="*/ 0 h 46617"/>
                  <a:gd name="T2" fmla="*/ 0 w 16793"/>
                  <a:gd name="T3" fmla="*/ 1529 h 46617"/>
                  <a:gd name="T4" fmla="*/ 10602 w 16793"/>
                  <a:gd name="T5" fmla="*/ 46617 h 46617"/>
                  <a:gd name="T6" fmla="*/ 16792 w 16793"/>
                  <a:gd name="T7" fmla="*/ 45088 h 46617"/>
                  <a:gd name="T8" fmla="*/ 6191 w 16793"/>
                  <a:gd name="T9" fmla="*/ 0 h 46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793" h="46617" extrusionOk="0">
                    <a:moveTo>
                      <a:pt x="6191" y="0"/>
                    </a:moveTo>
                    <a:lnTo>
                      <a:pt x="0" y="1529"/>
                    </a:lnTo>
                    <a:lnTo>
                      <a:pt x="10602" y="46617"/>
                    </a:lnTo>
                    <a:lnTo>
                      <a:pt x="16792" y="45088"/>
                    </a:lnTo>
                    <a:lnTo>
                      <a:pt x="6191" y="0"/>
                    </a:lnTo>
                    <a:close/>
                  </a:path>
                </a:pathLst>
              </a:custGeom>
              <a:solidFill>
                <a:srgbClr val="ADEA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00" tIns="121900" rIns="121900" bIns="121900" anchor="ctr"/>
              <a:lstStyle/>
              <a:p>
                <a:endParaRPr lang="en-US"/>
              </a:p>
            </p:txBody>
          </p:sp>
          <p:sp>
            <p:nvSpPr>
              <p:cNvPr id="52236" name="Google Shape;2566;p54"/>
              <p:cNvSpPr>
                <a:spLocks/>
              </p:cNvSpPr>
              <p:nvPr/>
            </p:nvSpPr>
            <p:spPr bwMode="auto">
              <a:xfrm>
                <a:off x="3033350" y="2633500"/>
                <a:ext cx="335250" cy="1144750"/>
              </a:xfrm>
              <a:custGeom>
                <a:avLst/>
                <a:gdLst>
                  <a:gd name="T0" fmla="*/ 2808 w 13410"/>
                  <a:gd name="T1" fmla="*/ 0 h 45790"/>
                  <a:gd name="T2" fmla="*/ 1 w 13410"/>
                  <a:gd name="T3" fmla="*/ 702 h 45790"/>
                  <a:gd name="T4" fmla="*/ 10602 w 13410"/>
                  <a:gd name="T5" fmla="*/ 45790 h 45790"/>
                  <a:gd name="T6" fmla="*/ 13409 w 13410"/>
                  <a:gd name="T7" fmla="*/ 45088 h 45790"/>
                  <a:gd name="T8" fmla="*/ 2808 w 13410"/>
                  <a:gd name="T9" fmla="*/ 0 h 457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410" h="45790" extrusionOk="0">
                    <a:moveTo>
                      <a:pt x="2808" y="0"/>
                    </a:moveTo>
                    <a:lnTo>
                      <a:pt x="1" y="702"/>
                    </a:lnTo>
                    <a:lnTo>
                      <a:pt x="10602" y="45790"/>
                    </a:lnTo>
                    <a:lnTo>
                      <a:pt x="13409" y="45088"/>
                    </a:lnTo>
                    <a:lnTo>
                      <a:pt x="2808" y="0"/>
                    </a:lnTo>
                    <a:close/>
                  </a:path>
                </a:pathLst>
              </a:custGeom>
              <a:solidFill>
                <a:srgbClr val="C4F7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00" tIns="121900" rIns="121900" bIns="121900" anchor="ctr"/>
              <a:lstStyle/>
              <a:p>
                <a:endParaRPr lang="en-US"/>
              </a:p>
            </p:txBody>
          </p:sp>
          <p:sp>
            <p:nvSpPr>
              <p:cNvPr id="52237" name="Google Shape;2567;p54"/>
              <p:cNvSpPr>
                <a:spLocks/>
              </p:cNvSpPr>
              <p:nvPr/>
            </p:nvSpPr>
            <p:spPr bwMode="auto">
              <a:xfrm>
                <a:off x="2948775" y="2633500"/>
                <a:ext cx="419825" cy="1165425"/>
              </a:xfrm>
              <a:custGeom>
                <a:avLst/>
                <a:gdLst>
                  <a:gd name="T0" fmla="*/ 6191 w 16793"/>
                  <a:gd name="T1" fmla="*/ 0 h 46617"/>
                  <a:gd name="T2" fmla="*/ 0 w 16793"/>
                  <a:gd name="T3" fmla="*/ 1529 h 46617"/>
                  <a:gd name="T4" fmla="*/ 10602 w 16793"/>
                  <a:gd name="T5" fmla="*/ 46617 h 46617"/>
                  <a:gd name="T6" fmla="*/ 16792 w 16793"/>
                  <a:gd name="T7" fmla="*/ 45088 h 46617"/>
                  <a:gd name="T8" fmla="*/ 6191 w 16793"/>
                  <a:gd name="T9" fmla="*/ 0 h 46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793" h="46617" extrusionOk="0">
                    <a:moveTo>
                      <a:pt x="6191" y="0"/>
                    </a:moveTo>
                    <a:lnTo>
                      <a:pt x="0" y="1529"/>
                    </a:lnTo>
                    <a:lnTo>
                      <a:pt x="10602" y="46617"/>
                    </a:lnTo>
                    <a:lnTo>
                      <a:pt x="16792" y="45088"/>
                    </a:lnTo>
                    <a:lnTo>
                      <a:pt x="6191" y="0"/>
                    </a:lnTo>
                    <a:close/>
                  </a:path>
                </a:pathLst>
              </a:custGeom>
              <a:solidFill>
                <a:srgbClr val="B3BD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00" tIns="121900" rIns="121900" bIns="121900" anchor="ctr"/>
              <a:lstStyle/>
              <a:p>
                <a:endParaRPr lang="en-US"/>
              </a:p>
            </p:txBody>
          </p:sp>
          <p:sp>
            <p:nvSpPr>
              <p:cNvPr id="31" name="Google Shape;2568;p54">
                <a:extLst>
                  <a:ext uri="{FF2B5EF4-FFF2-40B4-BE49-F238E27FC236}">
                    <a16:creationId xmlns:a16="http://schemas.microsoft.com/office/drawing/2014/main" id="{24091DD1-B0B3-2AB1-EF2D-B8B9DDF42B37}"/>
                  </a:ext>
                </a:extLst>
              </p:cNvPr>
              <p:cNvSpPr/>
              <p:nvPr/>
            </p:nvSpPr>
            <p:spPr>
              <a:xfrm>
                <a:off x="3032945" y="2632277"/>
                <a:ext cx="334900" cy="1144812"/>
              </a:xfrm>
              <a:custGeom>
                <a:avLst/>
                <a:gdLst/>
                <a:ahLst/>
                <a:cxnLst/>
                <a:rect l="l" t="t" r="r" b="b"/>
                <a:pathLst>
                  <a:path w="13410" h="45790" extrusionOk="0">
                    <a:moveTo>
                      <a:pt x="2808" y="0"/>
                    </a:moveTo>
                    <a:lnTo>
                      <a:pt x="1" y="702"/>
                    </a:lnTo>
                    <a:lnTo>
                      <a:pt x="10602" y="45790"/>
                    </a:lnTo>
                    <a:lnTo>
                      <a:pt x="13409" y="45088"/>
                    </a:lnTo>
                    <a:lnTo>
                      <a:pt x="280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lIns="121900" tIns="121900" rIns="121900" bIns="121900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sz="2400">
                  <a:latin typeface="+mn-lt"/>
                </a:endParaRPr>
              </a:p>
            </p:txBody>
          </p:sp>
          <p:sp>
            <p:nvSpPr>
              <p:cNvPr id="52239" name="Google Shape;2569;p54"/>
              <p:cNvSpPr>
                <a:spLocks/>
              </p:cNvSpPr>
              <p:nvPr/>
            </p:nvSpPr>
            <p:spPr bwMode="auto">
              <a:xfrm>
                <a:off x="3092250" y="2633500"/>
                <a:ext cx="276350" cy="1144750"/>
              </a:xfrm>
              <a:custGeom>
                <a:avLst/>
                <a:gdLst>
                  <a:gd name="T0" fmla="*/ 452 w 11054"/>
                  <a:gd name="T1" fmla="*/ 0 h 45790"/>
                  <a:gd name="T2" fmla="*/ 1 w 11054"/>
                  <a:gd name="T3" fmla="*/ 100 h 45790"/>
                  <a:gd name="T4" fmla="*/ 10577 w 11054"/>
                  <a:gd name="T5" fmla="*/ 45113 h 45790"/>
                  <a:gd name="T6" fmla="*/ 8246 w 11054"/>
                  <a:gd name="T7" fmla="*/ 45715 h 45790"/>
                  <a:gd name="T8" fmla="*/ 8246 w 11054"/>
                  <a:gd name="T9" fmla="*/ 45790 h 45790"/>
                  <a:gd name="T10" fmla="*/ 11053 w 11054"/>
                  <a:gd name="T11" fmla="*/ 45088 h 45790"/>
                  <a:gd name="T12" fmla="*/ 452 w 11054"/>
                  <a:gd name="T13" fmla="*/ 0 h 457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054" h="45790" extrusionOk="0">
                    <a:moveTo>
                      <a:pt x="452" y="0"/>
                    </a:moveTo>
                    <a:lnTo>
                      <a:pt x="1" y="100"/>
                    </a:lnTo>
                    <a:lnTo>
                      <a:pt x="10577" y="45113"/>
                    </a:lnTo>
                    <a:lnTo>
                      <a:pt x="8246" y="45715"/>
                    </a:lnTo>
                    <a:lnTo>
                      <a:pt x="8246" y="45790"/>
                    </a:lnTo>
                    <a:lnTo>
                      <a:pt x="11053" y="45088"/>
                    </a:lnTo>
                    <a:lnTo>
                      <a:pt x="45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00" tIns="121900" rIns="121900" bIns="121900" anchor="ctr"/>
              <a:lstStyle/>
              <a:p>
                <a:endParaRPr lang="en-US"/>
              </a:p>
            </p:txBody>
          </p:sp>
          <p:sp>
            <p:nvSpPr>
              <p:cNvPr id="52240" name="Google Shape;2570;p54"/>
              <p:cNvSpPr>
                <a:spLocks/>
              </p:cNvSpPr>
              <p:nvPr/>
            </p:nvSpPr>
            <p:spPr bwMode="auto">
              <a:xfrm>
                <a:off x="3342250" y="3743150"/>
                <a:ext cx="23200" cy="9425"/>
              </a:xfrm>
              <a:custGeom>
                <a:avLst/>
                <a:gdLst>
                  <a:gd name="T0" fmla="*/ 878 w 928"/>
                  <a:gd name="T1" fmla="*/ 0 h 377"/>
                  <a:gd name="T2" fmla="*/ 1 w 928"/>
                  <a:gd name="T3" fmla="*/ 226 h 377"/>
                  <a:gd name="T4" fmla="*/ 51 w 928"/>
                  <a:gd name="T5" fmla="*/ 376 h 377"/>
                  <a:gd name="T6" fmla="*/ 928 w 928"/>
                  <a:gd name="T7" fmla="*/ 151 h 377"/>
                  <a:gd name="T8" fmla="*/ 878 w 928"/>
                  <a:gd name="T9" fmla="*/ 0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28" h="377" extrusionOk="0">
                    <a:moveTo>
                      <a:pt x="878" y="0"/>
                    </a:moveTo>
                    <a:lnTo>
                      <a:pt x="1" y="226"/>
                    </a:lnTo>
                    <a:lnTo>
                      <a:pt x="51" y="376"/>
                    </a:lnTo>
                    <a:lnTo>
                      <a:pt x="928" y="151"/>
                    </a:lnTo>
                    <a:lnTo>
                      <a:pt x="878" y="0"/>
                    </a:lnTo>
                    <a:close/>
                  </a:path>
                </a:pathLst>
              </a:custGeom>
              <a:solidFill>
                <a:srgbClr val="083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00" tIns="121900" rIns="121900" bIns="121900" anchor="ctr"/>
              <a:lstStyle/>
              <a:p>
                <a:endParaRPr lang="en-US"/>
              </a:p>
            </p:txBody>
          </p:sp>
          <p:sp>
            <p:nvSpPr>
              <p:cNvPr id="52241" name="Google Shape;2571;p54"/>
              <p:cNvSpPr>
                <a:spLocks/>
              </p:cNvSpPr>
              <p:nvPr/>
            </p:nvSpPr>
            <p:spPr bwMode="auto">
              <a:xfrm>
                <a:off x="3336625" y="3718075"/>
                <a:ext cx="22575" cy="9425"/>
              </a:xfrm>
              <a:custGeom>
                <a:avLst/>
                <a:gdLst>
                  <a:gd name="T0" fmla="*/ 877 w 903"/>
                  <a:gd name="T1" fmla="*/ 1 h 377"/>
                  <a:gd name="T2" fmla="*/ 0 w 903"/>
                  <a:gd name="T3" fmla="*/ 201 h 377"/>
                  <a:gd name="T4" fmla="*/ 25 w 903"/>
                  <a:gd name="T5" fmla="*/ 377 h 377"/>
                  <a:gd name="T6" fmla="*/ 902 w 903"/>
                  <a:gd name="T7" fmla="*/ 151 h 377"/>
                  <a:gd name="T8" fmla="*/ 877 w 903"/>
                  <a:gd name="T9" fmla="*/ 1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3" h="377" extrusionOk="0">
                    <a:moveTo>
                      <a:pt x="877" y="1"/>
                    </a:moveTo>
                    <a:lnTo>
                      <a:pt x="0" y="201"/>
                    </a:lnTo>
                    <a:lnTo>
                      <a:pt x="25" y="377"/>
                    </a:lnTo>
                    <a:lnTo>
                      <a:pt x="902" y="151"/>
                    </a:lnTo>
                    <a:lnTo>
                      <a:pt x="877" y="1"/>
                    </a:lnTo>
                    <a:close/>
                  </a:path>
                </a:pathLst>
              </a:custGeom>
              <a:solidFill>
                <a:srgbClr val="083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00" tIns="121900" rIns="121900" bIns="121900" anchor="ctr"/>
              <a:lstStyle/>
              <a:p>
                <a:endParaRPr lang="en-US"/>
              </a:p>
            </p:txBody>
          </p:sp>
          <p:sp>
            <p:nvSpPr>
              <p:cNvPr id="52242" name="Google Shape;2572;p54"/>
              <p:cNvSpPr>
                <a:spLocks/>
              </p:cNvSpPr>
              <p:nvPr/>
            </p:nvSpPr>
            <p:spPr bwMode="auto">
              <a:xfrm>
                <a:off x="3330350" y="3692400"/>
                <a:ext cx="23200" cy="9425"/>
              </a:xfrm>
              <a:custGeom>
                <a:avLst/>
                <a:gdLst>
                  <a:gd name="T0" fmla="*/ 878 w 928"/>
                  <a:gd name="T1" fmla="*/ 0 h 377"/>
                  <a:gd name="T2" fmla="*/ 0 w 928"/>
                  <a:gd name="T3" fmla="*/ 226 h 377"/>
                  <a:gd name="T4" fmla="*/ 51 w 928"/>
                  <a:gd name="T5" fmla="*/ 376 h 377"/>
                  <a:gd name="T6" fmla="*/ 928 w 928"/>
                  <a:gd name="T7" fmla="*/ 176 h 377"/>
                  <a:gd name="T8" fmla="*/ 878 w 928"/>
                  <a:gd name="T9" fmla="*/ 0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28" h="377" extrusionOk="0">
                    <a:moveTo>
                      <a:pt x="878" y="0"/>
                    </a:moveTo>
                    <a:lnTo>
                      <a:pt x="0" y="226"/>
                    </a:lnTo>
                    <a:lnTo>
                      <a:pt x="51" y="376"/>
                    </a:lnTo>
                    <a:lnTo>
                      <a:pt x="928" y="176"/>
                    </a:lnTo>
                    <a:lnTo>
                      <a:pt x="878" y="0"/>
                    </a:lnTo>
                    <a:close/>
                  </a:path>
                </a:pathLst>
              </a:custGeom>
              <a:solidFill>
                <a:srgbClr val="083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00" tIns="121900" rIns="121900" bIns="121900" anchor="ctr"/>
              <a:lstStyle/>
              <a:p>
                <a:endParaRPr lang="en-US"/>
              </a:p>
            </p:txBody>
          </p:sp>
          <p:sp>
            <p:nvSpPr>
              <p:cNvPr id="52243" name="Google Shape;2573;p54"/>
              <p:cNvSpPr>
                <a:spLocks/>
              </p:cNvSpPr>
              <p:nvPr/>
            </p:nvSpPr>
            <p:spPr bwMode="auto">
              <a:xfrm>
                <a:off x="3324700" y="3667325"/>
                <a:ext cx="22600" cy="9425"/>
              </a:xfrm>
              <a:custGeom>
                <a:avLst/>
                <a:gdLst>
                  <a:gd name="T0" fmla="*/ 878 w 904"/>
                  <a:gd name="T1" fmla="*/ 1 h 377"/>
                  <a:gd name="T2" fmla="*/ 1 w 904"/>
                  <a:gd name="T3" fmla="*/ 226 h 377"/>
                  <a:gd name="T4" fmla="*/ 26 w 904"/>
                  <a:gd name="T5" fmla="*/ 377 h 377"/>
                  <a:gd name="T6" fmla="*/ 903 w 904"/>
                  <a:gd name="T7" fmla="*/ 151 h 377"/>
                  <a:gd name="T8" fmla="*/ 878 w 904"/>
                  <a:gd name="T9" fmla="*/ 1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4" h="377" extrusionOk="0">
                    <a:moveTo>
                      <a:pt x="878" y="1"/>
                    </a:moveTo>
                    <a:lnTo>
                      <a:pt x="1" y="226"/>
                    </a:lnTo>
                    <a:lnTo>
                      <a:pt x="26" y="377"/>
                    </a:lnTo>
                    <a:lnTo>
                      <a:pt x="903" y="151"/>
                    </a:lnTo>
                    <a:lnTo>
                      <a:pt x="878" y="1"/>
                    </a:lnTo>
                    <a:close/>
                  </a:path>
                </a:pathLst>
              </a:custGeom>
              <a:solidFill>
                <a:srgbClr val="083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00" tIns="121900" rIns="121900" bIns="121900" anchor="ctr"/>
              <a:lstStyle/>
              <a:p>
                <a:endParaRPr lang="en-US"/>
              </a:p>
            </p:txBody>
          </p:sp>
          <p:sp>
            <p:nvSpPr>
              <p:cNvPr id="52244" name="Google Shape;2574;p54"/>
              <p:cNvSpPr>
                <a:spLocks/>
              </p:cNvSpPr>
              <p:nvPr/>
            </p:nvSpPr>
            <p:spPr bwMode="auto">
              <a:xfrm>
                <a:off x="3318450" y="3642275"/>
                <a:ext cx="23200" cy="9425"/>
              </a:xfrm>
              <a:custGeom>
                <a:avLst/>
                <a:gdLst>
                  <a:gd name="T0" fmla="*/ 877 w 928"/>
                  <a:gd name="T1" fmla="*/ 0 h 377"/>
                  <a:gd name="T2" fmla="*/ 0 w 928"/>
                  <a:gd name="T3" fmla="*/ 201 h 377"/>
                  <a:gd name="T4" fmla="*/ 50 w 928"/>
                  <a:gd name="T5" fmla="*/ 376 h 377"/>
                  <a:gd name="T6" fmla="*/ 928 w 928"/>
                  <a:gd name="T7" fmla="*/ 151 h 377"/>
                  <a:gd name="T8" fmla="*/ 877 w 928"/>
                  <a:gd name="T9" fmla="*/ 0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28" h="377" extrusionOk="0">
                    <a:moveTo>
                      <a:pt x="877" y="0"/>
                    </a:moveTo>
                    <a:lnTo>
                      <a:pt x="0" y="201"/>
                    </a:lnTo>
                    <a:lnTo>
                      <a:pt x="50" y="376"/>
                    </a:lnTo>
                    <a:lnTo>
                      <a:pt x="928" y="151"/>
                    </a:lnTo>
                    <a:lnTo>
                      <a:pt x="877" y="0"/>
                    </a:lnTo>
                    <a:close/>
                  </a:path>
                </a:pathLst>
              </a:custGeom>
              <a:solidFill>
                <a:srgbClr val="083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00" tIns="121900" rIns="121900" bIns="121900" anchor="ctr"/>
              <a:lstStyle/>
              <a:p>
                <a:endParaRPr lang="en-US"/>
              </a:p>
            </p:txBody>
          </p:sp>
          <p:sp>
            <p:nvSpPr>
              <p:cNvPr id="52245" name="Google Shape;2575;p54"/>
              <p:cNvSpPr>
                <a:spLocks/>
              </p:cNvSpPr>
              <p:nvPr/>
            </p:nvSpPr>
            <p:spPr bwMode="auto">
              <a:xfrm>
                <a:off x="3312800" y="3616575"/>
                <a:ext cx="22575" cy="9425"/>
              </a:xfrm>
              <a:custGeom>
                <a:avLst/>
                <a:gdLst>
                  <a:gd name="T0" fmla="*/ 878 w 903"/>
                  <a:gd name="T1" fmla="*/ 1 h 377"/>
                  <a:gd name="T2" fmla="*/ 1 w 903"/>
                  <a:gd name="T3" fmla="*/ 226 h 377"/>
                  <a:gd name="T4" fmla="*/ 26 w 903"/>
                  <a:gd name="T5" fmla="*/ 377 h 377"/>
                  <a:gd name="T6" fmla="*/ 903 w 903"/>
                  <a:gd name="T7" fmla="*/ 176 h 377"/>
                  <a:gd name="T8" fmla="*/ 878 w 903"/>
                  <a:gd name="T9" fmla="*/ 1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3" h="377" extrusionOk="0">
                    <a:moveTo>
                      <a:pt x="878" y="1"/>
                    </a:moveTo>
                    <a:lnTo>
                      <a:pt x="1" y="226"/>
                    </a:lnTo>
                    <a:lnTo>
                      <a:pt x="26" y="377"/>
                    </a:lnTo>
                    <a:lnTo>
                      <a:pt x="903" y="176"/>
                    </a:lnTo>
                    <a:lnTo>
                      <a:pt x="878" y="1"/>
                    </a:lnTo>
                    <a:close/>
                  </a:path>
                </a:pathLst>
              </a:custGeom>
              <a:solidFill>
                <a:srgbClr val="083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00" tIns="121900" rIns="121900" bIns="121900" anchor="ctr"/>
              <a:lstStyle/>
              <a:p>
                <a:endParaRPr lang="en-US"/>
              </a:p>
            </p:txBody>
          </p:sp>
          <p:sp>
            <p:nvSpPr>
              <p:cNvPr id="52246" name="Google Shape;2576;p54"/>
              <p:cNvSpPr>
                <a:spLocks/>
              </p:cNvSpPr>
              <p:nvPr/>
            </p:nvSpPr>
            <p:spPr bwMode="auto">
              <a:xfrm>
                <a:off x="3306550" y="3591525"/>
                <a:ext cx="23200" cy="9400"/>
              </a:xfrm>
              <a:custGeom>
                <a:avLst/>
                <a:gdLst>
                  <a:gd name="T0" fmla="*/ 877 w 928"/>
                  <a:gd name="T1" fmla="*/ 0 h 376"/>
                  <a:gd name="T2" fmla="*/ 0 w 928"/>
                  <a:gd name="T3" fmla="*/ 226 h 376"/>
                  <a:gd name="T4" fmla="*/ 50 w 928"/>
                  <a:gd name="T5" fmla="*/ 376 h 376"/>
                  <a:gd name="T6" fmla="*/ 927 w 928"/>
                  <a:gd name="T7" fmla="*/ 150 h 376"/>
                  <a:gd name="T8" fmla="*/ 877 w 928"/>
                  <a:gd name="T9" fmla="*/ 0 h 3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28" h="376" extrusionOk="0">
                    <a:moveTo>
                      <a:pt x="877" y="0"/>
                    </a:moveTo>
                    <a:lnTo>
                      <a:pt x="0" y="226"/>
                    </a:lnTo>
                    <a:lnTo>
                      <a:pt x="50" y="376"/>
                    </a:lnTo>
                    <a:lnTo>
                      <a:pt x="927" y="150"/>
                    </a:lnTo>
                    <a:lnTo>
                      <a:pt x="877" y="0"/>
                    </a:lnTo>
                    <a:close/>
                  </a:path>
                </a:pathLst>
              </a:custGeom>
              <a:solidFill>
                <a:srgbClr val="083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00" tIns="121900" rIns="121900" bIns="121900" anchor="ctr"/>
              <a:lstStyle/>
              <a:p>
                <a:endParaRPr lang="en-US"/>
              </a:p>
            </p:txBody>
          </p:sp>
          <p:sp>
            <p:nvSpPr>
              <p:cNvPr id="52247" name="Google Shape;2577;p54"/>
              <p:cNvSpPr>
                <a:spLocks/>
              </p:cNvSpPr>
              <p:nvPr/>
            </p:nvSpPr>
            <p:spPr bwMode="auto">
              <a:xfrm>
                <a:off x="3300900" y="3566450"/>
                <a:ext cx="22575" cy="9425"/>
              </a:xfrm>
              <a:custGeom>
                <a:avLst/>
                <a:gdLst>
                  <a:gd name="T0" fmla="*/ 878 w 903"/>
                  <a:gd name="T1" fmla="*/ 1 h 377"/>
                  <a:gd name="T2" fmla="*/ 0 w 903"/>
                  <a:gd name="T3" fmla="*/ 201 h 377"/>
                  <a:gd name="T4" fmla="*/ 26 w 903"/>
                  <a:gd name="T5" fmla="*/ 376 h 377"/>
                  <a:gd name="T6" fmla="*/ 903 w 903"/>
                  <a:gd name="T7" fmla="*/ 151 h 377"/>
                  <a:gd name="T8" fmla="*/ 878 w 903"/>
                  <a:gd name="T9" fmla="*/ 1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3" h="377" extrusionOk="0">
                    <a:moveTo>
                      <a:pt x="878" y="1"/>
                    </a:moveTo>
                    <a:lnTo>
                      <a:pt x="0" y="201"/>
                    </a:lnTo>
                    <a:lnTo>
                      <a:pt x="26" y="376"/>
                    </a:lnTo>
                    <a:lnTo>
                      <a:pt x="903" y="151"/>
                    </a:lnTo>
                    <a:lnTo>
                      <a:pt x="878" y="1"/>
                    </a:lnTo>
                    <a:close/>
                  </a:path>
                </a:pathLst>
              </a:custGeom>
              <a:solidFill>
                <a:srgbClr val="083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00" tIns="121900" rIns="121900" bIns="121900" anchor="ctr"/>
              <a:lstStyle/>
              <a:p>
                <a:endParaRPr lang="en-US"/>
              </a:p>
            </p:txBody>
          </p:sp>
          <p:sp>
            <p:nvSpPr>
              <p:cNvPr id="52248" name="Google Shape;2578;p54"/>
              <p:cNvSpPr>
                <a:spLocks/>
              </p:cNvSpPr>
              <p:nvPr/>
            </p:nvSpPr>
            <p:spPr bwMode="auto">
              <a:xfrm>
                <a:off x="3294625" y="3540750"/>
                <a:ext cx="23225" cy="9425"/>
              </a:xfrm>
              <a:custGeom>
                <a:avLst/>
                <a:gdLst>
                  <a:gd name="T0" fmla="*/ 878 w 929"/>
                  <a:gd name="T1" fmla="*/ 1 h 377"/>
                  <a:gd name="T2" fmla="*/ 1 w 929"/>
                  <a:gd name="T3" fmla="*/ 227 h 377"/>
                  <a:gd name="T4" fmla="*/ 51 w 929"/>
                  <a:gd name="T5" fmla="*/ 377 h 377"/>
                  <a:gd name="T6" fmla="*/ 928 w 929"/>
                  <a:gd name="T7" fmla="*/ 151 h 377"/>
                  <a:gd name="T8" fmla="*/ 878 w 929"/>
                  <a:gd name="T9" fmla="*/ 1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29" h="377" extrusionOk="0">
                    <a:moveTo>
                      <a:pt x="878" y="1"/>
                    </a:moveTo>
                    <a:lnTo>
                      <a:pt x="1" y="227"/>
                    </a:lnTo>
                    <a:lnTo>
                      <a:pt x="51" y="377"/>
                    </a:lnTo>
                    <a:lnTo>
                      <a:pt x="928" y="151"/>
                    </a:lnTo>
                    <a:lnTo>
                      <a:pt x="878" y="1"/>
                    </a:lnTo>
                    <a:close/>
                  </a:path>
                </a:pathLst>
              </a:custGeom>
              <a:solidFill>
                <a:srgbClr val="083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00" tIns="121900" rIns="121900" bIns="121900" anchor="ctr"/>
              <a:lstStyle/>
              <a:p>
                <a:endParaRPr lang="en-US"/>
              </a:p>
            </p:txBody>
          </p:sp>
          <p:sp>
            <p:nvSpPr>
              <p:cNvPr id="52249" name="Google Shape;2579;p54"/>
              <p:cNvSpPr>
                <a:spLocks/>
              </p:cNvSpPr>
              <p:nvPr/>
            </p:nvSpPr>
            <p:spPr bwMode="auto">
              <a:xfrm>
                <a:off x="3289000" y="3515700"/>
                <a:ext cx="22575" cy="9425"/>
              </a:xfrm>
              <a:custGeom>
                <a:avLst/>
                <a:gdLst>
                  <a:gd name="T0" fmla="*/ 877 w 903"/>
                  <a:gd name="T1" fmla="*/ 0 h 377"/>
                  <a:gd name="T2" fmla="*/ 0 w 903"/>
                  <a:gd name="T3" fmla="*/ 226 h 377"/>
                  <a:gd name="T4" fmla="*/ 25 w 903"/>
                  <a:gd name="T5" fmla="*/ 376 h 377"/>
                  <a:gd name="T6" fmla="*/ 903 w 903"/>
                  <a:gd name="T7" fmla="*/ 151 h 377"/>
                  <a:gd name="T8" fmla="*/ 877 w 903"/>
                  <a:gd name="T9" fmla="*/ 0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3" h="377" extrusionOk="0">
                    <a:moveTo>
                      <a:pt x="877" y="0"/>
                    </a:moveTo>
                    <a:lnTo>
                      <a:pt x="0" y="226"/>
                    </a:lnTo>
                    <a:lnTo>
                      <a:pt x="25" y="376"/>
                    </a:lnTo>
                    <a:lnTo>
                      <a:pt x="903" y="151"/>
                    </a:lnTo>
                    <a:lnTo>
                      <a:pt x="877" y="0"/>
                    </a:lnTo>
                    <a:close/>
                  </a:path>
                </a:pathLst>
              </a:custGeom>
              <a:solidFill>
                <a:srgbClr val="083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00" tIns="121900" rIns="121900" bIns="121900" anchor="ctr"/>
              <a:lstStyle/>
              <a:p>
                <a:endParaRPr lang="en-US"/>
              </a:p>
            </p:txBody>
          </p:sp>
          <p:sp>
            <p:nvSpPr>
              <p:cNvPr id="52250" name="Google Shape;2580;p54"/>
              <p:cNvSpPr>
                <a:spLocks/>
              </p:cNvSpPr>
              <p:nvPr/>
            </p:nvSpPr>
            <p:spPr bwMode="auto">
              <a:xfrm>
                <a:off x="3282725" y="3490000"/>
                <a:ext cx="23200" cy="9425"/>
              </a:xfrm>
              <a:custGeom>
                <a:avLst/>
                <a:gdLst>
                  <a:gd name="T0" fmla="*/ 878 w 928"/>
                  <a:gd name="T1" fmla="*/ 1 h 377"/>
                  <a:gd name="T2" fmla="*/ 1 w 928"/>
                  <a:gd name="T3" fmla="*/ 226 h 377"/>
                  <a:gd name="T4" fmla="*/ 51 w 928"/>
                  <a:gd name="T5" fmla="*/ 377 h 377"/>
                  <a:gd name="T6" fmla="*/ 928 w 928"/>
                  <a:gd name="T7" fmla="*/ 176 h 377"/>
                  <a:gd name="T8" fmla="*/ 878 w 928"/>
                  <a:gd name="T9" fmla="*/ 1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28" h="377" extrusionOk="0">
                    <a:moveTo>
                      <a:pt x="878" y="1"/>
                    </a:moveTo>
                    <a:lnTo>
                      <a:pt x="1" y="226"/>
                    </a:lnTo>
                    <a:lnTo>
                      <a:pt x="51" y="377"/>
                    </a:lnTo>
                    <a:lnTo>
                      <a:pt x="928" y="176"/>
                    </a:lnTo>
                    <a:lnTo>
                      <a:pt x="878" y="1"/>
                    </a:lnTo>
                    <a:close/>
                  </a:path>
                </a:pathLst>
              </a:custGeom>
              <a:solidFill>
                <a:srgbClr val="083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00" tIns="121900" rIns="121900" bIns="121900" anchor="ctr"/>
              <a:lstStyle/>
              <a:p>
                <a:endParaRPr lang="en-US"/>
              </a:p>
            </p:txBody>
          </p:sp>
          <p:sp>
            <p:nvSpPr>
              <p:cNvPr id="52251" name="Google Shape;2581;p54"/>
              <p:cNvSpPr>
                <a:spLocks/>
              </p:cNvSpPr>
              <p:nvPr/>
            </p:nvSpPr>
            <p:spPr bwMode="auto">
              <a:xfrm>
                <a:off x="3277100" y="3464950"/>
                <a:ext cx="22575" cy="9425"/>
              </a:xfrm>
              <a:custGeom>
                <a:avLst/>
                <a:gdLst>
                  <a:gd name="T0" fmla="*/ 877 w 903"/>
                  <a:gd name="T1" fmla="*/ 0 h 377"/>
                  <a:gd name="T2" fmla="*/ 0 w 903"/>
                  <a:gd name="T3" fmla="*/ 226 h 377"/>
                  <a:gd name="T4" fmla="*/ 25 w 903"/>
                  <a:gd name="T5" fmla="*/ 376 h 377"/>
                  <a:gd name="T6" fmla="*/ 902 w 903"/>
                  <a:gd name="T7" fmla="*/ 151 h 377"/>
                  <a:gd name="T8" fmla="*/ 877 w 903"/>
                  <a:gd name="T9" fmla="*/ 0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3" h="377" extrusionOk="0">
                    <a:moveTo>
                      <a:pt x="877" y="0"/>
                    </a:moveTo>
                    <a:lnTo>
                      <a:pt x="0" y="226"/>
                    </a:lnTo>
                    <a:lnTo>
                      <a:pt x="25" y="376"/>
                    </a:lnTo>
                    <a:lnTo>
                      <a:pt x="902" y="151"/>
                    </a:lnTo>
                    <a:lnTo>
                      <a:pt x="877" y="0"/>
                    </a:lnTo>
                    <a:close/>
                  </a:path>
                </a:pathLst>
              </a:custGeom>
              <a:solidFill>
                <a:srgbClr val="083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00" tIns="121900" rIns="121900" bIns="121900" anchor="ctr"/>
              <a:lstStyle/>
              <a:p>
                <a:endParaRPr lang="en-US"/>
              </a:p>
            </p:txBody>
          </p:sp>
          <p:sp>
            <p:nvSpPr>
              <p:cNvPr id="52252" name="Google Shape;2582;p54"/>
              <p:cNvSpPr>
                <a:spLocks/>
              </p:cNvSpPr>
              <p:nvPr/>
            </p:nvSpPr>
            <p:spPr bwMode="auto">
              <a:xfrm>
                <a:off x="3270825" y="3439875"/>
                <a:ext cx="23200" cy="9425"/>
              </a:xfrm>
              <a:custGeom>
                <a:avLst/>
                <a:gdLst>
                  <a:gd name="T0" fmla="*/ 878 w 928"/>
                  <a:gd name="T1" fmla="*/ 1 h 377"/>
                  <a:gd name="T2" fmla="*/ 0 w 928"/>
                  <a:gd name="T3" fmla="*/ 201 h 377"/>
                  <a:gd name="T4" fmla="*/ 51 w 928"/>
                  <a:gd name="T5" fmla="*/ 377 h 377"/>
                  <a:gd name="T6" fmla="*/ 928 w 928"/>
                  <a:gd name="T7" fmla="*/ 151 h 377"/>
                  <a:gd name="T8" fmla="*/ 878 w 928"/>
                  <a:gd name="T9" fmla="*/ 1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28" h="377" extrusionOk="0">
                    <a:moveTo>
                      <a:pt x="878" y="1"/>
                    </a:moveTo>
                    <a:lnTo>
                      <a:pt x="0" y="201"/>
                    </a:lnTo>
                    <a:lnTo>
                      <a:pt x="51" y="377"/>
                    </a:lnTo>
                    <a:lnTo>
                      <a:pt x="928" y="151"/>
                    </a:lnTo>
                    <a:lnTo>
                      <a:pt x="878" y="1"/>
                    </a:lnTo>
                    <a:close/>
                  </a:path>
                </a:pathLst>
              </a:custGeom>
              <a:solidFill>
                <a:srgbClr val="083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00" tIns="121900" rIns="121900" bIns="121900" anchor="ctr"/>
              <a:lstStyle/>
              <a:p>
                <a:endParaRPr lang="en-US"/>
              </a:p>
            </p:txBody>
          </p:sp>
          <p:sp>
            <p:nvSpPr>
              <p:cNvPr id="52253" name="Google Shape;2583;p54"/>
              <p:cNvSpPr>
                <a:spLocks/>
              </p:cNvSpPr>
              <p:nvPr/>
            </p:nvSpPr>
            <p:spPr bwMode="auto">
              <a:xfrm>
                <a:off x="3265175" y="3414200"/>
                <a:ext cx="22600" cy="9425"/>
              </a:xfrm>
              <a:custGeom>
                <a:avLst/>
                <a:gdLst>
                  <a:gd name="T0" fmla="*/ 878 w 904"/>
                  <a:gd name="T1" fmla="*/ 0 h 377"/>
                  <a:gd name="T2" fmla="*/ 1 w 904"/>
                  <a:gd name="T3" fmla="*/ 226 h 377"/>
                  <a:gd name="T4" fmla="*/ 26 w 904"/>
                  <a:gd name="T5" fmla="*/ 376 h 377"/>
                  <a:gd name="T6" fmla="*/ 903 w 904"/>
                  <a:gd name="T7" fmla="*/ 176 h 377"/>
                  <a:gd name="T8" fmla="*/ 878 w 904"/>
                  <a:gd name="T9" fmla="*/ 0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4" h="377" extrusionOk="0">
                    <a:moveTo>
                      <a:pt x="878" y="0"/>
                    </a:moveTo>
                    <a:lnTo>
                      <a:pt x="1" y="226"/>
                    </a:lnTo>
                    <a:lnTo>
                      <a:pt x="26" y="376"/>
                    </a:lnTo>
                    <a:lnTo>
                      <a:pt x="903" y="176"/>
                    </a:lnTo>
                    <a:lnTo>
                      <a:pt x="878" y="0"/>
                    </a:lnTo>
                    <a:close/>
                  </a:path>
                </a:pathLst>
              </a:custGeom>
              <a:solidFill>
                <a:srgbClr val="083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00" tIns="121900" rIns="121900" bIns="121900" anchor="ctr"/>
              <a:lstStyle/>
              <a:p>
                <a:endParaRPr lang="en-US"/>
              </a:p>
            </p:txBody>
          </p:sp>
          <p:sp>
            <p:nvSpPr>
              <p:cNvPr id="52254" name="Google Shape;2584;p54"/>
              <p:cNvSpPr>
                <a:spLocks/>
              </p:cNvSpPr>
              <p:nvPr/>
            </p:nvSpPr>
            <p:spPr bwMode="auto">
              <a:xfrm>
                <a:off x="3258925" y="3389125"/>
                <a:ext cx="23200" cy="9425"/>
              </a:xfrm>
              <a:custGeom>
                <a:avLst/>
                <a:gdLst>
                  <a:gd name="T0" fmla="*/ 877 w 928"/>
                  <a:gd name="T1" fmla="*/ 1 h 377"/>
                  <a:gd name="T2" fmla="*/ 0 w 928"/>
                  <a:gd name="T3" fmla="*/ 226 h 377"/>
                  <a:gd name="T4" fmla="*/ 50 w 928"/>
                  <a:gd name="T5" fmla="*/ 377 h 377"/>
                  <a:gd name="T6" fmla="*/ 928 w 928"/>
                  <a:gd name="T7" fmla="*/ 151 h 377"/>
                  <a:gd name="T8" fmla="*/ 877 w 928"/>
                  <a:gd name="T9" fmla="*/ 1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28" h="377" extrusionOk="0">
                    <a:moveTo>
                      <a:pt x="877" y="1"/>
                    </a:moveTo>
                    <a:lnTo>
                      <a:pt x="0" y="226"/>
                    </a:lnTo>
                    <a:lnTo>
                      <a:pt x="50" y="377"/>
                    </a:lnTo>
                    <a:lnTo>
                      <a:pt x="928" y="151"/>
                    </a:lnTo>
                    <a:lnTo>
                      <a:pt x="877" y="1"/>
                    </a:lnTo>
                    <a:close/>
                  </a:path>
                </a:pathLst>
              </a:custGeom>
              <a:solidFill>
                <a:srgbClr val="083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00" tIns="121900" rIns="121900" bIns="121900" anchor="ctr"/>
              <a:lstStyle/>
              <a:p>
                <a:endParaRPr lang="en-US"/>
              </a:p>
            </p:txBody>
          </p:sp>
          <p:sp>
            <p:nvSpPr>
              <p:cNvPr id="52255" name="Google Shape;2585;p54"/>
              <p:cNvSpPr>
                <a:spLocks/>
              </p:cNvSpPr>
              <p:nvPr/>
            </p:nvSpPr>
            <p:spPr bwMode="auto">
              <a:xfrm>
                <a:off x="3253275" y="3364075"/>
                <a:ext cx="22575" cy="9425"/>
              </a:xfrm>
              <a:custGeom>
                <a:avLst/>
                <a:gdLst>
                  <a:gd name="T0" fmla="*/ 878 w 903"/>
                  <a:gd name="T1" fmla="*/ 0 h 377"/>
                  <a:gd name="T2" fmla="*/ 1 w 903"/>
                  <a:gd name="T3" fmla="*/ 201 h 377"/>
                  <a:gd name="T4" fmla="*/ 26 w 903"/>
                  <a:gd name="T5" fmla="*/ 376 h 377"/>
                  <a:gd name="T6" fmla="*/ 903 w 903"/>
                  <a:gd name="T7" fmla="*/ 151 h 377"/>
                  <a:gd name="T8" fmla="*/ 878 w 903"/>
                  <a:gd name="T9" fmla="*/ 0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3" h="377" extrusionOk="0">
                    <a:moveTo>
                      <a:pt x="878" y="0"/>
                    </a:moveTo>
                    <a:lnTo>
                      <a:pt x="1" y="201"/>
                    </a:lnTo>
                    <a:lnTo>
                      <a:pt x="26" y="376"/>
                    </a:lnTo>
                    <a:lnTo>
                      <a:pt x="903" y="151"/>
                    </a:lnTo>
                    <a:lnTo>
                      <a:pt x="878" y="0"/>
                    </a:lnTo>
                    <a:close/>
                  </a:path>
                </a:pathLst>
              </a:custGeom>
              <a:solidFill>
                <a:srgbClr val="083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00" tIns="121900" rIns="121900" bIns="121900" anchor="ctr"/>
              <a:lstStyle/>
              <a:p>
                <a:endParaRPr lang="en-US"/>
              </a:p>
            </p:txBody>
          </p:sp>
          <p:sp>
            <p:nvSpPr>
              <p:cNvPr id="52256" name="Google Shape;2586;p54"/>
              <p:cNvSpPr>
                <a:spLocks/>
              </p:cNvSpPr>
              <p:nvPr/>
            </p:nvSpPr>
            <p:spPr bwMode="auto">
              <a:xfrm>
                <a:off x="3247025" y="3338375"/>
                <a:ext cx="23200" cy="9425"/>
              </a:xfrm>
              <a:custGeom>
                <a:avLst/>
                <a:gdLst>
                  <a:gd name="T0" fmla="*/ 877 w 928"/>
                  <a:gd name="T1" fmla="*/ 1 h 377"/>
                  <a:gd name="T2" fmla="*/ 0 w 928"/>
                  <a:gd name="T3" fmla="*/ 226 h 377"/>
                  <a:gd name="T4" fmla="*/ 50 w 928"/>
                  <a:gd name="T5" fmla="*/ 377 h 377"/>
                  <a:gd name="T6" fmla="*/ 927 w 928"/>
                  <a:gd name="T7" fmla="*/ 176 h 377"/>
                  <a:gd name="T8" fmla="*/ 877 w 928"/>
                  <a:gd name="T9" fmla="*/ 1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28" h="377" extrusionOk="0">
                    <a:moveTo>
                      <a:pt x="877" y="1"/>
                    </a:moveTo>
                    <a:lnTo>
                      <a:pt x="0" y="226"/>
                    </a:lnTo>
                    <a:lnTo>
                      <a:pt x="50" y="377"/>
                    </a:lnTo>
                    <a:lnTo>
                      <a:pt x="927" y="176"/>
                    </a:lnTo>
                    <a:lnTo>
                      <a:pt x="877" y="1"/>
                    </a:lnTo>
                    <a:close/>
                  </a:path>
                </a:pathLst>
              </a:custGeom>
              <a:solidFill>
                <a:srgbClr val="083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00" tIns="121900" rIns="121900" bIns="121900" anchor="ctr"/>
              <a:lstStyle/>
              <a:p>
                <a:endParaRPr lang="en-US"/>
              </a:p>
            </p:txBody>
          </p:sp>
          <p:sp>
            <p:nvSpPr>
              <p:cNvPr id="52257" name="Google Shape;2587;p54"/>
              <p:cNvSpPr>
                <a:spLocks/>
              </p:cNvSpPr>
              <p:nvPr/>
            </p:nvSpPr>
            <p:spPr bwMode="auto">
              <a:xfrm>
                <a:off x="3241375" y="3313325"/>
                <a:ext cx="22575" cy="9425"/>
              </a:xfrm>
              <a:custGeom>
                <a:avLst/>
                <a:gdLst>
                  <a:gd name="T0" fmla="*/ 878 w 903"/>
                  <a:gd name="T1" fmla="*/ 0 h 377"/>
                  <a:gd name="T2" fmla="*/ 1 w 903"/>
                  <a:gd name="T3" fmla="*/ 226 h 377"/>
                  <a:gd name="T4" fmla="*/ 26 w 903"/>
                  <a:gd name="T5" fmla="*/ 376 h 377"/>
                  <a:gd name="T6" fmla="*/ 903 w 903"/>
                  <a:gd name="T7" fmla="*/ 151 h 377"/>
                  <a:gd name="T8" fmla="*/ 878 w 903"/>
                  <a:gd name="T9" fmla="*/ 0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3" h="377" extrusionOk="0">
                    <a:moveTo>
                      <a:pt x="878" y="0"/>
                    </a:moveTo>
                    <a:lnTo>
                      <a:pt x="1" y="226"/>
                    </a:lnTo>
                    <a:lnTo>
                      <a:pt x="26" y="376"/>
                    </a:lnTo>
                    <a:lnTo>
                      <a:pt x="903" y="151"/>
                    </a:lnTo>
                    <a:lnTo>
                      <a:pt x="878" y="0"/>
                    </a:lnTo>
                    <a:close/>
                  </a:path>
                </a:pathLst>
              </a:custGeom>
              <a:solidFill>
                <a:srgbClr val="083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00" tIns="121900" rIns="121900" bIns="121900" anchor="ctr"/>
              <a:lstStyle/>
              <a:p>
                <a:endParaRPr lang="en-US"/>
              </a:p>
            </p:txBody>
          </p:sp>
          <p:sp>
            <p:nvSpPr>
              <p:cNvPr id="52258" name="Google Shape;2588;p54"/>
              <p:cNvSpPr>
                <a:spLocks/>
              </p:cNvSpPr>
              <p:nvPr/>
            </p:nvSpPr>
            <p:spPr bwMode="auto">
              <a:xfrm>
                <a:off x="3235100" y="3288250"/>
                <a:ext cx="23225" cy="9425"/>
              </a:xfrm>
              <a:custGeom>
                <a:avLst/>
                <a:gdLst>
                  <a:gd name="T0" fmla="*/ 878 w 929"/>
                  <a:gd name="T1" fmla="*/ 1 h 377"/>
                  <a:gd name="T2" fmla="*/ 1 w 929"/>
                  <a:gd name="T3" fmla="*/ 201 h 377"/>
                  <a:gd name="T4" fmla="*/ 51 w 929"/>
                  <a:gd name="T5" fmla="*/ 377 h 377"/>
                  <a:gd name="T6" fmla="*/ 928 w 929"/>
                  <a:gd name="T7" fmla="*/ 151 h 377"/>
                  <a:gd name="T8" fmla="*/ 878 w 929"/>
                  <a:gd name="T9" fmla="*/ 1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29" h="377" extrusionOk="0">
                    <a:moveTo>
                      <a:pt x="878" y="1"/>
                    </a:moveTo>
                    <a:lnTo>
                      <a:pt x="1" y="201"/>
                    </a:lnTo>
                    <a:lnTo>
                      <a:pt x="51" y="377"/>
                    </a:lnTo>
                    <a:lnTo>
                      <a:pt x="928" y="151"/>
                    </a:lnTo>
                    <a:lnTo>
                      <a:pt x="878" y="1"/>
                    </a:lnTo>
                    <a:close/>
                  </a:path>
                </a:pathLst>
              </a:custGeom>
              <a:solidFill>
                <a:srgbClr val="083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00" tIns="121900" rIns="121900" bIns="121900" anchor="ctr"/>
              <a:lstStyle/>
              <a:p>
                <a:endParaRPr lang="en-US"/>
              </a:p>
            </p:txBody>
          </p:sp>
          <p:sp>
            <p:nvSpPr>
              <p:cNvPr id="52259" name="Google Shape;2589;p54"/>
              <p:cNvSpPr>
                <a:spLocks/>
              </p:cNvSpPr>
              <p:nvPr/>
            </p:nvSpPr>
            <p:spPr bwMode="auto">
              <a:xfrm>
                <a:off x="3229475" y="3262575"/>
                <a:ext cx="22575" cy="9425"/>
              </a:xfrm>
              <a:custGeom>
                <a:avLst/>
                <a:gdLst>
                  <a:gd name="T0" fmla="*/ 878 w 903"/>
                  <a:gd name="T1" fmla="*/ 0 h 377"/>
                  <a:gd name="T2" fmla="*/ 0 w 903"/>
                  <a:gd name="T3" fmla="*/ 226 h 377"/>
                  <a:gd name="T4" fmla="*/ 25 w 903"/>
                  <a:gd name="T5" fmla="*/ 376 h 377"/>
                  <a:gd name="T6" fmla="*/ 903 w 903"/>
                  <a:gd name="T7" fmla="*/ 176 h 377"/>
                  <a:gd name="T8" fmla="*/ 878 w 903"/>
                  <a:gd name="T9" fmla="*/ 0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3" h="377" extrusionOk="0">
                    <a:moveTo>
                      <a:pt x="878" y="0"/>
                    </a:moveTo>
                    <a:lnTo>
                      <a:pt x="0" y="226"/>
                    </a:lnTo>
                    <a:lnTo>
                      <a:pt x="25" y="376"/>
                    </a:lnTo>
                    <a:lnTo>
                      <a:pt x="903" y="176"/>
                    </a:lnTo>
                    <a:lnTo>
                      <a:pt x="878" y="0"/>
                    </a:lnTo>
                    <a:close/>
                  </a:path>
                </a:pathLst>
              </a:custGeom>
              <a:solidFill>
                <a:srgbClr val="083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00" tIns="121900" rIns="121900" bIns="121900" anchor="ctr"/>
              <a:lstStyle/>
              <a:p>
                <a:endParaRPr lang="en-US"/>
              </a:p>
            </p:txBody>
          </p:sp>
          <p:sp>
            <p:nvSpPr>
              <p:cNvPr id="52260" name="Google Shape;2590;p54"/>
              <p:cNvSpPr>
                <a:spLocks/>
              </p:cNvSpPr>
              <p:nvPr/>
            </p:nvSpPr>
            <p:spPr bwMode="auto">
              <a:xfrm>
                <a:off x="3223825" y="3237500"/>
                <a:ext cx="22600" cy="9425"/>
              </a:xfrm>
              <a:custGeom>
                <a:avLst/>
                <a:gdLst>
                  <a:gd name="T0" fmla="*/ 853 w 904"/>
                  <a:gd name="T1" fmla="*/ 1 h 377"/>
                  <a:gd name="T2" fmla="*/ 1 w 904"/>
                  <a:gd name="T3" fmla="*/ 226 h 377"/>
                  <a:gd name="T4" fmla="*/ 26 w 904"/>
                  <a:gd name="T5" fmla="*/ 377 h 377"/>
                  <a:gd name="T6" fmla="*/ 903 w 904"/>
                  <a:gd name="T7" fmla="*/ 151 h 377"/>
                  <a:gd name="T8" fmla="*/ 853 w 904"/>
                  <a:gd name="T9" fmla="*/ 1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4" h="377" extrusionOk="0">
                    <a:moveTo>
                      <a:pt x="853" y="1"/>
                    </a:moveTo>
                    <a:lnTo>
                      <a:pt x="1" y="226"/>
                    </a:lnTo>
                    <a:lnTo>
                      <a:pt x="26" y="377"/>
                    </a:lnTo>
                    <a:lnTo>
                      <a:pt x="903" y="151"/>
                    </a:lnTo>
                    <a:lnTo>
                      <a:pt x="853" y="1"/>
                    </a:lnTo>
                    <a:close/>
                  </a:path>
                </a:pathLst>
              </a:custGeom>
              <a:solidFill>
                <a:srgbClr val="083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00" tIns="121900" rIns="121900" bIns="121900" anchor="ctr"/>
              <a:lstStyle/>
              <a:p>
                <a:endParaRPr lang="en-US"/>
              </a:p>
            </p:txBody>
          </p:sp>
          <p:sp>
            <p:nvSpPr>
              <p:cNvPr id="52261" name="Google Shape;2591;p54"/>
              <p:cNvSpPr>
                <a:spLocks/>
              </p:cNvSpPr>
              <p:nvPr/>
            </p:nvSpPr>
            <p:spPr bwMode="auto">
              <a:xfrm>
                <a:off x="3217575" y="3212450"/>
                <a:ext cx="22575" cy="9425"/>
              </a:xfrm>
              <a:custGeom>
                <a:avLst/>
                <a:gdLst>
                  <a:gd name="T0" fmla="*/ 877 w 903"/>
                  <a:gd name="T1" fmla="*/ 0 h 377"/>
                  <a:gd name="T2" fmla="*/ 0 w 903"/>
                  <a:gd name="T3" fmla="*/ 201 h 377"/>
                  <a:gd name="T4" fmla="*/ 25 w 903"/>
                  <a:gd name="T5" fmla="*/ 376 h 377"/>
                  <a:gd name="T6" fmla="*/ 902 w 903"/>
                  <a:gd name="T7" fmla="*/ 150 h 377"/>
                  <a:gd name="T8" fmla="*/ 877 w 903"/>
                  <a:gd name="T9" fmla="*/ 0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3" h="377" extrusionOk="0">
                    <a:moveTo>
                      <a:pt x="877" y="0"/>
                    </a:moveTo>
                    <a:lnTo>
                      <a:pt x="0" y="201"/>
                    </a:lnTo>
                    <a:lnTo>
                      <a:pt x="25" y="376"/>
                    </a:lnTo>
                    <a:lnTo>
                      <a:pt x="902" y="150"/>
                    </a:lnTo>
                    <a:lnTo>
                      <a:pt x="877" y="0"/>
                    </a:lnTo>
                    <a:close/>
                  </a:path>
                </a:pathLst>
              </a:custGeom>
              <a:solidFill>
                <a:srgbClr val="083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00" tIns="121900" rIns="121900" bIns="121900" anchor="ctr"/>
              <a:lstStyle/>
              <a:p>
                <a:endParaRPr lang="en-US"/>
              </a:p>
            </p:txBody>
          </p:sp>
          <p:sp>
            <p:nvSpPr>
              <p:cNvPr id="52262" name="Google Shape;2592;p54"/>
              <p:cNvSpPr>
                <a:spLocks/>
              </p:cNvSpPr>
              <p:nvPr/>
            </p:nvSpPr>
            <p:spPr bwMode="auto">
              <a:xfrm>
                <a:off x="3211925" y="3186750"/>
                <a:ext cx="22575" cy="9425"/>
              </a:xfrm>
              <a:custGeom>
                <a:avLst/>
                <a:gdLst>
                  <a:gd name="T0" fmla="*/ 853 w 903"/>
                  <a:gd name="T1" fmla="*/ 1 h 377"/>
                  <a:gd name="T2" fmla="*/ 1 w 903"/>
                  <a:gd name="T3" fmla="*/ 226 h 377"/>
                  <a:gd name="T4" fmla="*/ 26 w 903"/>
                  <a:gd name="T5" fmla="*/ 376 h 377"/>
                  <a:gd name="T6" fmla="*/ 903 w 903"/>
                  <a:gd name="T7" fmla="*/ 151 h 377"/>
                  <a:gd name="T8" fmla="*/ 853 w 903"/>
                  <a:gd name="T9" fmla="*/ 1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3" h="377" extrusionOk="0">
                    <a:moveTo>
                      <a:pt x="853" y="1"/>
                    </a:moveTo>
                    <a:lnTo>
                      <a:pt x="1" y="226"/>
                    </a:lnTo>
                    <a:lnTo>
                      <a:pt x="26" y="376"/>
                    </a:lnTo>
                    <a:lnTo>
                      <a:pt x="903" y="151"/>
                    </a:lnTo>
                    <a:lnTo>
                      <a:pt x="853" y="1"/>
                    </a:lnTo>
                    <a:close/>
                  </a:path>
                </a:pathLst>
              </a:custGeom>
              <a:solidFill>
                <a:srgbClr val="083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00" tIns="121900" rIns="121900" bIns="121900" anchor="ctr"/>
              <a:lstStyle/>
              <a:p>
                <a:endParaRPr lang="en-US"/>
              </a:p>
            </p:txBody>
          </p:sp>
          <p:sp>
            <p:nvSpPr>
              <p:cNvPr id="52263" name="Google Shape;2593;p54"/>
              <p:cNvSpPr>
                <a:spLocks/>
              </p:cNvSpPr>
              <p:nvPr/>
            </p:nvSpPr>
            <p:spPr bwMode="auto">
              <a:xfrm>
                <a:off x="3205650" y="3161675"/>
                <a:ext cx="22600" cy="9425"/>
              </a:xfrm>
              <a:custGeom>
                <a:avLst/>
                <a:gdLst>
                  <a:gd name="T0" fmla="*/ 878 w 904"/>
                  <a:gd name="T1" fmla="*/ 1 h 377"/>
                  <a:gd name="T2" fmla="*/ 1 w 904"/>
                  <a:gd name="T3" fmla="*/ 227 h 377"/>
                  <a:gd name="T4" fmla="*/ 51 w 904"/>
                  <a:gd name="T5" fmla="*/ 377 h 377"/>
                  <a:gd name="T6" fmla="*/ 903 w 904"/>
                  <a:gd name="T7" fmla="*/ 151 h 377"/>
                  <a:gd name="T8" fmla="*/ 878 w 904"/>
                  <a:gd name="T9" fmla="*/ 1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4" h="377" extrusionOk="0">
                    <a:moveTo>
                      <a:pt x="878" y="1"/>
                    </a:moveTo>
                    <a:lnTo>
                      <a:pt x="1" y="227"/>
                    </a:lnTo>
                    <a:lnTo>
                      <a:pt x="51" y="377"/>
                    </a:lnTo>
                    <a:lnTo>
                      <a:pt x="903" y="151"/>
                    </a:lnTo>
                    <a:lnTo>
                      <a:pt x="878" y="1"/>
                    </a:lnTo>
                    <a:close/>
                  </a:path>
                </a:pathLst>
              </a:custGeom>
              <a:solidFill>
                <a:srgbClr val="083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00" tIns="121900" rIns="121900" bIns="121900" anchor="ctr"/>
              <a:lstStyle/>
              <a:p>
                <a:endParaRPr lang="en-US"/>
              </a:p>
            </p:txBody>
          </p:sp>
          <p:sp>
            <p:nvSpPr>
              <p:cNvPr id="52264" name="Google Shape;2594;p54"/>
              <p:cNvSpPr>
                <a:spLocks/>
              </p:cNvSpPr>
              <p:nvPr/>
            </p:nvSpPr>
            <p:spPr bwMode="auto">
              <a:xfrm>
                <a:off x="3200025" y="3136000"/>
                <a:ext cx="22575" cy="9425"/>
              </a:xfrm>
              <a:custGeom>
                <a:avLst/>
                <a:gdLst>
                  <a:gd name="T0" fmla="*/ 853 w 903"/>
                  <a:gd name="T1" fmla="*/ 0 h 377"/>
                  <a:gd name="T2" fmla="*/ 0 w 903"/>
                  <a:gd name="T3" fmla="*/ 226 h 377"/>
                  <a:gd name="T4" fmla="*/ 25 w 903"/>
                  <a:gd name="T5" fmla="*/ 376 h 377"/>
                  <a:gd name="T6" fmla="*/ 903 w 903"/>
                  <a:gd name="T7" fmla="*/ 176 h 377"/>
                  <a:gd name="T8" fmla="*/ 853 w 903"/>
                  <a:gd name="T9" fmla="*/ 0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3" h="377" extrusionOk="0">
                    <a:moveTo>
                      <a:pt x="853" y="0"/>
                    </a:moveTo>
                    <a:lnTo>
                      <a:pt x="0" y="226"/>
                    </a:lnTo>
                    <a:lnTo>
                      <a:pt x="25" y="376"/>
                    </a:lnTo>
                    <a:lnTo>
                      <a:pt x="903" y="176"/>
                    </a:lnTo>
                    <a:lnTo>
                      <a:pt x="853" y="0"/>
                    </a:lnTo>
                    <a:close/>
                  </a:path>
                </a:pathLst>
              </a:custGeom>
              <a:solidFill>
                <a:srgbClr val="083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00" tIns="121900" rIns="121900" bIns="121900" anchor="ctr"/>
              <a:lstStyle/>
              <a:p>
                <a:endParaRPr lang="en-US"/>
              </a:p>
            </p:txBody>
          </p:sp>
          <p:sp>
            <p:nvSpPr>
              <p:cNvPr id="52265" name="Google Shape;2595;p54"/>
              <p:cNvSpPr>
                <a:spLocks/>
              </p:cNvSpPr>
              <p:nvPr/>
            </p:nvSpPr>
            <p:spPr bwMode="auto">
              <a:xfrm>
                <a:off x="3193750" y="3110925"/>
                <a:ext cx="22600" cy="9425"/>
              </a:xfrm>
              <a:custGeom>
                <a:avLst/>
                <a:gdLst>
                  <a:gd name="T0" fmla="*/ 878 w 904"/>
                  <a:gd name="T1" fmla="*/ 1 h 377"/>
                  <a:gd name="T2" fmla="*/ 1 w 904"/>
                  <a:gd name="T3" fmla="*/ 226 h 377"/>
                  <a:gd name="T4" fmla="*/ 51 w 904"/>
                  <a:gd name="T5" fmla="*/ 377 h 377"/>
                  <a:gd name="T6" fmla="*/ 903 w 904"/>
                  <a:gd name="T7" fmla="*/ 151 h 377"/>
                  <a:gd name="T8" fmla="*/ 878 w 904"/>
                  <a:gd name="T9" fmla="*/ 1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4" h="377" extrusionOk="0">
                    <a:moveTo>
                      <a:pt x="878" y="1"/>
                    </a:moveTo>
                    <a:lnTo>
                      <a:pt x="1" y="226"/>
                    </a:lnTo>
                    <a:lnTo>
                      <a:pt x="51" y="377"/>
                    </a:lnTo>
                    <a:lnTo>
                      <a:pt x="903" y="151"/>
                    </a:lnTo>
                    <a:lnTo>
                      <a:pt x="878" y="1"/>
                    </a:lnTo>
                    <a:close/>
                  </a:path>
                </a:pathLst>
              </a:custGeom>
              <a:solidFill>
                <a:srgbClr val="083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00" tIns="121900" rIns="121900" bIns="121900" anchor="ctr"/>
              <a:lstStyle/>
              <a:p>
                <a:endParaRPr lang="en-US"/>
              </a:p>
            </p:txBody>
          </p:sp>
          <p:sp>
            <p:nvSpPr>
              <p:cNvPr id="52266" name="Google Shape;2596;p54"/>
              <p:cNvSpPr>
                <a:spLocks/>
              </p:cNvSpPr>
              <p:nvPr/>
            </p:nvSpPr>
            <p:spPr bwMode="auto">
              <a:xfrm>
                <a:off x="3188125" y="3085875"/>
                <a:ext cx="22575" cy="9425"/>
              </a:xfrm>
              <a:custGeom>
                <a:avLst/>
                <a:gdLst>
                  <a:gd name="T0" fmla="*/ 852 w 903"/>
                  <a:gd name="T1" fmla="*/ 0 h 377"/>
                  <a:gd name="T2" fmla="*/ 0 w 903"/>
                  <a:gd name="T3" fmla="*/ 201 h 377"/>
                  <a:gd name="T4" fmla="*/ 25 w 903"/>
                  <a:gd name="T5" fmla="*/ 376 h 377"/>
                  <a:gd name="T6" fmla="*/ 902 w 903"/>
                  <a:gd name="T7" fmla="*/ 151 h 377"/>
                  <a:gd name="T8" fmla="*/ 852 w 903"/>
                  <a:gd name="T9" fmla="*/ 0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3" h="377" extrusionOk="0">
                    <a:moveTo>
                      <a:pt x="852" y="0"/>
                    </a:moveTo>
                    <a:lnTo>
                      <a:pt x="0" y="201"/>
                    </a:lnTo>
                    <a:lnTo>
                      <a:pt x="25" y="376"/>
                    </a:lnTo>
                    <a:lnTo>
                      <a:pt x="902" y="151"/>
                    </a:lnTo>
                    <a:lnTo>
                      <a:pt x="852" y="0"/>
                    </a:lnTo>
                    <a:close/>
                  </a:path>
                </a:pathLst>
              </a:custGeom>
              <a:solidFill>
                <a:srgbClr val="083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00" tIns="121900" rIns="121900" bIns="121900" anchor="ctr"/>
              <a:lstStyle/>
              <a:p>
                <a:endParaRPr lang="en-US"/>
              </a:p>
            </p:txBody>
          </p:sp>
          <p:sp>
            <p:nvSpPr>
              <p:cNvPr id="52267" name="Google Shape;2597;p54"/>
              <p:cNvSpPr>
                <a:spLocks/>
              </p:cNvSpPr>
              <p:nvPr/>
            </p:nvSpPr>
            <p:spPr bwMode="auto">
              <a:xfrm>
                <a:off x="3181850" y="3060175"/>
                <a:ext cx="22575" cy="9425"/>
              </a:xfrm>
              <a:custGeom>
                <a:avLst/>
                <a:gdLst>
                  <a:gd name="T0" fmla="*/ 878 w 903"/>
                  <a:gd name="T1" fmla="*/ 1 h 377"/>
                  <a:gd name="T2" fmla="*/ 1 w 903"/>
                  <a:gd name="T3" fmla="*/ 226 h 377"/>
                  <a:gd name="T4" fmla="*/ 51 w 903"/>
                  <a:gd name="T5" fmla="*/ 377 h 377"/>
                  <a:gd name="T6" fmla="*/ 903 w 903"/>
                  <a:gd name="T7" fmla="*/ 176 h 377"/>
                  <a:gd name="T8" fmla="*/ 878 w 903"/>
                  <a:gd name="T9" fmla="*/ 1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3" h="377" extrusionOk="0">
                    <a:moveTo>
                      <a:pt x="878" y="1"/>
                    </a:moveTo>
                    <a:lnTo>
                      <a:pt x="1" y="226"/>
                    </a:lnTo>
                    <a:lnTo>
                      <a:pt x="51" y="377"/>
                    </a:lnTo>
                    <a:lnTo>
                      <a:pt x="903" y="176"/>
                    </a:lnTo>
                    <a:lnTo>
                      <a:pt x="878" y="1"/>
                    </a:lnTo>
                    <a:close/>
                  </a:path>
                </a:pathLst>
              </a:custGeom>
              <a:solidFill>
                <a:srgbClr val="083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00" tIns="121900" rIns="121900" bIns="121900" anchor="ctr"/>
              <a:lstStyle/>
              <a:p>
                <a:endParaRPr lang="en-US"/>
              </a:p>
            </p:txBody>
          </p:sp>
          <p:sp>
            <p:nvSpPr>
              <p:cNvPr id="52268" name="Google Shape;2598;p54"/>
              <p:cNvSpPr>
                <a:spLocks/>
              </p:cNvSpPr>
              <p:nvPr/>
            </p:nvSpPr>
            <p:spPr bwMode="auto">
              <a:xfrm>
                <a:off x="3176200" y="3035125"/>
                <a:ext cx="22600" cy="9425"/>
              </a:xfrm>
              <a:custGeom>
                <a:avLst/>
                <a:gdLst>
                  <a:gd name="T0" fmla="*/ 853 w 904"/>
                  <a:gd name="T1" fmla="*/ 0 h 377"/>
                  <a:gd name="T2" fmla="*/ 1 w 904"/>
                  <a:gd name="T3" fmla="*/ 226 h 377"/>
                  <a:gd name="T4" fmla="*/ 26 w 904"/>
                  <a:gd name="T5" fmla="*/ 376 h 377"/>
                  <a:gd name="T6" fmla="*/ 903 w 904"/>
                  <a:gd name="T7" fmla="*/ 151 h 377"/>
                  <a:gd name="T8" fmla="*/ 853 w 904"/>
                  <a:gd name="T9" fmla="*/ 0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4" h="377" extrusionOk="0">
                    <a:moveTo>
                      <a:pt x="853" y="0"/>
                    </a:moveTo>
                    <a:lnTo>
                      <a:pt x="1" y="226"/>
                    </a:lnTo>
                    <a:lnTo>
                      <a:pt x="26" y="376"/>
                    </a:lnTo>
                    <a:lnTo>
                      <a:pt x="903" y="151"/>
                    </a:lnTo>
                    <a:lnTo>
                      <a:pt x="853" y="0"/>
                    </a:lnTo>
                    <a:close/>
                  </a:path>
                </a:pathLst>
              </a:custGeom>
              <a:solidFill>
                <a:srgbClr val="083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00" tIns="121900" rIns="121900" bIns="121900" anchor="ctr"/>
              <a:lstStyle/>
              <a:p>
                <a:endParaRPr lang="en-US"/>
              </a:p>
            </p:txBody>
          </p:sp>
          <p:sp>
            <p:nvSpPr>
              <p:cNvPr id="52269" name="Google Shape;2599;p54"/>
              <p:cNvSpPr>
                <a:spLocks/>
              </p:cNvSpPr>
              <p:nvPr/>
            </p:nvSpPr>
            <p:spPr bwMode="auto">
              <a:xfrm>
                <a:off x="3169950" y="3010050"/>
                <a:ext cx="22575" cy="9425"/>
              </a:xfrm>
              <a:custGeom>
                <a:avLst/>
                <a:gdLst>
                  <a:gd name="T0" fmla="*/ 878 w 903"/>
                  <a:gd name="T1" fmla="*/ 1 h 377"/>
                  <a:gd name="T2" fmla="*/ 0 w 903"/>
                  <a:gd name="T3" fmla="*/ 201 h 377"/>
                  <a:gd name="T4" fmla="*/ 50 w 903"/>
                  <a:gd name="T5" fmla="*/ 377 h 377"/>
                  <a:gd name="T6" fmla="*/ 903 w 903"/>
                  <a:gd name="T7" fmla="*/ 151 h 377"/>
                  <a:gd name="T8" fmla="*/ 878 w 903"/>
                  <a:gd name="T9" fmla="*/ 1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3" h="377" extrusionOk="0">
                    <a:moveTo>
                      <a:pt x="878" y="1"/>
                    </a:moveTo>
                    <a:lnTo>
                      <a:pt x="0" y="201"/>
                    </a:lnTo>
                    <a:lnTo>
                      <a:pt x="50" y="377"/>
                    </a:lnTo>
                    <a:lnTo>
                      <a:pt x="903" y="151"/>
                    </a:lnTo>
                    <a:lnTo>
                      <a:pt x="878" y="1"/>
                    </a:lnTo>
                    <a:close/>
                  </a:path>
                </a:pathLst>
              </a:custGeom>
              <a:solidFill>
                <a:srgbClr val="083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00" tIns="121900" rIns="121900" bIns="121900" anchor="ctr"/>
              <a:lstStyle/>
              <a:p>
                <a:endParaRPr lang="en-US"/>
              </a:p>
            </p:txBody>
          </p:sp>
          <p:sp>
            <p:nvSpPr>
              <p:cNvPr id="52270" name="Google Shape;2600;p54"/>
              <p:cNvSpPr>
                <a:spLocks/>
              </p:cNvSpPr>
              <p:nvPr/>
            </p:nvSpPr>
            <p:spPr bwMode="auto">
              <a:xfrm>
                <a:off x="3164300" y="2984375"/>
                <a:ext cx="22600" cy="9425"/>
              </a:xfrm>
              <a:custGeom>
                <a:avLst/>
                <a:gdLst>
                  <a:gd name="T0" fmla="*/ 853 w 904"/>
                  <a:gd name="T1" fmla="*/ 0 h 377"/>
                  <a:gd name="T2" fmla="*/ 1 w 904"/>
                  <a:gd name="T3" fmla="*/ 226 h 377"/>
                  <a:gd name="T4" fmla="*/ 26 w 904"/>
                  <a:gd name="T5" fmla="*/ 376 h 377"/>
                  <a:gd name="T6" fmla="*/ 903 w 904"/>
                  <a:gd name="T7" fmla="*/ 176 h 377"/>
                  <a:gd name="T8" fmla="*/ 853 w 904"/>
                  <a:gd name="T9" fmla="*/ 0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4" h="377" extrusionOk="0">
                    <a:moveTo>
                      <a:pt x="853" y="0"/>
                    </a:moveTo>
                    <a:lnTo>
                      <a:pt x="1" y="226"/>
                    </a:lnTo>
                    <a:lnTo>
                      <a:pt x="26" y="376"/>
                    </a:lnTo>
                    <a:lnTo>
                      <a:pt x="903" y="176"/>
                    </a:lnTo>
                    <a:lnTo>
                      <a:pt x="853" y="0"/>
                    </a:lnTo>
                    <a:close/>
                  </a:path>
                </a:pathLst>
              </a:custGeom>
              <a:solidFill>
                <a:srgbClr val="083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00" tIns="121900" rIns="121900" bIns="121900" anchor="ctr"/>
              <a:lstStyle/>
              <a:p>
                <a:endParaRPr lang="en-US"/>
              </a:p>
            </p:txBody>
          </p:sp>
          <p:sp>
            <p:nvSpPr>
              <p:cNvPr id="52271" name="Google Shape;2601;p54"/>
              <p:cNvSpPr>
                <a:spLocks/>
              </p:cNvSpPr>
              <p:nvPr/>
            </p:nvSpPr>
            <p:spPr bwMode="auto">
              <a:xfrm>
                <a:off x="3158050" y="2959300"/>
                <a:ext cx="22575" cy="9425"/>
              </a:xfrm>
              <a:custGeom>
                <a:avLst/>
                <a:gdLst>
                  <a:gd name="T0" fmla="*/ 877 w 903"/>
                  <a:gd name="T1" fmla="*/ 1 h 377"/>
                  <a:gd name="T2" fmla="*/ 0 w 903"/>
                  <a:gd name="T3" fmla="*/ 226 h 377"/>
                  <a:gd name="T4" fmla="*/ 50 w 903"/>
                  <a:gd name="T5" fmla="*/ 377 h 377"/>
                  <a:gd name="T6" fmla="*/ 902 w 903"/>
                  <a:gd name="T7" fmla="*/ 151 h 377"/>
                  <a:gd name="T8" fmla="*/ 877 w 903"/>
                  <a:gd name="T9" fmla="*/ 1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3" h="377" extrusionOk="0">
                    <a:moveTo>
                      <a:pt x="877" y="1"/>
                    </a:moveTo>
                    <a:lnTo>
                      <a:pt x="0" y="226"/>
                    </a:lnTo>
                    <a:lnTo>
                      <a:pt x="50" y="377"/>
                    </a:lnTo>
                    <a:lnTo>
                      <a:pt x="902" y="151"/>
                    </a:lnTo>
                    <a:lnTo>
                      <a:pt x="877" y="1"/>
                    </a:lnTo>
                    <a:close/>
                  </a:path>
                </a:pathLst>
              </a:custGeom>
              <a:solidFill>
                <a:srgbClr val="083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00" tIns="121900" rIns="121900" bIns="121900" anchor="ctr"/>
              <a:lstStyle/>
              <a:p>
                <a:endParaRPr lang="en-US"/>
              </a:p>
            </p:txBody>
          </p:sp>
          <p:sp>
            <p:nvSpPr>
              <p:cNvPr id="52272" name="Google Shape;2602;p54"/>
              <p:cNvSpPr>
                <a:spLocks/>
              </p:cNvSpPr>
              <p:nvPr/>
            </p:nvSpPr>
            <p:spPr bwMode="auto">
              <a:xfrm>
                <a:off x="3152400" y="2934250"/>
                <a:ext cx="22575" cy="9425"/>
              </a:xfrm>
              <a:custGeom>
                <a:avLst/>
                <a:gdLst>
                  <a:gd name="T0" fmla="*/ 853 w 903"/>
                  <a:gd name="T1" fmla="*/ 0 h 377"/>
                  <a:gd name="T2" fmla="*/ 1 w 903"/>
                  <a:gd name="T3" fmla="*/ 201 h 377"/>
                  <a:gd name="T4" fmla="*/ 26 w 903"/>
                  <a:gd name="T5" fmla="*/ 376 h 377"/>
                  <a:gd name="T6" fmla="*/ 903 w 903"/>
                  <a:gd name="T7" fmla="*/ 151 h 377"/>
                  <a:gd name="T8" fmla="*/ 853 w 903"/>
                  <a:gd name="T9" fmla="*/ 0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3" h="377" extrusionOk="0">
                    <a:moveTo>
                      <a:pt x="853" y="0"/>
                    </a:moveTo>
                    <a:lnTo>
                      <a:pt x="1" y="201"/>
                    </a:lnTo>
                    <a:lnTo>
                      <a:pt x="26" y="376"/>
                    </a:lnTo>
                    <a:lnTo>
                      <a:pt x="903" y="151"/>
                    </a:lnTo>
                    <a:lnTo>
                      <a:pt x="853" y="0"/>
                    </a:lnTo>
                    <a:close/>
                  </a:path>
                </a:pathLst>
              </a:custGeom>
              <a:solidFill>
                <a:srgbClr val="083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00" tIns="121900" rIns="121900" bIns="121900" anchor="ctr"/>
              <a:lstStyle/>
              <a:p>
                <a:endParaRPr lang="en-US"/>
              </a:p>
            </p:txBody>
          </p:sp>
          <p:sp>
            <p:nvSpPr>
              <p:cNvPr id="52273" name="Google Shape;2603;p54"/>
              <p:cNvSpPr>
                <a:spLocks/>
              </p:cNvSpPr>
              <p:nvPr/>
            </p:nvSpPr>
            <p:spPr bwMode="auto">
              <a:xfrm>
                <a:off x="3146125" y="2908550"/>
                <a:ext cx="22600" cy="9425"/>
              </a:xfrm>
              <a:custGeom>
                <a:avLst/>
                <a:gdLst>
                  <a:gd name="T0" fmla="*/ 878 w 904"/>
                  <a:gd name="T1" fmla="*/ 1 h 377"/>
                  <a:gd name="T2" fmla="*/ 1 w 904"/>
                  <a:gd name="T3" fmla="*/ 226 h 377"/>
                  <a:gd name="T4" fmla="*/ 51 w 904"/>
                  <a:gd name="T5" fmla="*/ 377 h 377"/>
                  <a:gd name="T6" fmla="*/ 903 w 904"/>
                  <a:gd name="T7" fmla="*/ 176 h 377"/>
                  <a:gd name="T8" fmla="*/ 878 w 904"/>
                  <a:gd name="T9" fmla="*/ 1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4" h="377" extrusionOk="0">
                    <a:moveTo>
                      <a:pt x="878" y="1"/>
                    </a:moveTo>
                    <a:lnTo>
                      <a:pt x="1" y="226"/>
                    </a:lnTo>
                    <a:lnTo>
                      <a:pt x="51" y="377"/>
                    </a:lnTo>
                    <a:lnTo>
                      <a:pt x="903" y="176"/>
                    </a:lnTo>
                    <a:lnTo>
                      <a:pt x="878" y="1"/>
                    </a:lnTo>
                    <a:close/>
                  </a:path>
                </a:pathLst>
              </a:custGeom>
              <a:solidFill>
                <a:srgbClr val="083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00" tIns="121900" rIns="121900" bIns="121900" anchor="ctr"/>
              <a:lstStyle/>
              <a:p>
                <a:endParaRPr lang="en-US"/>
              </a:p>
            </p:txBody>
          </p:sp>
          <p:sp>
            <p:nvSpPr>
              <p:cNvPr id="52274" name="Google Shape;2604;p54"/>
              <p:cNvSpPr>
                <a:spLocks/>
              </p:cNvSpPr>
              <p:nvPr/>
            </p:nvSpPr>
            <p:spPr bwMode="auto">
              <a:xfrm>
                <a:off x="3140500" y="2883500"/>
                <a:ext cx="22575" cy="9425"/>
              </a:xfrm>
              <a:custGeom>
                <a:avLst/>
                <a:gdLst>
                  <a:gd name="T0" fmla="*/ 878 w 903"/>
                  <a:gd name="T1" fmla="*/ 0 h 377"/>
                  <a:gd name="T2" fmla="*/ 0 w 903"/>
                  <a:gd name="T3" fmla="*/ 226 h 377"/>
                  <a:gd name="T4" fmla="*/ 25 w 903"/>
                  <a:gd name="T5" fmla="*/ 376 h 377"/>
                  <a:gd name="T6" fmla="*/ 903 w 903"/>
                  <a:gd name="T7" fmla="*/ 150 h 377"/>
                  <a:gd name="T8" fmla="*/ 878 w 903"/>
                  <a:gd name="T9" fmla="*/ 0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3" h="377" extrusionOk="0">
                    <a:moveTo>
                      <a:pt x="878" y="0"/>
                    </a:moveTo>
                    <a:lnTo>
                      <a:pt x="0" y="226"/>
                    </a:lnTo>
                    <a:lnTo>
                      <a:pt x="25" y="376"/>
                    </a:lnTo>
                    <a:lnTo>
                      <a:pt x="903" y="150"/>
                    </a:lnTo>
                    <a:lnTo>
                      <a:pt x="878" y="0"/>
                    </a:lnTo>
                    <a:close/>
                  </a:path>
                </a:pathLst>
              </a:custGeom>
              <a:solidFill>
                <a:srgbClr val="083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00" tIns="121900" rIns="121900" bIns="121900" anchor="ctr"/>
              <a:lstStyle/>
              <a:p>
                <a:endParaRPr lang="en-US"/>
              </a:p>
            </p:txBody>
          </p:sp>
          <p:sp>
            <p:nvSpPr>
              <p:cNvPr id="52275" name="Google Shape;2605;p54"/>
              <p:cNvSpPr>
                <a:spLocks/>
              </p:cNvSpPr>
              <p:nvPr/>
            </p:nvSpPr>
            <p:spPr bwMode="auto">
              <a:xfrm>
                <a:off x="3134225" y="2858425"/>
                <a:ext cx="22600" cy="9425"/>
              </a:xfrm>
              <a:custGeom>
                <a:avLst/>
                <a:gdLst>
                  <a:gd name="T0" fmla="*/ 878 w 904"/>
                  <a:gd name="T1" fmla="*/ 1 h 377"/>
                  <a:gd name="T2" fmla="*/ 1 w 904"/>
                  <a:gd name="T3" fmla="*/ 201 h 377"/>
                  <a:gd name="T4" fmla="*/ 51 w 904"/>
                  <a:gd name="T5" fmla="*/ 377 h 377"/>
                  <a:gd name="T6" fmla="*/ 903 w 904"/>
                  <a:gd name="T7" fmla="*/ 151 h 377"/>
                  <a:gd name="T8" fmla="*/ 878 w 904"/>
                  <a:gd name="T9" fmla="*/ 1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4" h="377" extrusionOk="0">
                    <a:moveTo>
                      <a:pt x="878" y="1"/>
                    </a:moveTo>
                    <a:lnTo>
                      <a:pt x="1" y="201"/>
                    </a:lnTo>
                    <a:lnTo>
                      <a:pt x="51" y="377"/>
                    </a:lnTo>
                    <a:lnTo>
                      <a:pt x="903" y="151"/>
                    </a:lnTo>
                    <a:lnTo>
                      <a:pt x="878" y="1"/>
                    </a:lnTo>
                    <a:close/>
                  </a:path>
                </a:pathLst>
              </a:custGeom>
              <a:solidFill>
                <a:srgbClr val="083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00" tIns="121900" rIns="121900" bIns="121900" anchor="ctr"/>
              <a:lstStyle/>
              <a:p>
                <a:endParaRPr lang="en-US"/>
              </a:p>
            </p:txBody>
          </p:sp>
          <p:sp>
            <p:nvSpPr>
              <p:cNvPr id="52276" name="Google Shape;2606;p54"/>
              <p:cNvSpPr>
                <a:spLocks/>
              </p:cNvSpPr>
              <p:nvPr/>
            </p:nvSpPr>
            <p:spPr bwMode="auto">
              <a:xfrm>
                <a:off x="3128600" y="2832750"/>
                <a:ext cx="22575" cy="9400"/>
              </a:xfrm>
              <a:custGeom>
                <a:avLst/>
                <a:gdLst>
                  <a:gd name="T0" fmla="*/ 877 w 903"/>
                  <a:gd name="T1" fmla="*/ 0 h 376"/>
                  <a:gd name="T2" fmla="*/ 0 w 903"/>
                  <a:gd name="T3" fmla="*/ 226 h 376"/>
                  <a:gd name="T4" fmla="*/ 25 w 903"/>
                  <a:gd name="T5" fmla="*/ 376 h 376"/>
                  <a:gd name="T6" fmla="*/ 902 w 903"/>
                  <a:gd name="T7" fmla="*/ 150 h 376"/>
                  <a:gd name="T8" fmla="*/ 877 w 903"/>
                  <a:gd name="T9" fmla="*/ 0 h 3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3" h="376" extrusionOk="0">
                    <a:moveTo>
                      <a:pt x="877" y="0"/>
                    </a:moveTo>
                    <a:lnTo>
                      <a:pt x="0" y="226"/>
                    </a:lnTo>
                    <a:lnTo>
                      <a:pt x="25" y="376"/>
                    </a:lnTo>
                    <a:lnTo>
                      <a:pt x="902" y="150"/>
                    </a:lnTo>
                    <a:lnTo>
                      <a:pt x="877" y="0"/>
                    </a:lnTo>
                    <a:close/>
                  </a:path>
                </a:pathLst>
              </a:custGeom>
              <a:solidFill>
                <a:srgbClr val="083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00" tIns="121900" rIns="121900" bIns="121900" anchor="ctr"/>
              <a:lstStyle/>
              <a:p>
                <a:endParaRPr lang="en-US"/>
              </a:p>
            </p:txBody>
          </p:sp>
          <p:sp>
            <p:nvSpPr>
              <p:cNvPr id="52277" name="Google Shape;2607;p54"/>
              <p:cNvSpPr>
                <a:spLocks/>
              </p:cNvSpPr>
              <p:nvPr/>
            </p:nvSpPr>
            <p:spPr bwMode="auto">
              <a:xfrm>
                <a:off x="3122325" y="2807675"/>
                <a:ext cx="23200" cy="9425"/>
              </a:xfrm>
              <a:custGeom>
                <a:avLst/>
                <a:gdLst>
                  <a:gd name="T0" fmla="*/ 878 w 928"/>
                  <a:gd name="T1" fmla="*/ 1 h 377"/>
                  <a:gd name="T2" fmla="*/ 1 w 928"/>
                  <a:gd name="T3" fmla="*/ 226 h 377"/>
                  <a:gd name="T4" fmla="*/ 51 w 928"/>
                  <a:gd name="T5" fmla="*/ 376 h 377"/>
                  <a:gd name="T6" fmla="*/ 928 w 928"/>
                  <a:gd name="T7" fmla="*/ 151 h 377"/>
                  <a:gd name="T8" fmla="*/ 878 w 928"/>
                  <a:gd name="T9" fmla="*/ 1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28" h="377" extrusionOk="0">
                    <a:moveTo>
                      <a:pt x="878" y="1"/>
                    </a:moveTo>
                    <a:lnTo>
                      <a:pt x="1" y="226"/>
                    </a:lnTo>
                    <a:lnTo>
                      <a:pt x="51" y="376"/>
                    </a:lnTo>
                    <a:lnTo>
                      <a:pt x="928" y="151"/>
                    </a:lnTo>
                    <a:lnTo>
                      <a:pt x="878" y="1"/>
                    </a:lnTo>
                    <a:close/>
                  </a:path>
                </a:pathLst>
              </a:custGeom>
              <a:solidFill>
                <a:srgbClr val="083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00" tIns="121900" rIns="121900" bIns="121900" anchor="ctr"/>
              <a:lstStyle/>
              <a:p>
                <a:endParaRPr lang="en-US"/>
              </a:p>
            </p:txBody>
          </p:sp>
          <p:sp>
            <p:nvSpPr>
              <p:cNvPr id="52278" name="Google Shape;2608;p54"/>
              <p:cNvSpPr>
                <a:spLocks/>
              </p:cNvSpPr>
              <p:nvPr/>
            </p:nvSpPr>
            <p:spPr bwMode="auto">
              <a:xfrm>
                <a:off x="3116700" y="2781975"/>
                <a:ext cx="22575" cy="9425"/>
              </a:xfrm>
              <a:custGeom>
                <a:avLst/>
                <a:gdLst>
                  <a:gd name="T0" fmla="*/ 877 w 903"/>
                  <a:gd name="T1" fmla="*/ 1 h 377"/>
                  <a:gd name="T2" fmla="*/ 0 w 903"/>
                  <a:gd name="T3" fmla="*/ 227 h 377"/>
                  <a:gd name="T4" fmla="*/ 25 w 903"/>
                  <a:gd name="T5" fmla="*/ 377 h 377"/>
                  <a:gd name="T6" fmla="*/ 902 w 903"/>
                  <a:gd name="T7" fmla="*/ 176 h 377"/>
                  <a:gd name="T8" fmla="*/ 877 w 903"/>
                  <a:gd name="T9" fmla="*/ 1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3" h="377" extrusionOk="0">
                    <a:moveTo>
                      <a:pt x="877" y="1"/>
                    </a:moveTo>
                    <a:lnTo>
                      <a:pt x="0" y="227"/>
                    </a:lnTo>
                    <a:lnTo>
                      <a:pt x="25" y="377"/>
                    </a:lnTo>
                    <a:lnTo>
                      <a:pt x="902" y="176"/>
                    </a:lnTo>
                    <a:lnTo>
                      <a:pt x="877" y="1"/>
                    </a:lnTo>
                    <a:close/>
                  </a:path>
                </a:pathLst>
              </a:custGeom>
              <a:solidFill>
                <a:srgbClr val="083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00" tIns="121900" rIns="121900" bIns="121900" anchor="ctr"/>
              <a:lstStyle/>
              <a:p>
                <a:endParaRPr lang="en-US"/>
              </a:p>
            </p:txBody>
          </p:sp>
          <p:sp>
            <p:nvSpPr>
              <p:cNvPr id="52279" name="Google Shape;2609;p54"/>
              <p:cNvSpPr>
                <a:spLocks/>
              </p:cNvSpPr>
              <p:nvPr/>
            </p:nvSpPr>
            <p:spPr bwMode="auto">
              <a:xfrm>
                <a:off x="3110425" y="2756925"/>
                <a:ext cx="23200" cy="9425"/>
              </a:xfrm>
              <a:custGeom>
                <a:avLst/>
                <a:gdLst>
                  <a:gd name="T0" fmla="*/ 878 w 928"/>
                  <a:gd name="T1" fmla="*/ 0 h 377"/>
                  <a:gd name="T2" fmla="*/ 0 w 928"/>
                  <a:gd name="T3" fmla="*/ 226 h 377"/>
                  <a:gd name="T4" fmla="*/ 51 w 928"/>
                  <a:gd name="T5" fmla="*/ 376 h 377"/>
                  <a:gd name="T6" fmla="*/ 928 w 928"/>
                  <a:gd name="T7" fmla="*/ 151 h 377"/>
                  <a:gd name="T8" fmla="*/ 878 w 928"/>
                  <a:gd name="T9" fmla="*/ 0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28" h="377" extrusionOk="0">
                    <a:moveTo>
                      <a:pt x="878" y="0"/>
                    </a:moveTo>
                    <a:lnTo>
                      <a:pt x="0" y="226"/>
                    </a:lnTo>
                    <a:lnTo>
                      <a:pt x="51" y="376"/>
                    </a:lnTo>
                    <a:lnTo>
                      <a:pt x="928" y="151"/>
                    </a:lnTo>
                    <a:lnTo>
                      <a:pt x="878" y="0"/>
                    </a:lnTo>
                    <a:close/>
                  </a:path>
                </a:pathLst>
              </a:custGeom>
              <a:solidFill>
                <a:srgbClr val="083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00" tIns="121900" rIns="121900" bIns="121900" anchor="ctr"/>
              <a:lstStyle/>
              <a:p>
                <a:endParaRPr lang="en-US"/>
              </a:p>
            </p:txBody>
          </p:sp>
          <p:sp>
            <p:nvSpPr>
              <p:cNvPr id="52280" name="Google Shape;2610;p54"/>
              <p:cNvSpPr>
                <a:spLocks/>
              </p:cNvSpPr>
              <p:nvPr/>
            </p:nvSpPr>
            <p:spPr bwMode="auto">
              <a:xfrm>
                <a:off x="3104775" y="2731850"/>
                <a:ext cx="22600" cy="9425"/>
              </a:xfrm>
              <a:custGeom>
                <a:avLst/>
                <a:gdLst>
                  <a:gd name="T0" fmla="*/ 878 w 904"/>
                  <a:gd name="T1" fmla="*/ 1 h 377"/>
                  <a:gd name="T2" fmla="*/ 1 w 904"/>
                  <a:gd name="T3" fmla="*/ 201 h 377"/>
                  <a:gd name="T4" fmla="*/ 26 w 904"/>
                  <a:gd name="T5" fmla="*/ 377 h 377"/>
                  <a:gd name="T6" fmla="*/ 903 w 904"/>
                  <a:gd name="T7" fmla="*/ 151 h 377"/>
                  <a:gd name="T8" fmla="*/ 878 w 904"/>
                  <a:gd name="T9" fmla="*/ 1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4" h="377" extrusionOk="0">
                    <a:moveTo>
                      <a:pt x="878" y="1"/>
                    </a:moveTo>
                    <a:lnTo>
                      <a:pt x="1" y="201"/>
                    </a:lnTo>
                    <a:lnTo>
                      <a:pt x="26" y="377"/>
                    </a:lnTo>
                    <a:lnTo>
                      <a:pt x="903" y="151"/>
                    </a:lnTo>
                    <a:lnTo>
                      <a:pt x="878" y="1"/>
                    </a:lnTo>
                    <a:close/>
                  </a:path>
                </a:pathLst>
              </a:custGeom>
              <a:solidFill>
                <a:srgbClr val="083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00" tIns="121900" rIns="121900" bIns="121900" anchor="ctr"/>
              <a:lstStyle/>
              <a:p>
                <a:endParaRPr lang="en-US"/>
              </a:p>
            </p:txBody>
          </p:sp>
          <p:sp>
            <p:nvSpPr>
              <p:cNvPr id="52281" name="Google Shape;2611;p54"/>
              <p:cNvSpPr>
                <a:spLocks/>
              </p:cNvSpPr>
              <p:nvPr/>
            </p:nvSpPr>
            <p:spPr bwMode="auto">
              <a:xfrm>
                <a:off x="3098525" y="2706175"/>
                <a:ext cx="23200" cy="9425"/>
              </a:xfrm>
              <a:custGeom>
                <a:avLst/>
                <a:gdLst>
                  <a:gd name="T0" fmla="*/ 877 w 928"/>
                  <a:gd name="T1" fmla="*/ 0 h 377"/>
                  <a:gd name="T2" fmla="*/ 0 w 928"/>
                  <a:gd name="T3" fmla="*/ 226 h 377"/>
                  <a:gd name="T4" fmla="*/ 50 w 928"/>
                  <a:gd name="T5" fmla="*/ 376 h 377"/>
                  <a:gd name="T6" fmla="*/ 928 w 928"/>
                  <a:gd name="T7" fmla="*/ 176 h 377"/>
                  <a:gd name="T8" fmla="*/ 877 w 928"/>
                  <a:gd name="T9" fmla="*/ 0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28" h="377" extrusionOk="0">
                    <a:moveTo>
                      <a:pt x="877" y="0"/>
                    </a:moveTo>
                    <a:lnTo>
                      <a:pt x="0" y="226"/>
                    </a:lnTo>
                    <a:lnTo>
                      <a:pt x="50" y="376"/>
                    </a:lnTo>
                    <a:lnTo>
                      <a:pt x="928" y="176"/>
                    </a:lnTo>
                    <a:lnTo>
                      <a:pt x="877" y="0"/>
                    </a:lnTo>
                    <a:close/>
                  </a:path>
                </a:pathLst>
              </a:custGeom>
              <a:solidFill>
                <a:srgbClr val="083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00" tIns="121900" rIns="121900" bIns="121900" anchor="ctr"/>
              <a:lstStyle/>
              <a:p>
                <a:endParaRPr lang="en-US"/>
              </a:p>
            </p:txBody>
          </p:sp>
          <p:sp>
            <p:nvSpPr>
              <p:cNvPr id="52282" name="Google Shape;2612;p54"/>
              <p:cNvSpPr>
                <a:spLocks/>
              </p:cNvSpPr>
              <p:nvPr/>
            </p:nvSpPr>
            <p:spPr bwMode="auto">
              <a:xfrm>
                <a:off x="3092875" y="2681100"/>
                <a:ext cx="22575" cy="9425"/>
              </a:xfrm>
              <a:custGeom>
                <a:avLst/>
                <a:gdLst>
                  <a:gd name="T0" fmla="*/ 878 w 903"/>
                  <a:gd name="T1" fmla="*/ 1 h 377"/>
                  <a:gd name="T2" fmla="*/ 1 w 903"/>
                  <a:gd name="T3" fmla="*/ 226 h 377"/>
                  <a:gd name="T4" fmla="*/ 26 w 903"/>
                  <a:gd name="T5" fmla="*/ 377 h 377"/>
                  <a:gd name="T6" fmla="*/ 903 w 903"/>
                  <a:gd name="T7" fmla="*/ 151 h 377"/>
                  <a:gd name="T8" fmla="*/ 878 w 903"/>
                  <a:gd name="T9" fmla="*/ 1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3" h="377" extrusionOk="0">
                    <a:moveTo>
                      <a:pt x="878" y="1"/>
                    </a:moveTo>
                    <a:lnTo>
                      <a:pt x="1" y="226"/>
                    </a:lnTo>
                    <a:lnTo>
                      <a:pt x="26" y="377"/>
                    </a:lnTo>
                    <a:lnTo>
                      <a:pt x="903" y="151"/>
                    </a:lnTo>
                    <a:lnTo>
                      <a:pt x="878" y="1"/>
                    </a:lnTo>
                    <a:close/>
                  </a:path>
                </a:pathLst>
              </a:custGeom>
              <a:solidFill>
                <a:srgbClr val="083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00" tIns="121900" rIns="121900" bIns="121900" anchor="ctr"/>
              <a:lstStyle/>
              <a:p>
                <a:endParaRPr lang="en-US"/>
              </a:p>
            </p:txBody>
          </p:sp>
          <p:sp>
            <p:nvSpPr>
              <p:cNvPr id="52283" name="Google Shape;2613;p54"/>
              <p:cNvSpPr>
                <a:spLocks/>
              </p:cNvSpPr>
              <p:nvPr/>
            </p:nvSpPr>
            <p:spPr bwMode="auto">
              <a:xfrm>
                <a:off x="3086625" y="2656050"/>
                <a:ext cx="23200" cy="9425"/>
              </a:xfrm>
              <a:custGeom>
                <a:avLst/>
                <a:gdLst>
                  <a:gd name="T0" fmla="*/ 877 w 928"/>
                  <a:gd name="T1" fmla="*/ 0 h 377"/>
                  <a:gd name="T2" fmla="*/ 0 w 928"/>
                  <a:gd name="T3" fmla="*/ 201 h 377"/>
                  <a:gd name="T4" fmla="*/ 50 w 928"/>
                  <a:gd name="T5" fmla="*/ 376 h 377"/>
                  <a:gd name="T6" fmla="*/ 927 w 928"/>
                  <a:gd name="T7" fmla="*/ 151 h 377"/>
                  <a:gd name="T8" fmla="*/ 877 w 928"/>
                  <a:gd name="T9" fmla="*/ 0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28" h="377" extrusionOk="0">
                    <a:moveTo>
                      <a:pt x="877" y="0"/>
                    </a:moveTo>
                    <a:lnTo>
                      <a:pt x="0" y="201"/>
                    </a:lnTo>
                    <a:lnTo>
                      <a:pt x="50" y="376"/>
                    </a:lnTo>
                    <a:lnTo>
                      <a:pt x="927" y="151"/>
                    </a:lnTo>
                    <a:lnTo>
                      <a:pt x="877" y="0"/>
                    </a:lnTo>
                    <a:close/>
                  </a:path>
                </a:pathLst>
              </a:custGeom>
              <a:solidFill>
                <a:srgbClr val="083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00" tIns="121900" rIns="121900" bIns="121900" anchor="ctr"/>
              <a:lstStyle/>
              <a:p>
                <a:endParaRPr lang="en-US"/>
              </a:p>
            </p:txBody>
          </p:sp>
        </p:grpSp>
      </p:grpSp>
      <p:sp>
        <p:nvSpPr>
          <p:cNvPr id="73" name="Title 1">
            <a:extLst>
              <a:ext uri="{FF2B5EF4-FFF2-40B4-BE49-F238E27FC236}">
                <a16:creationId xmlns:a16="http://schemas.microsoft.com/office/drawing/2014/main" id="{2D3E8F90-C3D3-662D-55AC-637E253942B8}"/>
              </a:ext>
            </a:extLst>
          </p:cNvPr>
          <p:cNvSpPr txBox="1">
            <a:spLocks/>
          </p:cNvSpPr>
          <p:nvPr/>
        </p:nvSpPr>
        <p:spPr>
          <a:xfrm>
            <a:off x="3180294" y="-113440"/>
            <a:ext cx="5580893" cy="678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9pPr>
          </a:lstStyle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 Ở NHÀ</a:t>
            </a:r>
          </a:p>
        </p:txBody>
      </p:sp>
      <p:pic>
        <p:nvPicPr>
          <p:cNvPr id="2050" name="Picture 2" descr="Em hãy vẽ bức tranh để tham gia cuộc thi tuyên truyền về phòng, chống tệ  nạn xã hộ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079" y="3877818"/>
            <a:ext cx="4554655" cy="27987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2" name="Picture 4" descr="TOP 30 Tranh vẽ phòng chống ma túy đẹp nhấ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2506" y="3877818"/>
            <a:ext cx="4456458" cy="27470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8428725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204" y="1241"/>
            <a:ext cx="12187592" cy="685552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-1505088" y="3538244"/>
            <a:ext cx="8455725" cy="3436682"/>
          </a:xfrm>
          <a:custGeom>
            <a:avLst/>
            <a:gdLst/>
            <a:ahLst/>
            <a:cxnLst/>
            <a:rect l="l" t="t" r="r" b="b"/>
            <a:pathLst>
              <a:path w="12688174" h="5156889">
                <a:moveTo>
                  <a:pt x="0" y="0"/>
                </a:moveTo>
                <a:lnTo>
                  <a:pt x="12688175" y="0"/>
                </a:lnTo>
                <a:lnTo>
                  <a:pt x="12688175" y="5156890"/>
                </a:lnTo>
                <a:lnTo>
                  <a:pt x="0" y="51568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flipH="1">
            <a:off x="6270274" y="3661736"/>
            <a:ext cx="8455725" cy="3436682"/>
          </a:xfrm>
          <a:custGeom>
            <a:avLst/>
            <a:gdLst/>
            <a:ahLst/>
            <a:cxnLst/>
            <a:rect l="l" t="t" r="r" b="b"/>
            <a:pathLst>
              <a:path w="12688174" h="5156889">
                <a:moveTo>
                  <a:pt x="12688174" y="0"/>
                </a:moveTo>
                <a:lnTo>
                  <a:pt x="0" y="0"/>
                </a:lnTo>
                <a:lnTo>
                  <a:pt x="0" y="5156889"/>
                </a:lnTo>
                <a:lnTo>
                  <a:pt x="12688174" y="5156889"/>
                </a:lnTo>
                <a:lnTo>
                  <a:pt x="12688174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flipH="1">
            <a:off x="6596892" y="4166090"/>
            <a:ext cx="8455725" cy="3436682"/>
          </a:xfrm>
          <a:custGeom>
            <a:avLst/>
            <a:gdLst/>
            <a:ahLst/>
            <a:cxnLst/>
            <a:rect l="l" t="t" r="r" b="b"/>
            <a:pathLst>
              <a:path w="12688174" h="5156889">
                <a:moveTo>
                  <a:pt x="12688174" y="0"/>
                </a:moveTo>
                <a:lnTo>
                  <a:pt x="0" y="0"/>
                </a:lnTo>
                <a:lnTo>
                  <a:pt x="0" y="5156890"/>
                </a:lnTo>
                <a:lnTo>
                  <a:pt x="12688174" y="5156890"/>
                </a:lnTo>
                <a:lnTo>
                  <a:pt x="12688174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-1208475" y="4166090"/>
            <a:ext cx="8455725" cy="3436682"/>
          </a:xfrm>
          <a:custGeom>
            <a:avLst/>
            <a:gdLst/>
            <a:ahLst/>
            <a:cxnLst/>
            <a:rect l="l" t="t" r="r" b="b"/>
            <a:pathLst>
              <a:path w="12688174" h="5156889">
                <a:moveTo>
                  <a:pt x="0" y="0"/>
                </a:moveTo>
                <a:lnTo>
                  <a:pt x="12688174" y="0"/>
                </a:lnTo>
                <a:lnTo>
                  <a:pt x="12688174" y="5156890"/>
                </a:lnTo>
                <a:lnTo>
                  <a:pt x="0" y="515689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-1679186" y="4738448"/>
            <a:ext cx="8455725" cy="3436682"/>
          </a:xfrm>
          <a:custGeom>
            <a:avLst/>
            <a:gdLst/>
            <a:ahLst/>
            <a:cxnLst/>
            <a:rect l="l" t="t" r="r" b="b"/>
            <a:pathLst>
              <a:path w="12688174" h="5156889">
                <a:moveTo>
                  <a:pt x="0" y="0"/>
                </a:moveTo>
                <a:lnTo>
                  <a:pt x="12688174" y="0"/>
                </a:lnTo>
                <a:lnTo>
                  <a:pt x="12688174" y="5156889"/>
                </a:lnTo>
                <a:lnTo>
                  <a:pt x="0" y="515688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flipH="1">
            <a:off x="6478017" y="4722380"/>
            <a:ext cx="8455725" cy="3436682"/>
          </a:xfrm>
          <a:custGeom>
            <a:avLst/>
            <a:gdLst/>
            <a:ahLst/>
            <a:cxnLst/>
            <a:rect l="l" t="t" r="r" b="b"/>
            <a:pathLst>
              <a:path w="12688174" h="5156889">
                <a:moveTo>
                  <a:pt x="12688174" y="0"/>
                </a:moveTo>
                <a:lnTo>
                  <a:pt x="0" y="0"/>
                </a:lnTo>
                <a:lnTo>
                  <a:pt x="0" y="5156889"/>
                </a:lnTo>
                <a:lnTo>
                  <a:pt x="12688174" y="5156889"/>
                </a:lnTo>
                <a:lnTo>
                  <a:pt x="12688174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-675559" y="686792"/>
            <a:ext cx="3177897" cy="1086264"/>
          </a:xfrm>
          <a:custGeom>
            <a:avLst/>
            <a:gdLst/>
            <a:ahLst/>
            <a:cxnLst/>
            <a:rect l="l" t="t" r="r" b="b"/>
            <a:pathLst>
              <a:path w="4768571" h="1629984">
                <a:moveTo>
                  <a:pt x="0" y="0"/>
                </a:moveTo>
                <a:lnTo>
                  <a:pt x="4768571" y="0"/>
                </a:lnTo>
                <a:lnTo>
                  <a:pt x="4768571" y="1629984"/>
                </a:lnTo>
                <a:lnTo>
                  <a:pt x="0" y="162998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10373200" y="1814467"/>
            <a:ext cx="3177897" cy="1086264"/>
          </a:xfrm>
          <a:custGeom>
            <a:avLst/>
            <a:gdLst/>
            <a:ahLst/>
            <a:cxnLst/>
            <a:rect l="l" t="t" r="r" b="b"/>
            <a:pathLst>
              <a:path w="4768571" h="1629984">
                <a:moveTo>
                  <a:pt x="0" y="0"/>
                </a:moveTo>
                <a:lnTo>
                  <a:pt x="4768571" y="0"/>
                </a:lnTo>
                <a:lnTo>
                  <a:pt x="4768571" y="1629984"/>
                </a:lnTo>
                <a:lnTo>
                  <a:pt x="0" y="162998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398359" y="1692254"/>
            <a:ext cx="11395283" cy="1641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5332" b="1">
                <a:solidFill>
                  <a:srgbClr val="1026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TRÂN TRỌNG CẢM ƠN THẦY CÔ VÀ CÁC EM HỌC SINH!</a:t>
            </a:r>
          </a:p>
        </p:txBody>
      </p:sp>
      <p:sp>
        <p:nvSpPr>
          <p:cNvPr id="12" name="Freeform 12"/>
          <p:cNvSpPr/>
          <p:nvPr/>
        </p:nvSpPr>
        <p:spPr>
          <a:xfrm>
            <a:off x="1595517" y="446055"/>
            <a:ext cx="1127259" cy="1143898"/>
          </a:xfrm>
          <a:custGeom>
            <a:avLst/>
            <a:gdLst/>
            <a:ahLst/>
            <a:cxnLst/>
            <a:rect l="l" t="t" r="r" b="b"/>
            <a:pathLst>
              <a:path w="1691501" h="1716468">
                <a:moveTo>
                  <a:pt x="0" y="0"/>
                </a:moveTo>
                <a:lnTo>
                  <a:pt x="1691502" y="0"/>
                </a:lnTo>
                <a:lnTo>
                  <a:pt x="1691502" y="1716468"/>
                </a:lnTo>
                <a:lnTo>
                  <a:pt x="0" y="171646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8893713" y="3429001"/>
            <a:ext cx="1127259" cy="1143898"/>
          </a:xfrm>
          <a:custGeom>
            <a:avLst/>
            <a:gdLst/>
            <a:ahLst/>
            <a:cxnLst/>
            <a:rect l="l" t="t" r="r" b="b"/>
            <a:pathLst>
              <a:path w="1691501" h="1716468">
                <a:moveTo>
                  <a:pt x="0" y="0"/>
                </a:moveTo>
                <a:lnTo>
                  <a:pt x="1691502" y="0"/>
                </a:lnTo>
                <a:lnTo>
                  <a:pt x="1691502" y="1716468"/>
                </a:lnTo>
                <a:lnTo>
                  <a:pt x="0" y="171646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5823378" y="4353507"/>
            <a:ext cx="1127259" cy="1143898"/>
          </a:xfrm>
          <a:custGeom>
            <a:avLst/>
            <a:gdLst/>
            <a:ahLst/>
            <a:cxnLst/>
            <a:rect l="l" t="t" r="r" b="b"/>
            <a:pathLst>
              <a:path w="1691501" h="1716468">
                <a:moveTo>
                  <a:pt x="0" y="0"/>
                </a:moveTo>
                <a:lnTo>
                  <a:pt x="1691502" y="0"/>
                </a:lnTo>
                <a:lnTo>
                  <a:pt x="1691502" y="1716469"/>
                </a:lnTo>
                <a:lnTo>
                  <a:pt x="0" y="171646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693E2ED-2D76-4DB9-5772-F52A4A12872A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925986" y="-793973"/>
            <a:ext cx="5484416" cy="548441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CD0F177-5F73-265A-846F-188ECA98BC37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7831237" y="-558962"/>
            <a:ext cx="5484416" cy="548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1912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AE2CF-5687-9455-9184-79F14281C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 LỆ TRÒ CHƠI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754219-FFD1-A6D9-5D28-2059D7E728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quà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trắc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Ngay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rung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chuông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giành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quyền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bông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quà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may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mắn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quà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ngờ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306357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6335562D-47C3-42BC-BC7D-7AF52EE5A71A}"/>
              </a:ext>
            </a:extLst>
          </p:cNvPr>
          <p:cNvSpPr/>
          <p:nvPr/>
        </p:nvSpPr>
        <p:spPr>
          <a:xfrm>
            <a:off x="0" y="1839350"/>
            <a:ext cx="12192000" cy="114174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DE8E057-79AF-4679-8F0F-5F578B85F19A}"/>
              </a:ext>
            </a:extLst>
          </p:cNvPr>
          <p:cNvSpPr/>
          <p:nvPr/>
        </p:nvSpPr>
        <p:spPr>
          <a:xfrm>
            <a:off x="0" y="5174659"/>
            <a:ext cx="12192000" cy="114174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hlinkClick r:id="rId3" action="ppaction://hlinksldjump"/>
            <a:extLst>
              <a:ext uri="{FF2B5EF4-FFF2-40B4-BE49-F238E27FC236}">
                <a16:creationId xmlns:a16="http://schemas.microsoft.com/office/drawing/2014/main" id="{165D02D2-111C-48DA-B806-17EDA77B2D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8476" y="967460"/>
            <a:ext cx="1969179" cy="174360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E93B167-9DF8-4F7B-A15E-DCA0F1988F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862" y="348463"/>
            <a:ext cx="2060627" cy="1383912"/>
          </a:xfrm>
          <a:prstGeom prst="rect">
            <a:avLst/>
          </a:prstGeom>
        </p:spPr>
      </p:pic>
      <p:pic>
        <p:nvPicPr>
          <p:cNvPr id="10" name="Picture 9">
            <a:hlinkClick r:id="rId6" action="ppaction://hlinksldjump"/>
            <a:extLst>
              <a:ext uri="{FF2B5EF4-FFF2-40B4-BE49-F238E27FC236}">
                <a16:creationId xmlns:a16="http://schemas.microsoft.com/office/drawing/2014/main" id="{99F79902-D845-4948-9A8D-BC737DA8398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3936" y="965001"/>
            <a:ext cx="1969179" cy="174360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5A3D29D-2006-4BE0-AEF2-ABC918DCEA4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8211" y="452892"/>
            <a:ext cx="2060627" cy="1383912"/>
          </a:xfrm>
          <a:prstGeom prst="rect">
            <a:avLst/>
          </a:prstGeom>
        </p:spPr>
      </p:pic>
      <p:pic>
        <p:nvPicPr>
          <p:cNvPr id="12" name="Picture 11">
            <a:hlinkClick r:id="rId9" action="ppaction://hlinksldjump"/>
            <a:extLst>
              <a:ext uri="{FF2B5EF4-FFF2-40B4-BE49-F238E27FC236}">
                <a16:creationId xmlns:a16="http://schemas.microsoft.com/office/drawing/2014/main" id="{B9F6EF56-EFE5-46AA-BEED-938FE1E31AD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089" y="4129213"/>
            <a:ext cx="1969179" cy="174360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BCEBFF-5DE1-4042-94D0-113FF0A7D80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364" y="3617104"/>
            <a:ext cx="2060627" cy="1383912"/>
          </a:xfrm>
          <a:prstGeom prst="rect">
            <a:avLst/>
          </a:prstGeom>
        </p:spPr>
      </p:pic>
      <p:pic>
        <p:nvPicPr>
          <p:cNvPr id="14" name="Picture 13">
            <a:hlinkClick r:id="rId12" action="ppaction://hlinksldjump"/>
            <a:extLst>
              <a:ext uri="{FF2B5EF4-FFF2-40B4-BE49-F238E27FC236}">
                <a16:creationId xmlns:a16="http://schemas.microsoft.com/office/drawing/2014/main" id="{633EC59B-FCA1-44AA-9210-1F72A9C855E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8038" y="4205937"/>
            <a:ext cx="1969179" cy="174360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65FD14-A8FF-49BD-BB2A-1A81849D35A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2313" y="3684143"/>
            <a:ext cx="2060627" cy="138391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16677DD5-4B38-44EE-AE03-4CE69860F1F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308765"/>
            <a:ext cx="6095999" cy="334819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8E58EB64-C11F-4AA8-BD51-6B7EDB33655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6308765"/>
            <a:ext cx="6095999" cy="33481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468116E2-9E2A-444E-92F8-B1A7CB14769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74629"/>
            <a:ext cx="6095999" cy="334819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4AF2A1C0-A62D-4A01-AB2A-74ABC46C1AC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974629"/>
            <a:ext cx="6095999" cy="334819"/>
          </a:xfrm>
          <a:prstGeom prst="rect">
            <a:avLst/>
          </a:prstGeom>
        </p:spPr>
      </p:pic>
      <p:sp>
        <p:nvSpPr>
          <p:cNvPr id="42" name="Flowchart: Summing Junction 41">
            <a:hlinkClick r:id="rId16" action="ppaction://hlinksldjump"/>
            <a:extLst>
              <a:ext uri="{FF2B5EF4-FFF2-40B4-BE49-F238E27FC236}">
                <a16:creationId xmlns:a16="http://schemas.microsoft.com/office/drawing/2014/main" id="{E51D645D-F5EB-48AD-9720-05E0BE57DF46}"/>
              </a:ext>
            </a:extLst>
          </p:cNvPr>
          <p:cNvSpPr/>
          <p:nvPr/>
        </p:nvSpPr>
        <p:spPr>
          <a:xfrm>
            <a:off x="11398689" y="6114928"/>
            <a:ext cx="649068" cy="649068"/>
          </a:xfrm>
          <a:prstGeom prst="flowChartSummingJunction">
            <a:avLst/>
          </a:prstGeom>
          <a:solidFill>
            <a:srgbClr val="FF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546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5" name="Picture 4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850" y="5130800"/>
            <a:ext cx="1941513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6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3913" y="4941888"/>
            <a:ext cx="1970087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1209" y="4476398"/>
            <a:ext cx="2060575" cy="1387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10580165" y="2413352"/>
            <a:ext cx="1470025" cy="1328738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b="1" dirty="0">
                <a:latin typeface="Tahoma" panose="020B0604030504040204" pitchFamily="34" charset="0"/>
                <a:cs typeface="Tahoma" panose="020B0604030504040204" pitchFamily="34" charset="0"/>
              </a:rPr>
              <a:t> +1 </a:t>
            </a:r>
            <a:r>
              <a:rPr lang="en-US" altLang="en-US" b="1">
                <a:latin typeface="Tahoma" panose="020B0604030504040204" pitchFamily="34" charset="0"/>
                <a:cs typeface="Tahoma" panose="020B0604030504040204" pitchFamily="34" charset="0"/>
              </a:rPr>
              <a:t>điểm</a:t>
            </a:r>
            <a:endParaRPr lang="en-US" altLang="en-US" b="1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1740694" y="5988844"/>
            <a:ext cx="1733550" cy="211138"/>
          </a:xfrm>
          <a:prstGeom prst="rect">
            <a:avLst/>
          </a:prstGeom>
          <a:blipFill>
            <a:blip r:embed="rId10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1" name="Arrow: Pentagon 30">
            <a:hlinkClick r:id="rId11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1296542" y="4773613"/>
            <a:ext cx="2309813" cy="900112"/>
          </a:xfrm>
          <a:prstGeom prst="homePlate">
            <a:avLst/>
          </a:prstGeom>
          <a:blipFill>
            <a:blip r:embed="rId10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Wellcome</a:t>
            </a:r>
            <a:endParaRPr lang="en-US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9401" name="Picture 3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8113" y="5732463"/>
            <a:ext cx="952500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59405" name="Picture 3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0738" y="5581650"/>
            <a:ext cx="1165225" cy="127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406" name="Picture 4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950" y="5756275"/>
            <a:ext cx="1163638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407" name="Picture 4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313" y="6218238"/>
            <a:ext cx="777875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408" name="Picture 5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11925" y="6008688"/>
            <a:ext cx="881063" cy="84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3775" y="3919538"/>
            <a:ext cx="49530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0588" y="3822700"/>
            <a:ext cx="71437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Snip Diagonal Corner Rectangle 21"/>
          <p:cNvSpPr/>
          <p:nvPr/>
        </p:nvSpPr>
        <p:spPr>
          <a:xfrm>
            <a:off x="523875" y="246928"/>
            <a:ext cx="10526713" cy="1309687"/>
          </a:xfrm>
          <a:prstGeom prst="snip2DiagRect">
            <a:avLst/>
          </a:prstGeom>
          <a:solidFill>
            <a:srgbClr val="FFFF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914377">
              <a:defRPr/>
            </a:pP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lệch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mực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hội,vi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nghiêm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XH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sz="3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52438" y="1808163"/>
            <a:ext cx="4906962" cy="10350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914377">
              <a:defRPr/>
            </a:pPr>
            <a:r>
              <a:rPr lang="vi-VN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Tệ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nạn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endParaRPr lang="vi-VN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473700" y="1808163"/>
            <a:ext cx="4906963" cy="9969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914377">
              <a:defRPr/>
            </a:pPr>
            <a:r>
              <a:rPr lang="vi-VN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endParaRPr lang="vi-VN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52438" y="3084513"/>
            <a:ext cx="4906962" cy="13366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914377">
              <a:defRPr/>
            </a:pPr>
            <a:r>
              <a:rPr lang="vi-VN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endParaRPr lang="vi-VN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473700" y="3059113"/>
            <a:ext cx="4906963" cy="13366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914377">
              <a:defRPr/>
            </a:pPr>
            <a:r>
              <a:rPr lang="vi-VN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endParaRPr lang="vi-VN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18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4474160" y="1974821"/>
            <a:ext cx="885137" cy="708059"/>
          </a:xfrm>
          <a:prstGeom prst="rect">
            <a:avLst/>
          </a:prstGeom>
          <a:solidFill>
            <a:schemeClr val="accent1"/>
          </a:solidFill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19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4576946" y="3421095"/>
            <a:ext cx="804536" cy="704088"/>
          </a:xfrm>
          <a:prstGeom prst="rect">
            <a:avLst/>
          </a:prstGeom>
          <a:solidFill>
            <a:schemeClr val="accent1"/>
          </a:solidFill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8650" y="3282950"/>
            <a:ext cx="804863" cy="70802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5800" y="1995488"/>
            <a:ext cx="804863" cy="706437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2280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7037E-6 L 8.33333E-7 -0.22476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6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 nodeType="clickPar">
                      <p:stCondLst>
                        <p:cond delay="0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 nodeType="clickPar">
                      <p:stCondLst>
                        <p:cond delay="0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 nodeType="clickPar">
                      <p:stCondLst>
                        <p:cond delay="0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94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6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 nodeType="clickPar">
                      <p:stCondLst>
                        <p:cond delay="0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4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8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1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1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22B07-D3FF-6033-3A37-AE4C62064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2FC747D1-38E0-36C8-8152-E776ED1F698F}"/>
              </a:ext>
            </a:extLst>
          </p:cNvPr>
          <p:cNvSpPr/>
          <p:nvPr/>
        </p:nvSpPr>
        <p:spPr>
          <a:xfrm>
            <a:off x="0" y="1839350"/>
            <a:ext cx="12192000" cy="114174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A828DEF-32B7-7AF6-06A9-60F8443ED6A4}"/>
              </a:ext>
            </a:extLst>
          </p:cNvPr>
          <p:cNvSpPr/>
          <p:nvPr/>
        </p:nvSpPr>
        <p:spPr>
          <a:xfrm>
            <a:off x="0" y="5174659"/>
            <a:ext cx="12192000" cy="114174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hlinkClick r:id="rId3" action="ppaction://hlinksldjump"/>
            <a:extLst>
              <a:ext uri="{FF2B5EF4-FFF2-40B4-BE49-F238E27FC236}">
                <a16:creationId xmlns:a16="http://schemas.microsoft.com/office/drawing/2014/main" id="{235858AD-61D8-B9D9-FB5C-12B7341A02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5171" y="891683"/>
            <a:ext cx="1969179" cy="174360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34A49C7-9D4B-D95E-745B-E02EA5CA0E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9448" y="358520"/>
            <a:ext cx="2060627" cy="1383912"/>
          </a:xfrm>
          <a:prstGeom prst="rect">
            <a:avLst/>
          </a:prstGeom>
        </p:spPr>
      </p:pic>
      <p:pic>
        <p:nvPicPr>
          <p:cNvPr id="12" name="Picture 11">
            <a:hlinkClick r:id="rId6" action="ppaction://hlinksldjump"/>
            <a:extLst>
              <a:ext uri="{FF2B5EF4-FFF2-40B4-BE49-F238E27FC236}">
                <a16:creationId xmlns:a16="http://schemas.microsoft.com/office/drawing/2014/main" id="{68E6346B-714E-DE82-8E7B-4008583C0F1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520" y="4178387"/>
            <a:ext cx="1969179" cy="174360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AFD5447-BC5C-662E-B97F-3817B9AC163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8795" y="3629626"/>
            <a:ext cx="2060627" cy="1383912"/>
          </a:xfrm>
          <a:prstGeom prst="rect">
            <a:avLst/>
          </a:prstGeom>
        </p:spPr>
      </p:pic>
      <p:pic>
        <p:nvPicPr>
          <p:cNvPr id="14" name="Picture 13">
            <a:hlinkClick r:id="rId9" action="ppaction://hlinksldjump"/>
            <a:extLst>
              <a:ext uri="{FF2B5EF4-FFF2-40B4-BE49-F238E27FC236}">
                <a16:creationId xmlns:a16="http://schemas.microsoft.com/office/drawing/2014/main" id="{BC2FB9B1-DF9E-5A2A-1A2E-E66D9FED448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0399" y="4181759"/>
            <a:ext cx="1969179" cy="174360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D9FAA5C-456D-974A-7481-BF93CB83948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0400" y="3548553"/>
            <a:ext cx="2060627" cy="138391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11636BDA-720D-1BEC-A8CC-0D3D428C67B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308765"/>
            <a:ext cx="6095999" cy="334819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17818131-C017-52EB-EAA1-6B3F574677B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6308765"/>
            <a:ext cx="6095999" cy="33481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8434037B-217A-8A27-5618-9C92280A44E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74629"/>
            <a:ext cx="6095999" cy="334819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605B6929-530C-3792-E1EB-18842E41ECB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974629"/>
            <a:ext cx="6095999" cy="334819"/>
          </a:xfrm>
          <a:prstGeom prst="rect">
            <a:avLst/>
          </a:prstGeom>
        </p:spPr>
      </p:pic>
      <p:sp>
        <p:nvSpPr>
          <p:cNvPr id="42" name="Flowchart: Summing Junction 41">
            <a:hlinkClick r:id="rId13" action="ppaction://hlinksldjump"/>
            <a:extLst>
              <a:ext uri="{FF2B5EF4-FFF2-40B4-BE49-F238E27FC236}">
                <a16:creationId xmlns:a16="http://schemas.microsoft.com/office/drawing/2014/main" id="{F31D6331-6DFC-4F27-3048-BD9368A60CE2}"/>
              </a:ext>
            </a:extLst>
          </p:cNvPr>
          <p:cNvSpPr/>
          <p:nvPr/>
        </p:nvSpPr>
        <p:spPr>
          <a:xfrm>
            <a:off x="11398689" y="6114928"/>
            <a:ext cx="649068" cy="649068"/>
          </a:xfrm>
          <a:prstGeom prst="flowChartSummingJunction">
            <a:avLst/>
          </a:prstGeom>
          <a:solidFill>
            <a:srgbClr val="FF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79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9" name="Picture 4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5907" y="-94236"/>
            <a:ext cx="1941512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0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2650" y="4860925"/>
            <a:ext cx="1970088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613" y="4348163"/>
            <a:ext cx="2060575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10507664" y="2519362"/>
            <a:ext cx="1470025" cy="1328737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b="1" dirty="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+ 1 </a:t>
            </a:r>
            <a:r>
              <a:rPr lang="en-US" altLang="en-US" b="1" dirty="0" err="1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điểm</a:t>
            </a:r>
            <a:endParaRPr lang="en-US" altLang="en-US" b="1" dirty="0">
              <a:solidFill>
                <a:srgbClr val="000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6496589" y="5412107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60430" name="Picture 5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221538" y="5308600"/>
            <a:ext cx="881062" cy="84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3775" y="3919538"/>
            <a:ext cx="49530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6276" y="3538538"/>
            <a:ext cx="71437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Snip Diagonal Corner Rectangle 20"/>
          <p:cNvSpPr/>
          <p:nvPr/>
        </p:nvSpPr>
        <p:spPr>
          <a:xfrm>
            <a:off x="668337" y="468312"/>
            <a:ext cx="9258301" cy="1211263"/>
          </a:xfrm>
          <a:prstGeom prst="snip2DiagRect">
            <a:avLst/>
          </a:prstGeom>
          <a:solidFill>
            <a:srgbClr val="FFFF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377">
              <a:defRPr/>
            </a:pP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tệ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nạn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69296" y="2079625"/>
            <a:ext cx="4594225" cy="8032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914377">
              <a:defRPr/>
            </a:pPr>
            <a:r>
              <a:rPr lang="vi-VN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Anh B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cờ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bạc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297488" y="2105025"/>
            <a:ext cx="4429125" cy="8286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914377">
              <a:defRPr/>
            </a:pPr>
            <a:r>
              <a:rPr lang="vi-VN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chối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hút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bi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dỗ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51790" y="3305478"/>
            <a:ext cx="4655385" cy="121215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914377">
              <a:defRPr/>
            </a:pPr>
            <a:r>
              <a:rPr lang="vi-VN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nghiêm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túc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vi-VN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341938" y="3487738"/>
            <a:ext cx="4314825" cy="7969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914377">
              <a:defRPr/>
            </a:pPr>
            <a:r>
              <a:rPr lang="vi-VN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xa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lánh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HIV.</a:t>
            </a:r>
            <a:endParaRPr lang="vi-VN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13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4297693" y="2060209"/>
            <a:ext cx="778394" cy="622671"/>
          </a:xfrm>
          <a:prstGeom prst="rect">
            <a:avLst/>
          </a:prstGeom>
          <a:solidFill>
            <a:srgbClr val="FFFF00"/>
          </a:solidFill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14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4337991" y="3475876"/>
            <a:ext cx="707513" cy="619179"/>
          </a:xfrm>
          <a:prstGeom prst="rect">
            <a:avLst/>
          </a:prstGeom>
          <a:solidFill>
            <a:srgbClr val="FFFF00"/>
          </a:solidFill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4038" y="3502025"/>
            <a:ext cx="706437" cy="6207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9588" y="2081213"/>
            <a:ext cx="706437" cy="620712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44">
            <a:extLst>
              <a:ext uri="{FF2B5EF4-FFF2-40B4-BE49-F238E27FC236}">
                <a16:creationId xmlns:a16="http://schemas.microsoft.com/office/drawing/2014/main" id="{7950F46C-320F-4A5A-A646-E84D9B37AD1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66513"/>
            <a:ext cx="1163638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8A826EBE-B788-4E94-96BD-0120EEF9F0A3}"/>
              </a:ext>
            </a:extLst>
          </p:cNvPr>
          <p:cNvSpPr/>
          <p:nvPr/>
        </p:nvSpPr>
        <p:spPr>
          <a:xfrm rot="5600923">
            <a:off x="4196421" y="6045994"/>
            <a:ext cx="1733550" cy="211138"/>
          </a:xfrm>
          <a:prstGeom prst="rect">
            <a:avLst/>
          </a:prstGeom>
          <a:blipFill>
            <a:blip r:embed="rId17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5" name="Arrow: Pentagon 34">
            <a:hlinkClick r:id="rId18" action="ppaction://hlinksldjump"/>
            <a:extLst>
              <a:ext uri="{FF2B5EF4-FFF2-40B4-BE49-F238E27FC236}">
                <a16:creationId xmlns:a16="http://schemas.microsoft.com/office/drawing/2014/main" id="{9CAAE271-44C5-4E59-8591-B0AC54B623E5}"/>
              </a:ext>
            </a:extLst>
          </p:cNvPr>
          <p:cNvSpPr/>
          <p:nvPr/>
        </p:nvSpPr>
        <p:spPr>
          <a:xfrm rot="586976" flipH="1">
            <a:off x="3911858" y="4612875"/>
            <a:ext cx="2309813" cy="900112"/>
          </a:xfrm>
          <a:prstGeom prst="homePlate">
            <a:avLst/>
          </a:prstGeom>
          <a:blipFill>
            <a:blip r:embed="rId17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Welcome </a:t>
            </a:r>
          </a:p>
        </p:txBody>
      </p:sp>
      <p:pic>
        <p:nvPicPr>
          <p:cNvPr id="37" name="Picture 44">
            <a:extLst>
              <a:ext uri="{FF2B5EF4-FFF2-40B4-BE49-F238E27FC236}">
                <a16:creationId xmlns:a16="http://schemas.microsoft.com/office/drawing/2014/main" id="{ED6A7A6C-4E63-405A-A24D-DECB36F8D4C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498" y="5566513"/>
            <a:ext cx="1163638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2892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6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 nodeType="clickPar">
                      <p:stCondLst>
                        <p:cond delay="0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 nodeType="clickPar">
                      <p:stCondLst>
                        <p:cond delay="0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 nodeType="clickPar">
                      <p:stCondLst>
                        <p:cond delay="0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94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 nodeType="clickPar">
                      <p:stCondLst>
                        <p:cond delay="0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4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8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9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10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1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740862-B0C4-F84B-3F85-C90BCFD8AC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A092C829-0490-6003-FBA3-8BEFD0285193}"/>
              </a:ext>
            </a:extLst>
          </p:cNvPr>
          <p:cNvSpPr/>
          <p:nvPr/>
        </p:nvSpPr>
        <p:spPr>
          <a:xfrm>
            <a:off x="0" y="1839350"/>
            <a:ext cx="12192000" cy="114174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F3A30BA-73DF-7416-E704-B4ABF5845957}"/>
              </a:ext>
            </a:extLst>
          </p:cNvPr>
          <p:cNvSpPr/>
          <p:nvPr/>
        </p:nvSpPr>
        <p:spPr>
          <a:xfrm>
            <a:off x="0" y="5174659"/>
            <a:ext cx="12192000" cy="114174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hlinkClick r:id="rId3" action="ppaction://hlinksldjump"/>
            <a:extLst>
              <a:ext uri="{FF2B5EF4-FFF2-40B4-BE49-F238E27FC236}">
                <a16:creationId xmlns:a16="http://schemas.microsoft.com/office/drawing/2014/main" id="{918382B0-C5A5-10B4-C706-D84599BE40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255" y="4109308"/>
            <a:ext cx="1969179" cy="174360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0488FC2-4FE9-7138-2043-6654035D88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255" y="3597199"/>
            <a:ext cx="2060627" cy="1383912"/>
          </a:xfrm>
          <a:prstGeom prst="rect">
            <a:avLst/>
          </a:prstGeom>
        </p:spPr>
      </p:pic>
      <p:pic>
        <p:nvPicPr>
          <p:cNvPr id="14" name="Picture 13">
            <a:hlinkClick r:id="rId6" action="ppaction://hlinksldjump"/>
            <a:extLst>
              <a:ext uri="{FF2B5EF4-FFF2-40B4-BE49-F238E27FC236}">
                <a16:creationId xmlns:a16="http://schemas.microsoft.com/office/drawing/2014/main" id="{DA09BBA0-C847-723D-9190-037ABF57A45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1023" y="4237978"/>
            <a:ext cx="1969179" cy="174360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62EC1BE-C043-35E8-EDF6-F250C781153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5298" y="3705349"/>
            <a:ext cx="2060627" cy="138391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FF2A2467-498F-411E-EAD0-62D9ABCBA76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308765"/>
            <a:ext cx="6095999" cy="334819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CFF689F8-C94F-1367-38D3-45D455BB9CE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6308765"/>
            <a:ext cx="6095999" cy="33481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265851BE-A11A-762F-C335-589C1973F3C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74629"/>
            <a:ext cx="6095999" cy="334819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92F9ED76-37BD-6132-E543-9EE7F374C9B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974629"/>
            <a:ext cx="6095999" cy="334819"/>
          </a:xfrm>
          <a:prstGeom prst="rect">
            <a:avLst/>
          </a:prstGeom>
        </p:spPr>
      </p:pic>
      <p:sp>
        <p:nvSpPr>
          <p:cNvPr id="42" name="Flowchart: Summing Junction 41">
            <a:hlinkClick r:id="rId10" action="ppaction://hlinksldjump"/>
            <a:extLst>
              <a:ext uri="{FF2B5EF4-FFF2-40B4-BE49-F238E27FC236}">
                <a16:creationId xmlns:a16="http://schemas.microsoft.com/office/drawing/2014/main" id="{CD75B642-A39D-2D03-D425-AE277C4EDE58}"/>
              </a:ext>
            </a:extLst>
          </p:cNvPr>
          <p:cNvSpPr/>
          <p:nvPr/>
        </p:nvSpPr>
        <p:spPr>
          <a:xfrm>
            <a:off x="11398689" y="6114928"/>
            <a:ext cx="649068" cy="649068"/>
          </a:xfrm>
          <a:prstGeom prst="flowChartSummingJunction">
            <a:avLst/>
          </a:prstGeom>
          <a:solidFill>
            <a:srgbClr val="FF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406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óng nhạc không âm thanh NCS (online-video-cutter.com)">
            <a:hlinkClick r:id="" action="ppaction://media"/>
            <a:extLst>
              <a:ext uri="{FF2B5EF4-FFF2-40B4-BE49-F238E27FC236}">
                <a16:creationId xmlns:a16="http://schemas.microsoft.com/office/drawing/2014/main" id="{5C16C774-31F5-4932-AD32-A739754596F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69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3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831850" y="200025"/>
            <a:ext cx="10528300" cy="1604963"/>
          </a:xfrm>
          <a:prstGeom prst="snip2DiagRect">
            <a:avLst/>
          </a:prstGeom>
          <a:solidFill>
            <a:srgbClr val="FFFF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377">
              <a:defRPr/>
            </a:pPr>
            <a:r>
              <a:rPr 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600" b="1" dirty="0" err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khiến</a:t>
            </a:r>
            <a:r>
              <a:rPr 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600" b="1" dirty="0" err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tệ</a:t>
            </a:r>
            <a:r>
              <a:rPr 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nạn</a:t>
            </a:r>
            <a:r>
              <a:rPr 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109663" y="1949450"/>
            <a:ext cx="4758889" cy="107156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914377">
              <a:defRPr/>
            </a:pP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nuông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endParaRPr lang="vi-VN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682625" y="4902200"/>
            <a:ext cx="566737" cy="34925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377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3631863" y="4702175"/>
            <a:ext cx="892175" cy="549275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377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130925" y="1982788"/>
            <a:ext cx="4906963" cy="98901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914377">
              <a:defRPr/>
            </a:pPr>
            <a:r>
              <a:rPr lang="vi-VN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kém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endParaRPr lang="vi-VN" sz="4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1109663" y="3314700"/>
            <a:ext cx="5021262" cy="11049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914377">
              <a:defRPr/>
            </a:pP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Lười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đua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đòi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6175375" y="3330575"/>
            <a:ext cx="4906963" cy="11017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914377">
              <a:defRPr/>
            </a:pPr>
            <a:r>
              <a:rPr lang="vi-VN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hưởng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endParaRPr lang="vi-VN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4650" y="2593975"/>
            <a:ext cx="676275" cy="5953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2913" y="3656013"/>
            <a:ext cx="804862" cy="64452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1926" y="3590925"/>
            <a:ext cx="804862" cy="70802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4463" y="2295525"/>
            <a:ext cx="733425" cy="642938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87" name="Picture 4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3050" y="4476098"/>
            <a:ext cx="77787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4">
            <a:extLst>
              <a:ext uri="{FF2B5EF4-FFF2-40B4-BE49-F238E27FC236}">
                <a16:creationId xmlns:a16="http://schemas.microsoft.com/office/drawing/2014/main" id="{C01CE9E1-91F3-FD93-72F6-E3CC0CE367C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401" y="5060466"/>
            <a:ext cx="1970088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878A37F-25B3-FFD2-12FE-99B83611F15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2367" y="4554847"/>
            <a:ext cx="2060575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: Folded Corner 4">
            <a:extLst>
              <a:ext uri="{FF2B5EF4-FFF2-40B4-BE49-F238E27FC236}">
                <a16:creationId xmlns:a16="http://schemas.microsoft.com/office/drawing/2014/main" id="{DC0D3BF4-FC96-238F-A47C-227216CB0F8C}"/>
              </a:ext>
            </a:extLst>
          </p:cNvPr>
          <p:cNvSpPr/>
          <p:nvPr/>
        </p:nvSpPr>
        <p:spPr>
          <a:xfrm>
            <a:off x="10541368" y="4403726"/>
            <a:ext cx="1470025" cy="1328737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b="1" dirty="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MAY MẮN</a:t>
            </a:r>
          </a:p>
          <a:p>
            <a:pPr algn="ctr" eaLnBrk="1" hangingPunct="1">
              <a:defRPr/>
            </a:pPr>
            <a:r>
              <a:rPr lang="en-US" altLang="en-US" b="1" dirty="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+1điểm </a:t>
            </a:r>
            <a:r>
              <a:rPr lang="en-US" altLang="en-US" b="1" dirty="0" err="1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altLang="en-US" b="1" dirty="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1 </a:t>
            </a:r>
            <a:r>
              <a:rPr lang="en-US" altLang="en-US" b="1" dirty="0" err="1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gói</a:t>
            </a:r>
            <a:r>
              <a:rPr lang="en-US" altLang="en-US" b="1" dirty="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kẹo</a:t>
            </a:r>
            <a:endParaRPr lang="en-US" altLang="en-US" b="1" dirty="0">
              <a:solidFill>
                <a:srgbClr val="000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2" name="Picture 34">
            <a:extLst>
              <a:ext uri="{FF2B5EF4-FFF2-40B4-BE49-F238E27FC236}">
                <a16:creationId xmlns:a16="http://schemas.microsoft.com/office/drawing/2014/main" id="{4380C7BE-E0E8-44AE-A148-76E023BA180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8113" y="5732463"/>
            <a:ext cx="952500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44">
            <a:extLst>
              <a:ext uri="{FF2B5EF4-FFF2-40B4-BE49-F238E27FC236}">
                <a16:creationId xmlns:a16="http://schemas.microsoft.com/office/drawing/2014/main" id="{08F13F74-7690-48DD-B0F3-492C9E1E710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49" y="5475288"/>
            <a:ext cx="1163638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44">
            <a:extLst>
              <a:ext uri="{FF2B5EF4-FFF2-40B4-BE49-F238E27FC236}">
                <a16:creationId xmlns:a16="http://schemas.microsoft.com/office/drawing/2014/main" id="{4425DDAB-8416-4EED-A046-A63090766DD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6438" y="5581650"/>
            <a:ext cx="1163638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C626E1B7-B026-432E-B63C-23970D3E9A94}"/>
              </a:ext>
            </a:extLst>
          </p:cNvPr>
          <p:cNvSpPr/>
          <p:nvPr/>
        </p:nvSpPr>
        <p:spPr>
          <a:xfrm rot="5600923">
            <a:off x="1740694" y="5988844"/>
            <a:ext cx="1733550" cy="211138"/>
          </a:xfrm>
          <a:prstGeom prst="rect">
            <a:avLst/>
          </a:prstGeom>
          <a:blipFill>
            <a:blip r:embed="rId1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7" name="Arrow: Pentagon 26">
            <a:hlinkClick r:id="rId14" action="ppaction://hlinksldjump"/>
            <a:extLst>
              <a:ext uri="{FF2B5EF4-FFF2-40B4-BE49-F238E27FC236}">
                <a16:creationId xmlns:a16="http://schemas.microsoft.com/office/drawing/2014/main" id="{117E5FB8-C5A1-4B8C-ADB9-F6FF2340C5F0}"/>
              </a:ext>
            </a:extLst>
          </p:cNvPr>
          <p:cNvSpPr/>
          <p:nvPr/>
        </p:nvSpPr>
        <p:spPr>
          <a:xfrm rot="586976" flipH="1">
            <a:off x="1496071" y="4681500"/>
            <a:ext cx="2309813" cy="900112"/>
          </a:xfrm>
          <a:prstGeom prst="homePlate">
            <a:avLst/>
          </a:prstGeom>
          <a:blipFill>
            <a:blip r:embed="rId1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Welcome </a:t>
            </a:r>
          </a:p>
        </p:txBody>
      </p:sp>
    </p:spTree>
    <p:extLst>
      <p:ext uri="{BB962C8B-B14F-4D97-AF65-F5344CB8AC3E}">
        <p14:creationId xmlns:p14="http://schemas.microsoft.com/office/powerpoint/2010/main" val="2243051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8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 nodeType="clickPar">
                      <p:stCondLst>
                        <p:cond delay="0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 nodeType="clickPar">
                      <p:stCondLst>
                        <p:cond delay="0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 nodeType="clickPar">
                      <p:stCondLst>
                        <p:cond delay="0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4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96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7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3.7037E-6 L 8.33333E-7 -0.22477 " pathEditMode="relative" rAng="0" ptsTypes="AA">
                                      <p:cBhvr>
                                        <p:cTn id="10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000"/>
                            </p:stCondLst>
                            <p:childTnLst>
                              <p:par>
                                <p:cTn id="1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2" grpId="0" animBg="1"/>
      <p:bldP spid="43" grpId="0" animBg="1"/>
      <p:bldP spid="44" grpId="0" animBg="1"/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0B66AD-585E-CBCD-44B3-2C4D294C76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78EB3D35-E855-CF08-AB51-C1A69625AC44}"/>
              </a:ext>
            </a:extLst>
          </p:cNvPr>
          <p:cNvSpPr/>
          <p:nvPr/>
        </p:nvSpPr>
        <p:spPr>
          <a:xfrm>
            <a:off x="0" y="1839350"/>
            <a:ext cx="12192000" cy="114174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A97DE7C-0056-0E42-4CAF-E9441C0A5E94}"/>
              </a:ext>
            </a:extLst>
          </p:cNvPr>
          <p:cNvSpPr/>
          <p:nvPr/>
        </p:nvSpPr>
        <p:spPr>
          <a:xfrm>
            <a:off x="0" y="5174659"/>
            <a:ext cx="12192000" cy="114174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hlinkClick r:id="rId3" action="ppaction://hlinksldjump"/>
            <a:extLst>
              <a:ext uri="{FF2B5EF4-FFF2-40B4-BE49-F238E27FC236}">
                <a16:creationId xmlns:a16="http://schemas.microsoft.com/office/drawing/2014/main" id="{D816F55B-CB1E-1983-1D65-5340806383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9095" y="3973066"/>
            <a:ext cx="1969179" cy="174360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4050053-5D22-063A-99A4-64F6644613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3372" y="3539580"/>
            <a:ext cx="2060627" cy="138391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8E3DD267-B370-3C2B-6943-D3FF03F251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308765"/>
            <a:ext cx="6095999" cy="334819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2CD2ECAB-8B0A-A720-33F1-803A50A7F7E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6308765"/>
            <a:ext cx="6095999" cy="33481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CDCDE99E-A0A0-1E99-DD35-1AD8E31E20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74629"/>
            <a:ext cx="6095999" cy="334819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974FC569-5CC0-BB5F-EE2E-8A31F2DDCEB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974629"/>
            <a:ext cx="6095999" cy="334819"/>
          </a:xfrm>
          <a:prstGeom prst="rect">
            <a:avLst/>
          </a:prstGeom>
        </p:spPr>
      </p:pic>
      <p:sp>
        <p:nvSpPr>
          <p:cNvPr id="42" name="Flowchart: Summing Junction 41">
            <a:hlinkClick r:id="rId7" action="ppaction://hlinksldjump"/>
            <a:extLst>
              <a:ext uri="{FF2B5EF4-FFF2-40B4-BE49-F238E27FC236}">
                <a16:creationId xmlns:a16="http://schemas.microsoft.com/office/drawing/2014/main" id="{9CD623B8-5F7A-A918-0B13-0FA5F24F7EA3}"/>
              </a:ext>
            </a:extLst>
          </p:cNvPr>
          <p:cNvSpPr/>
          <p:nvPr/>
        </p:nvSpPr>
        <p:spPr>
          <a:xfrm>
            <a:off x="11398689" y="6114928"/>
            <a:ext cx="649068" cy="649068"/>
          </a:xfrm>
          <a:prstGeom prst="flowChartSummingJunction">
            <a:avLst/>
          </a:prstGeom>
          <a:solidFill>
            <a:srgbClr val="FF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23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5" name="Picture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850" y="5130800"/>
            <a:ext cx="1941513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1740694" y="5988844"/>
            <a:ext cx="1733550" cy="211138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1" name="Arrow: Pentagon 30">
            <a:hlinkClick r:id="rId7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1679575" y="4773613"/>
            <a:ext cx="2309813" cy="900112"/>
          </a:xfrm>
          <a:prstGeom prst="homePlate">
            <a:avLst/>
          </a:prstGeom>
          <a:blipFill>
            <a:blip r:embed="rId6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Welcome </a:t>
            </a:r>
          </a:p>
        </p:txBody>
      </p:sp>
      <p:pic>
        <p:nvPicPr>
          <p:cNvPr id="59401" name="Picture 3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8113" y="5732463"/>
            <a:ext cx="952500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59405" name="Picture 3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0738" y="5581650"/>
            <a:ext cx="1165225" cy="127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406" name="Picture 4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950" y="5756275"/>
            <a:ext cx="1163638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407" name="Picture 4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313" y="6218238"/>
            <a:ext cx="777875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408" name="Picture 5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11925" y="6008688"/>
            <a:ext cx="881063" cy="84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3775" y="3919538"/>
            <a:ext cx="49530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0588" y="3822700"/>
            <a:ext cx="71437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Snip Diagonal Corner Rectangle 21"/>
          <p:cNvSpPr/>
          <p:nvPr/>
        </p:nvSpPr>
        <p:spPr>
          <a:xfrm>
            <a:off x="574675" y="141288"/>
            <a:ext cx="10526713" cy="1309687"/>
          </a:xfrm>
          <a:prstGeom prst="snip2DiagRect">
            <a:avLst/>
          </a:prstGeom>
          <a:solidFill>
            <a:srgbClr val="FFFF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914377">
              <a:defRPr/>
            </a:pP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TNXH?</a:t>
            </a:r>
            <a:endParaRPr lang="vi-VN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518150" y="1846867"/>
            <a:ext cx="6282731" cy="10350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914377">
              <a:defRPr/>
            </a:pPr>
            <a:r>
              <a:rPr lang="en-US" sz="3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Làm tam vỡ hạnh </a:t>
            </a:r>
          </a:p>
          <a:p>
            <a:pPr defTabSz="914377">
              <a:defRPr/>
            </a:pPr>
            <a:r>
              <a:rPr lang="en-US" sz="3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phúc gia đình.</a:t>
            </a:r>
            <a:endParaRPr lang="vi-VN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13063" y="1749426"/>
            <a:ext cx="5094277" cy="9969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914377">
              <a:defRPr/>
            </a:pPr>
            <a:r>
              <a:rPr lang="vi-VN" sz="2400">
                <a:solidFill>
                  <a:prstClr val="black"/>
                </a:solidFill>
              </a:rPr>
              <a:t>A. </a:t>
            </a:r>
            <a:r>
              <a:rPr lang="en-US" sz="2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 hưởng tới sức khoẻ, tinh thần và đạo đức con người.</a:t>
            </a:r>
            <a:endParaRPr lang="vi-VN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13063" y="3084513"/>
            <a:ext cx="5146337" cy="13366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914377">
              <a:defRPr/>
            </a:pPr>
            <a:r>
              <a:rPr lang="en-US" sz="3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vi-VN" sz="3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 rối loạn trật tự, an ninh xã hội. </a:t>
            </a:r>
            <a:endParaRPr lang="vi-VN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518150" y="3100388"/>
            <a:ext cx="6223856" cy="11890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914377">
              <a:defRPr/>
            </a:pPr>
            <a:r>
              <a:rPr lang="en-US" sz="3733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vi-VN" sz="3733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 3 đáp án A, B, C.</a:t>
            </a:r>
            <a:endParaRPr lang="vi-VN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14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11050588" y="3654317"/>
            <a:ext cx="632924" cy="506303"/>
          </a:xfrm>
          <a:prstGeom prst="rect">
            <a:avLst/>
          </a:prstGeom>
          <a:solidFill>
            <a:schemeClr val="accent1"/>
          </a:solidFill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15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4502804" y="3713924"/>
            <a:ext cx="804536" cy="704088"/>
          </a:xfrm>
          <a:prstGeom prst="rect">
            <a:avLst/>
          </a:prstGeom>
          <a:solidFill>
            <a:schemeClr val="accent1"/>
          </a:solidFill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0588" y="2253601"/>
            <a:ext cx="665186" cy="58515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727" y="2160587"/>
            <a:ext cx="664689" cy="58340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sp>
        <p:nvSpPr>
          <p:cNvPr id="38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10482368" y="4065968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+ 1 </a:t>
            </a:r>
            <a:r>
              <a:rPr lang="en-US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điểm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FF94CE7-CA99-D036-198E-30B20610414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4811" y="4283166"/>
            <a:ext cx="2060627" cy="1383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524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 nodeType="clickPar">
                      <p:stCondLst>
                        <p:cond delay="0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 nodeType="clickPar">
                      <p:stCondLst>
                        <p:cond delay="0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 nodeType="clickPar">
                      <p:stCondLst>
                        <p:cond delay="0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 nodeType="clickPar">
                      <p:stCondLst>
                        <p:cond delay="0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7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6" grpId="0" animBg="1"/>
      <p:bldP spid="3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ình huống TNXH">
            <a:hlinkClick r:id="" action="ppaction://media"/>
            <a:extLst>
              <a:ext uri="{FF2B5EF4-FFF2-40B4-BE49-F238E27FC236}">
                <a16:creationId xmlns:a16="http://schemas.microsoft.com/office/drawing/2014/main" id="{24BBEB2B-179B-4C3B-8930-75F18B768F5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710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13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D123A4-6339-8FF1-AC09-D8EE04A92D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3">
            <a:extLst>
              <a:ext uri="{FF2B5EF4-FFF2-40B4-BE49-F238E27FC236}">
                <a16:creationId xmlns:a16="http://schemas.microsoft.com/office/drawing/2014/main" id="{07965AE2-AEBE-D9B7-04EB-0B056FA70F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4916423"/>
              </p:ext>
            </p:extLst>
          </p:nvPr>
        </p:nvGraphicFramePr>
        <p:xfrm>
          <a:off x="97655" y="160742"/>
          <a:ext cx="11986190" cy="628415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201930">
                  <a:extLst>
                    <a:ext uri="{9D8B030D-6E8A-4147-A177-3AD203B41FA5}">
                      <a16:colId xmlns:a16="http://schemas.microsoft.com/office/drawing/2014/main" val="849247182"/>
                    </a:ext>
                  </a:extLst>
                </a:gridCol>
                <a:gridCol w="2935010">
                  <a:extLst>
                    <a:ext uri="{9D8B030D-6E8A-4147-A177-3AD203B41FA5}">
                      <a16:colId xmlns:a16="http://schemas.microsoft.com/office/drawing/2014/main" val="1349192795"/>
                    </a:ext>
                  </a:extLst>
                </a:gridCol>
                <a:gridCol w="2527648">
                  <a:extLst>
                    <a:ext uri="{9D8B030D-6E8A-4147-A177-3AD203B41FA5}">
                      <a16:colId xmlns:a16="http://schemas.microsoft.com/office/drawing/2014/main" val="3060131789"/>
                    </a:ext>
                  </a:extLst>
                </a:gridCol>
                <a:gridCol w="896976">
                  <a:extLst>
                    <a:ext uri="{9D8B030D-6E8A-4147-A177-3AD203B41FA5}">
                      <a16:colId xmlns:a16="http://schemas.microsoft.com/office/drawing/2014/main" val="3043175814"/>
                    </a:ext>
                  </a:extLst>
                </a:gridCol>
                <a:gridCol w="3424626">
                  <a:extLst>
                    <a:ext uri="{9D8B030D-6E8A-4147-A177-3AD203B41FA5}">
                      <a16:colId xmlns:a16="http://schemas.microsoft.com/office/drawing/2014/main" val="2940309514"/>
                    </a:ext>
                  </a:extLst>
                </a:gridCol>
              </a:tblGrid>
              <a:tr h="474092">
                <a:tc gridSpan="5">
                  <a:txBody>
                    <a:bodyPr/>
                    <a:lstStyle/>
                    <a:p>
                      <a:pPr algn="ctr"/>
                      <a:r>
                        <a:rPr lang="en-US" sz="2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TỆ NẠN XÃ HỘI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3961834"/>
                  </a:ext>
                </a:extLst>
              </a:tr>
              <a:tr h="636731">
                <a:tc rowSpan="2">
                  <a:txBody>
                    <a:bodyPr/>
                    <a:lstStyle/>
                    <a:p>
                      <a:pPr algn="ctr"/>
                      <a:endParaRPr lang="en-U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 NHÂN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CHỦ QUAN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KHÁCH QUAN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4683162"/>
                  </a:ext>
                </a:extLst>
              </a:tr>
              <a:tr h="1611594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714500" algn="l"/>
                        </a:tabLst>
                      </a:pPr>
                      <a:r>
                        <a:rPr lang="en-US" sz="22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2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Thiếu</a:t>
                      </a:r>
                      <a:r>
                        <a:rPr lang="en-US" sz="22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lang="en-US" sz="22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biết</a:t>
                      </a:r>
                      <a:r>
                        <a:rPr lang="en-US" sz="22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2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thiếu</a:t>
                      </a:r>
                      <a:r>
                        <a:rPr lang="en-US" sz="22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kĩ</a:t>
                      </a:r>
                      <a:r>
                        <a:rPr lang="en-US" sz="22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năng</a:t>
                      </a:r>
                      <a:r>
                        <a:rPr lang="en-US" sz="22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sống</a:t>
                      </a:r>
                      <a:r>
                        <a:rPr lang="en-US" sz="22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</a:p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  <a:tabLst>
                          <a:tab pos="1714500" algn="l"/>
                        </a:tabLst>
                      </a:pPr>
                      <a:r>
                        <a:rPr lang="en-US" sz="22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Do l</a:t>
                      </a:r>
                      <a:r>
                        <a:rPr lang="vi-VN" sz="22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</a:t>
                      </a:r>
                      <a:r>
                        <a:rPr lang="en-US" sz="22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ời</a:t>
                      </a:r>
                      <a:r>
                        <a:rPr lang="en-US" sz="22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lao </a:t>
                      </a:r>
                      <a:r>
                        <a:rPr lang="en-US" sz="22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2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ham </a:t>
                      </a:r>
                      <a:r>
                        <a:rPr lang="en-US" sz="22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</a:t>
                      </a:r>
                      <a:r>
                        <a:rPr lang="vi-VN" sz="22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ơ</a:t>
                      </a:r>
                      <a:r>
                        <a:rPr lang="en-US" sz="22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22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2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đua</a:t>
                      </a:r>
                      <a:r>
                        <a:rPr lang="en-US" sz="22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đòi</a:t>
                      </a:r>
                      <a:r>
                        <a:rPr lang="en-US" sz="22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2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thích</a:t>
                      </a:r>
                      <a:r>
                        <a:rPr lang="en-US" sz="22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</a:t>
                      </a:r>
                      <a:r>
                        <a:rPr lang="vi-VN" sz="22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</a:t>
                      </a:r>
                      <a:r>
                        <a:rPr lang="en-US" sz="22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ởng</a:t>
                      </a:r>
                      <a:r>
                        <a:rPr lang="en-US" sz="22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thụ</a:t>
                      </a:r>
                      <a:endParaRPr lang="en-US" sz="22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  <a:tabLst>
                          <a:tab pos="1714500" algn="l"/>
                        </a:tabLst>
                      </a:pPr>
                      <a:r>
                        <a:rPr lang="en-US" sz="22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Do </a:t>
                      </a:r>
                      <a:r>
                        <a:rPr lang="en-US" sz="22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hám</a:t>
                      </a:r>
                      <a:r>
                        <a:rPr lang="en-US" sz="22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lợi</a:t>
                      </a:r>
                      <a:r>
                        <a:rPr lang="en-US" sz="22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indent="0" algn="l">
                        <a:buFontTx/>
                        <a:buNone/>
                      </a:pPr>
                      <a:r>
                        <a:rPr lang="en-US" sz="2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Do </a:t>
                      </a:r>
                      <a:r>
                        <a:rPr lang="en-US" sz="2200" b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môi</a:t>
                      </a:r>
                      <a:r>
                        <a:rPr lang="en-US" sz="2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trường</a:t>
                      </a:r>
                      <a:r>
                        <a:rPr lang="en-US" sz="2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sống</a:t>
                      </a:r>
                      <a:r>
                        <a:rPr lang="en-US" sz="2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lành</a:t>
                      </a:r>
                      <a:r>
                        <a:rPr lang="en-US" sz="2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mạnh</a:t>
                      </a:r>
                      <a:r>
                        <a:rPr lang="en-US" sz="2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</a:t>
                      </a:r>
                      <a:r>
                        <a:rPr lang="en-US" sz="2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đình</a:t>
                      </a:r>
                      <a:r>
                        <a:rPr lang="en-US" sz="2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200" b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xã</a:t>
                      </a:r>
                      <a:r>
                        <a:rPr lang="en-US" sz="2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hội</a:t>
                      </a:r>
                      <a:r>
                        <a:rPr lang="en-US" sz="2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indent="0" algn="l">
                        <a:buFontTx/>
                        <a:buNone/>
                      </a:pPr>
                      <a:r>
                        <a:rPr lang="en-US" sz="2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2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 </a:t>
                      </a:r>
                      <a:r>
                        <a:rPr lang="en-US" sz="2200" b="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22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bạn</a:t>
                      </a:r>
                      <a:r>
                        <a:rPr lang="en-US" sz="22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xấu</a:t>
                      </a:r>
                      <a:r>
                        <a:rPr lang="en-US" sz="22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rủ</a:t>
                      </a:r>
                      <a:r>
                        <a:rPr lang="en-US" sz="22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rê</a:t>
                      </a:r>
                      <a:r>
                        <a:rPr lang="en-US" sz="22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200" b="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lôi</a:t>
                      </a:r>
                      <a:r>
                        <a:rPr lang="en-US" sz="22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kéo</a:t>
                      </a:r>
                      <a:r>
                        <a:rPr lang="en-US" sz="22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4774565"/>
                  </a:ext>
                </a:extLst>
              </a:tr>
              <a:tr h="636731">
                <a:tc rowSpan="2">
                  <a:txBody>
                    <a:bodyPr/>
                    <a:lstStyle/>
                    <a:p>
                      <a:pPr algn="ctr"/>
                      <a:endParaRPr lang="en-U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HẬU QUẢ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 THÂN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 ĐÌNH 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XÃ HỘI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3734497"/>
                  </a:ext>
                </a:extLst>
              </a:tr>
              <a:tr h="2925002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  <a:tabLst>
                          <a:tab pos="1714500" algn="l"/>
                        </a:tabLst>
                      </a:pPr>
                      <a:r>
                        <a:rPr lang="en-US" sz="20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000" b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Ảnh</a:t>
                      </a:r>
                      <a:r>
                        <a:rPr lang="en-US" sz="20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</a:t>
                      </a:r>
                      <a:r>
                        <a:rPr lang="vi-VN" sz="20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</a:t>
                      </a:r>
                      <a:r>
                        <a:rPr lang="en-US" sz="2000" b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ởng</a:t>
                      </a:r>
                      <a:r>
                        <a:rPr lang="en-US" sz="20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tới</a:t>
                      </a:r>
                      <a:r>
                        <a:rPr lang="en-US" sz="20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sức</a:t>
                      </a:r>
                      <a:r>
                        <a:rPr lang="en-US" sz="20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khoẻ</a:t>
                      </a:r>
                      <a:r>
                        <a:rPr lang="en-US" sz="20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b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tâm</a:t>
                      </a:r>
                      <a:r>
                        <a:rPr lang="en-US" sz="20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lý</a:t>
                      </a:r>
                      <a:r>
                        <a:rPr lang="en-US" sz="20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b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20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mạng</a:t>
                      </a:r>
                      <a:r>
                        <a:rPr lang="en-US" sz="20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2000" b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kinh</a:t>
                      </a:r>
                      <a:r>
                        <a:rPr lang="en-US" sz="20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tế</a:t>
                      </a:r>
                      <a:r>
                        <a:rPr lang="en-US" sz="20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0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0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thân</a:t>
                      </a:r>
                      <a:r>
                        <a:rPr lang="en-US" sz="20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714500" algn="l"/>
                        </a:tabLst>
                      </a:pPr>
                      <a:r>
                        <a:rPr lang="en-US" sz="2000" b="1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0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kern="1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000" b="1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kern="1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tha</a:t>
                      </a:r>
                      <a:r>
                        <a:rPr lang="en-US" sz="2000" b="1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kern="1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hoá</a:t>
                      </a:r>
                      <a:r>
                        <a:rPr lang="en-US" sz="2000" b="1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kern="1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000" b="1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kern="1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000" b="1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b="1" kern="1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dễ</a:t>
                      </a:r>
                      <a:r>
                        <a:rPr lang="en-US" sz="2000" b="1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kern="1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dẫn</a:t>
                      </a:r>
                      <a:r>
                        <a:rPr lang="en-US" sz="2000" b="1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kern="1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000" b="1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kern="1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lối</a:t>
                      </a:r>
                      <a:r>
                        <a:rPr lang="en-US" sz="2000" b="1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kern="1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sống</a:t>
                      </a:r>
                      <a:r>
                        <a:rPr lang="en-US" sz="2000" b="1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kern="1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buông</a:t>
                      </a:r>
                      <a:r>
                        <a:rPr lang="en-US" sz="2000" b="1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kern="1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thả</a:t>
                      </a:r>
                      <a:r>
                        <a:rPr lang="en-US" sz="2000" b="1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b="1" kern="1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dễ</a:t>
                      </a:r>
                      <a:r>
                        <a:rPr lang="en-US" sz="2000" b="1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vi </a:t>
                      </a:r>
                      <a:r>
                        <a:rPr lang="en-US" sz="2000" b="1" kern="1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phạm</a:t>
                      </a:r>
                      <a:r>
                        <a:rPr lang="en-US" sz="2000" b="1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kern="1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pháp</a:t>
                      </a:r>
                      <a:r>
                        <a:rPr lang="en-US" sz="2000" b="1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kern="1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luật</a:t>
                      </a:r>
                      <a:r>
                        <a:rPr lang="en-US" sz="2000" b="1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kern="1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000" b="1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kern="1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</a:t>
                      </a:r>
                      <a:r>
                        <a:rPr lang="en-US" sz="2000" b="1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kern="1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đức.</a:t>
                      </a:r>
                      <a:endParaRPr lang="en-US" sz="2000" b="1" kern="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A1C4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indent="0" algn="l">
                        <a:buFontTx/>
                        <a:buNone/>
                      </a:pP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Gây</a:t>
                      </a: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tâm</a:t>
                      </a: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lí</a:t>
                      </a: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hoang</a:t>
                      </a: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mang</a:t>
                      </a: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lo </a:t>
                      </a:r>
                      <a:r>
                        <a:rPr lang="en-US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lắng</a:t>
                      </a: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tổn</a:t>
                      </a: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thất</a:t>
                      </a: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kinh</a:t>
                      </a: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tế</a:t>
                      </a: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indent="0" algn="l">
                        <a:buFontTx/>
                        <a:buNone/>
                      </a:pPr>
                      <a:endParaRPr 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gây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tan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vỡ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hạnh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phúc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đình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,… </a:t>
                      </a:r>
                    </a:p>
                  </a:txBody>
                  <a:tcPr>
                    <a:solidFill>
                      <a:srgbClr val="A1C4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buFontTx/>
                        <a:buNone/>
                      </a:pP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Gây</a:t>
                      </a: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rối</a:t>
                      </a: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loạn</a:t>
                      </a: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trật</a:t>
                      </a: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an </a:t>
                      </a:r>
                      <a:r>
                        <a:rPr lang="en-US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ninh</a:t>
                      </a: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xã</a:t>
                      </a: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hội</a:t>
                      </a: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indent="0" algn="l">
                        <a:buFontTx/>
                        <a:buNone/>
                      </a:pPr>
                      <a:endParaRPr 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Gây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tâm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lí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hoang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mang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lo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lắng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dân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algn="l"/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Kìm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hãm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phát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triển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mọi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mặt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đời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sồng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xã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hội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,…</a:t>
                      </a:r>
                    </a:p>
                  </a:txBody>
                  <a:tcPr>
                    <a:solidFill>
                      <a:srgbClr val="A1C4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13854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73647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7C2E8-5160-3B0E-DA3C-BBFC972DE4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6100623-FD17-8602-352A-0A26A3DF9633}"/>
              </a:ext>
            </a:extLst>
          </p:cNvPr>
          <p:cNvSpPr/>
          <p:nvPr/>
        </p:nvSpPr>
        <p:spPr>
          <a:xfrm>
            <a:off x="-80982" y="0"/>
            <a:ext cx="1227000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6D19655E-4DDE-B1B2-E092-A40FF576053F}"/>
              </a:ext>
            </a:extLst>
          </p:cNvPr>
          <p:cNvSpPr/>
          <p:nvPr/>
        </p:nvSpPr>
        <p:spPr>
          <a:xfrm>
            <a:off x="7197769" y="4860558"/>
            <a:ext cx="1127667" cy="1144312"/>
          </a:xfrm>
          <a:custGeom>
            <a:avLst/>
            <a:gdLst/>
            <a:ahLst/>
            <a:cxnLst/>
            <a:rect l="l" t="t" r="r" b="b"/>
            <a:pathLst>
              <a:path w="1691501" h="1716468">
                <a:moveTo>
                  <a:pt x="0" y="0"/>
                </a:moveTo>
                <a:lnTo>
                  <a:pt x="1691502" y="0"/>
                </a:lnTo>
                <a:lnTo>
                  <a:pt x="1691502" y="1716469"/>
                </a:lnTo>
                <a:lnTo>
                  <a:pt x="0" y="171646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5522422E-33FE-55AE-36BC-BED1D371D112}"/>
              </a:ext>
            </a:extLst>
          </p:cNvPr>
          <p:cNvSpPr/>
          <p:nvPr/>
        </p:nvSpPr>
        <p:spPr>
          <a:xfrm>
            <a:off x="9285470" y="5027888"/>
            <a:ext cx="1127667" cy="1144312"/>
          </a:xfrm>
          <a:custGeom>
            <a:avLst/>
            <a:gdLst/>
            <a:ahLst/>
            <a:cxnLst/>
            <a:rect l="l" t="t" r="r" b="b"/>
            <a:pathLst>
              <a:path w="1691501" h="1716468">
                <a:moveTo>
                  <a:pt x="0" y="0"/>
                </a:moveTo>
                <a:lnTo>
                  <a:pt x="1691501" y="0"/>
                </a:lnTo>
                <a:lnTo>
                  <a:pt x="1691501" y="1716468"/>
                </a:lnTo>
                <a:lnTo>
                  <a:pt x="0" y="171646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8767E0B5-C791-1645-8ED2-5DB8AA596B1A}"/>
              </a:ext>
            </a:extLst>
          </p:cNvPr>
          <p:cNvSpPr/>
          <p:nvPr/>
        </p:nvSpPr>
        <p:spPr>
          <a:xfrm>
            <a:off x="11200810" y="4819493"/>
            <a:ext cx="1127667" cy="1144312"/>
          </a:xfrm>
          <a:custGeom>
            <a:avLst/>
            <a:gdLst/>
            <a:ahLst/>
            <a:cxnLst/>
            <a:rect l="l" t="t" r="r" b="b"/>
            <a:pathLst>
              <a:path w="1691501" h="1716468">
                <a:moveTo>
                  <a:pt x="0" y="0"/>
                </a:moveTo>
                <a:lnTo>
                  <a:pt x="1691502" y="0"/>
                </a:lnTo>
                <a:lnTo>
                  <a:pt x="1691502" y="1716468"/>
                </a:lnTo>
                <a:lnTo>
                  <a:pt x="0" y="171646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pic>
        <p:nvPicPr>
          <p:cNvPr id="3" name="Đồng hồ đếm ngược 3 phút có âm thanh ( 3 - minute countdown with sound)">
            <a:hlinkClick r:id="" action="ppaction://media"/>
            <a:extLst>
              <a:ext uri="{FF2B5EF4-FFF2-40B4-BE49-F238E27FC236}">
                <a16:creationId xmlns:a16="http://schemas.microsoft.com/office/drawing/2014/main" id="{78F95EBA-E262-4929-2579-B230B094D07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09953" y="3281432"/>
            <a:ext cx="3306341" cy="18584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024CA25-48C6-4ACD-A794-4ACE1719A36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388" y="-4826"/>
            <a:ext cx="7061656" cy="707344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15C73B6-4A51-1CE6-A0FA-6263CB4508DB}"/>
              </a:ext>
            </a:extLst>
          </p:cNvPr>
          <p:cNvSpPr txBox="1"/>
          <p:nvPr/>
        </p:nvSpPr>
        <p:spPr>
          <a:xfrm>
            <a:off x="7043696" y="502511"/>
            <a:ext cx="51763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tệ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nạn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ờng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072721-84F0-D426-B0D2-FF18243D4ECC}"/>
              </a:ext>
            </a:extLst>
          </p:cNvPr>
          <p:cNvSpPr txBox="1"/>
          <p:nvPr/>
        </p:nvSpPr>
        <p:spPr>
          <a:xfrm>
            <a:off x="7043696" y="1863292"/>
            <a:ext cx="49423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tệ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nạn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d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ới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1583056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833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/>
      <p:bldP spid="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E8422B2-AFD2-4DAD-B412-5719DDCD8414}"/>
              </a:ext>
            </a:extLst>
          </p:cNvPr>
          <p:cNvSpPr txBox="1"/>
          <p:nvPr/>
        </p:nvSpPr>
        <p:spPr>
          <a:xfrm>
            <a:off x="291736" y="502511"/>
            <a:ext cx="119282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tệ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nạn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ờng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3080D8-075C-4824-9C96-2C205B164D4A}"/>
              </a:ext>
            </a:extLst>
          </p:cNvPr>
          <p:cNvSpPr txBox="1"/>
          <p:nvPr/>
        </p:nvSpPr>
        <p:spPr>
          <a:xfrm>
            <a:off x="0" y="1339455"/>
            <a:ext cx="120070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tệ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nạn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d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ới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4C4A1E0-52E3-42F8-8813-631261C1C8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326730"/>
              </p:ext>
            </p:extLst>
          </p:nvPr>
        </p:nvGraphicFramePr>
        <p:xfrm>
          <a:off x="1736035" y="2933692"/>
          <a:ext cx="8825947" cy="28442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14569">
                  <a:extLst>
                    <a:ext uri="{9D8B030D-6E8A-4147-A177-3AD203B41FA5}">
                      <a16:colId xmlns:a16="http://schemas.microsoft.com/office/drawing/2014/main" val="650524264"/>
                    </a:ext>
                  </a:extLst>
                </a:gridCol>
                <a:gridCol w="2203160">
                  <a:extLst>
                    <a:ext uri="{9D8B030D-6E8A-4147-A177-3AD203B41FA5}">
                      <a16:colId xmlns:a16="http://schemas.microsoft.com/office/drawing/2014/main" val="3305549733"/>
                    </a:ext>
                  </a:extLst>
                </a:gridCol>
                <a:gridCol w="2204109">
                  <a:extLst>
                    <a:ext uri="{9D8B030D-6E8A-4147-A177-3AD203B41FA5}">
                      <a16:colId xmlns:a16="http://schemas.microsoft.com/office/drawing/2014/main" val="2358899627"/>
                    </a:ext>
                  </a:extLst>
                </a:gridCol>
                <a:gridCol w="2204109">
                  <a:extLst>
                    <a:ext uri="{9D8B030D-6E8A-4147-A177-3AD203B41FA5}">
                      <a16:colId xmlns:a16="http://schemas.microsoft.com/office/drawing/2014/main" val="754785952"/>
                    </a:ext>
                  </a:extLst>
                </a:gridCol>
              </a:tblGrid>
              <a:tr h="538081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714500" algn="l"/>
                        </a:tabLst>
                      </a:pPr>
                      <a:r>
                        <a:rPr lang="en-US" sz="28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TỆ NẠN XÃ HỘI                            </a:t>
                      </a:r>
                      <a:endParaRPr lang="en-US" sz="28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3CAD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1070893"/>
                  </a:ext>
                </a:extLst>
              </a:tr>
              <a:tr h="8772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714500" algn="l"/>
                        </a:tabLst>
                      </a:pPr>
                      <a:r>
                        <a:rPr lang="en-US" sz="2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40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endParaRPr lang="en-US" sz="2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714500" algn="l"/>
                        </a:tabLst>
                      </a:pPr>
                      <a:endParaRPr lang="en-US" sz="2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981791"/>
                  </a:ext>
                </a:extLst>
              </a:tr>
              <a:tr h="578118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714500" algn="l"/>
                        </a:tabLst>
                      </a:pPr>
                      <a:r>
                        <a:rPr lang="en-US" sz="2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Hậu</a:t>
                      </a:r>
                      <a:r>
                        <a:rPr lang="en-US" sz="2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quả</a:t>
                      </a:r>
                      <a:endParaRPr lang="en-US" sz="2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714500" algn="l"/>
                        </a:tabLst>
                      </a:pPr>
                      <a:r>
                        <a:rPr lang="en-US" sz="24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4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4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thân</a:t>
                      </a:r>
                      <a:endParaRPr lang="en-US" sz="24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714500" algn="l"/>
                        </a:tabLst>
                      </a:pPr>
                      <a:r>
                        <a:rPr lang="en-US" sz="24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 </a:t>
                      </a:r>
                      <a:r>
                        <a:rPr lang="en-US" sz="2400" b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đình</a:t>
                      </a:r>
                      <a:endParaRPr lang="en-US" sz="24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714500" algn="l"/>
                        </a:tabLst>
                      </a:pPr>
                      <a:r>
                        <a:rPr lang="en-US" sz="24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US" sz="2400" b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Xã</a:t>
                      </a:r>
                      <a:r>
                        <a:rPr lang="en-US" sz="24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hội</a:t>
                      </a:r>
                      <a:endParaRPr lang="en-US" sz="24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9882082"/>
                  </a:ext>
                </a:extLst>
              </a:tr>
              <a:tr h="8507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714500" algn="l"/>
                        </a:tabLst>
                      </a:pPr>
                      <a:endParaRPr lang="en-US" sz="2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714500" algn="l"/>
                        </a:tabLst>
                      </a:pPr>
                      <a:endParaRPr lang="en-US" sz="2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714500" algn="l"/>
                        </a:tabLst>
                      </a:pPr>
                      <a:endParaRPr lang="en-US" sz="2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83388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008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5000">
        <p:random/>
      </p:transition>
    </mc:Choice>
    <mc:Fallback xmlns="">
      <p:transition spd="slow" advClick="0" advTm="15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08EE464-8E0A-4869-9CCA-0A7426366F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617" y="554964"/>
            <a:ext cx="8953500" cy="20288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0A2437E-5114-42D1-8147-4975E469FF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617" y="2739401"/>
            <a:ext cx="8953500" cy="16668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0384A1D-25B9-451D-8D5B-D1369061B5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6566" y="4561888"/>
            <a:ext cx="8972551" cy="16478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3CD2075-EE4A-4791-B763-912824EDC0C3}"/>
              </a:ext>
            </a:extLst>
          </p:cNvPr>
          <p:cNvSpPr txBox="1"/>
          <p:nvPr/>
        </p:nvSpPr>
        <p:spPr>
          <a:xfrm>
            <a:off x="472611" y="636998"/>
            <a:ext cx="174660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</a:t>
            </a:r>
            <a:r>
              <a:rPr lang="vi-VN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ờng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68563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5000">
        <p:random/>
      </p:transition>
    </mc:Choice>
    <mc:Fallback xmlns="">
      <p:transition spd="slow" advClick="0" advTm="15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50D5B-9BD9-EFA1-32D6-626ECEBFB5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C6F1F53-7E47-1C51-B73E-1C52943898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9985" y="1966773"/>
            <a:ext cx="5006887" cy="5015246"/>
          </a:xfrm>
          <a:prstGeom prst="rect">
            <a:avLst/>
          </a:prstGeom>
        </p:spPr>
      </p:pic>
      <p:sp>
        <p:nvSpPr>
          <p:cNvPr id="7" name="Rectangle: Rounded Corners 1">
            <a:extLst>
              <a:ext uri="{FF2B5EF4-FFF2-40B4-BE49-F238E27FC236}">
                <a16:creationId xmlns:a16="http://schemas.microsoft.com/office/drawing/2014/main" id="{9033BB4A-24C5-AE33-9B84-B0CC7DD3E63B}"/>
              </a:ext>
            </a:extLst>
          </p:cNvPr>
          <p:cNvSpPr/>
          <p:nvPr/>
        </p:nvSpPr>
        <p:spPr>
          <a:xfrm>
            <a:off x="2616540" y="421240"/>
            <a:ext cx="7125715" cy="196236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>
            <a:glow rad="139700">
              <a:srgbClr val="ED7D31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sng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+mn-cs"/>
              </a:rPr>
              <a:t>Hoạt</a:t>
            </a:r>
            <a:r>
              <a:rPr kumimoji="0" lang="en-US" sz="3200" b="1" i="0" u="sng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1" i="0" u="sng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+mn-cs"/>
              </a:rPr>
              <a:t>động</a:t>
            </a:r>
            <a:r>
              <a:rPr kumimoji="0" lang="en-US" sz="3200" b="1" i="0" u="sng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1" i="0" u="sng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+mn-cs"/>
              </a:rPr>
              <a:t>nhóm</a:t>
            </a:r>
            <a:r>
              <a:rPr kumimoji="0" lang="en-US" sz="3200" b="1" i="0" u="sng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1" i="0" u="sng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+mn-cs"/>
              </a:rPr>
              <a:t>lớn</a:t>
            </a:r>
            <a:r>
              <a:rPr lang="en-US" sz="3200" b="1" u="sng" kern="0" dirty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kumimoji="0" lang="en-US" sz="3200" b="1" i="0" u="sng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+mn-cs"/>
              </a:rPr>
              <a:t>: 2 </a:t>
            </a:r>
            <a:r>
              <a:rPr kumimoji="0" lang="en-US" sz="3200" b="1" i="0" u="sng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+mn-cs"/>
              </a:rPr>
              <a:t>nhóm</a:t>
            </a:r>
            <a:r>
              <a:rPr kumimoji="0" lang="en-US" sz="3200" b="1" i="0" u="sng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+mn-cs"/>
              </a:rPr>
              <a:t>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+mn-cs"/>
              </a:rPr>
              <a:t>ĐỌC CÁC T</a:t>
            </a:r>
            <a:r>
              <a:rPr lang="en-US" sz="32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RƯỜNG HỢP</a:t>
            </a:r>
            <a:r>
              <a:rPr kumimoji="0" 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+mn-cs"/>
              </a:rPr>
              <a:t> ĐỂ</a:t>
            </a:r>
            <a:r>
              <a:rPr kumimoji="0" lang="vi-VN" sz="32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+mn-cs"/>
              </a:rPr>
              <a:t> THỰC HIỆN YÊU CẦU</a:t>
            </a:r>
            <a:endParaRPr kumimoji="0" lang="en-US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Times New Roman" panose="020206030504050203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4777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mui-ten-gif - quocthinh.net">
            <a:extLst>
              <a:ext uri="{FF2B5EF4-FFF2-40B4-BE49-F238E27FC236}">
                <a16:creationId xmlns:a16="http://schemas.microsoft.com/office/drawing/2014/main" id="{0A8C5522-D04C-7BC5-74F6-703C7ECD48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431339" y="4057429"/>
            <a:ext cx="924906" cy="719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939466" y="4737855"/>
            <a:ext cx="4848912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NHIỆN MA TÚY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993875" y="4737855"/>
            <a:ext cx="4848912" cy="584775"/>
          </a:xfrm>
          <a:prstGeom prst="rect">
            <a:avLst/>
          </a:prstGeom>
          <a:solidFill>
            <a:srgbClr val="FF006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MÊ TÍN DỊ ĐOAN</a:t>
            </a:r>
          </a:p>
        </p:txBody>
      </p:sp>
      <p:pic>
        <p:nvPicPr>
          <p:cNvPr id="12" name="Picture 2" descr="mui-ten-gif - quocthinh.net">
            <a:extLst>
              <a:ext uri="{FF2B5EF4-FFF2-40B4-BE49-F238E27FC236}">
                <a16:creationId xmlns:a16="http://schemas.microsoft.com/office/drawing/2014/main" id="{0A8C5522-D04C-7BC5-74F6-703C7ECD48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840454" y="4115298"/>
            <a:ext cx="924905" cy="603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61783" y="89781"/>
            <a:ext cx="3230831" cy="553998"/>
          </a:xfrm>
          <a:prstGeom prst="rect">
            <a:avLst/>
          </a:prstGeom>
          <a:solidFill>
            <a:srgbClr val="17C0D4"/>
          </a:solidFill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TRƯỜNG HỢP 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87490" y="357728"/>
            <a:ext cx="3230831" cy="553998"/>
          </a:xfrm>
          <a:prstGeom prst="rect">
            <a:avLst/>
          </a:prstGeom>
          <a:solidFill>
            <a:srgbClr val="17C0D4"/>
          </a:solidFill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TRƯỜNG HỢP 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2070" y="5543481"/>
            <a:ext cx="5669280" cy="1200329"/>
          </a:xfrm>
          <a:prstGeom prst="rect">
            <a:avLst/>
          </a:prstGeom>
          <a:noFill/>
          <a:ln w="28575">
            <a:solidFill>
              <a:srgbClr val="FF006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tỉnh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táo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trộm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cướp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HIV, tan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vỡ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hạnh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phúc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hưởng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trật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23460" y="5543480"/>
            <a:ext cx="4519327" cy="1200329"/>
          </a:xfrm>
          <a:prstGeom prst="rect">
            <a:avLst/>
          </a:prstGeom>
          <a:noFill/>
          <a:ln w="28575">
            <a:solidFill>
              <a:srgbClr val="FF006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tổn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thất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hưởng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D6A68CA-E10D-9B3A-DA03-D77660D36FF5}"/>
              </a:ext>
            </a:extLst>
          </p:cNvPr>
          <p:cNvSpPr txBox="1"/>
          <p:nvPr/>
        </p:nvSpPr>
        <p:spPr>
          <a:xfrm>
            <a:off x="839755" y="951722"/>
            <a:ext cx="49486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Nội</a:t>
            </a:r>
            <a:r>
              <a:rPr lang="en-US" dirty="0"/>
              <a:t> dung </a:t>
            </a:r>
            <a:r>
              <a:rPr lang="en-US" dirty="0" err="1"/>
              <a:t>trường</a:t>
            </a:r>
            <a:r>
              <a:rPr lang="en-US" dirty="0"/>
              <a:t> </a:t>
            </a:r>
            <a:r>
              <a:rPr lang="en-US" dirty="0" err="1"/>
              <a:t>hợp</a:t>
            </a:r>
            <a:r>
              <a:rPr lang="en-US" dirty="0"/>
              <a:t> 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CBD5C49-C83A-C9A9-BC41-10837E294FE6}"/>
              </a:ext>
            </a:extLst>
          </p:cNvPr>
          <p:cNvSpPr txBox="1"/>
          <p:nvPr/>
        </p:nvSpPr>
        <p:spPr>
          <a:xfrm>
            <a:off x="7156580" y="1026367"/>
            <a:ext cx="4348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Nội</a:t>
            </a:r>
            <a:r>
              <a:rPr lang="en-US" dirty="0"/>
              <a:t> dung </a:t>
            </a:r>
            <a:r>
              <a:rPr lang="en-US" dirty="0" err="1"/>
              <a:t>trường</a:t>
            </a:r>
            <a:r>
              <a:rPr lang="en-US" dirty="0"/>
              <a:t> </a:t>
            </a:r>
            <a:r>
              <a:rPr lang="en-US" dirty="0" err="1"/>
              <a:t>hợp</a:t>
            </a:r>
            <a:r>
              <a:rPr lang="en-US" dirty="0"/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2393454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2" grpId="0" animBg="1"/>
      <p:bldP spid="17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E535B76-C473-45C6-998A-0CA1FEF2ACE9}"/>
              </a:ext>
            </a:extLst>
          </p:cNvPr>
          <p:cNvSpPr/>
          <p:nvPr/>
        </p:nvSpPr>
        <p:spPr>
          <a:xfrm>
            <a:off x="3184988" y="819768"/>
            <a:ext cx="816143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25- BÀI 9:</a:t>
            </a:r>
          </a:p>
          <a:p>
            <a:pPr algn="ctr">
              <a:spcBef>
                <a:spcPct val="0"/>
              </a:spcBef>
            </a:pP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PHÒNG, CHỐNG TỆ NẠN XÃ HỘI</a:t>
            </a:r>
          </a:p>
          <a:p>
            <a:pPr algn="ctr">
              <a:spcBef>
                <a:spcPct val="0"/>
              </a:spcBef>
            </a:pPr>
            <a:r>
              <a:rPr lang="en-US" alt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( 3 </a:t>
            </a:r>
            <a:r>
              <a:rPr lang="en-US" alt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32BF9D5-FE7B-434B-A6FC-07FE12BE5898}"/>
              </a:ext>
            </a:extLst>
          </p:cNvPr>
          <p:cNvSpPr txBox="1"/>
          <p:nvPr/>
        </p:nvSpPr>
        <p:spPr>
          <a:xfrm>
            <a:off x="3596203" y="2232048"/>
            <a:ext cx="76131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1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 NIỆM VÀ CÁC LOẠI TỆ NẠN XÃ HỘI PHỔ BIẾN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0446631-31F2-4301-95E5-9FDB1BAFD57B}"/>
              </a:ext>
            </a:extLst>
          </p:cNvPr>
          <p:cNvSpPr txBox="1"/>
          <p:nvPr/>
        </p:nvSpPr>
        <p:spPr>
          <a:xfrm>
            <a:off x="3596203" y="2632158"/>
            <a:ext cx="74940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2: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000" b="1" dirty="0">
                <a:solidFill>
                  <a:srgbClr val="0D029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NGUYÊN NHÂN VÀ HẬU QUẢ CỦA TỆ NẠN XÃ HỘI</a:t>
            </a:r>
          </a:p>
          <a:p>
            <a:r>
              <a:rPr lang="en-US" sz="2000" b="1" dirty="0">
                <a:solidFill>
                  <a:srgbClr val="0D029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CÁC QUI ĐỊNH CỦA PHÁP LUẬT VỀ VIỆC PHÒNG CHỐNG TỆ NẠN XÃ HỘI.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EEEDEF-628D-4A01-A5A1-64F1EFBD9F71}"/>
              </a:ext>
            </a:extLst>
          </p:cNvPr>
          <p:cNvSpPr txBox="1"/>
          <p:nvPr/>
        </p:nvSpPr>
        <p:spPr>
          <a:xfrm>
            <a:off x="3596203" y="4001764"/>
            <a:ext cx="78872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3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TRÁCH NHIỆM CỦA HỌC SINH TRONG VIỆC PHÒNG, CHỐNG TỆ NẠN XÃ HỘI</a:t>
            </a:r>
          </a:p>
        </p:txBody>
      </p:sp>
    </p:spTree>
    <p:extLst>
      <p:ext uri="{BB962C8B-B14F-4D97-AF65-F5344CB8AC3E}">
        <p14:creationId xmlns:p14="http://schemas.microsoft.com/office/powerpoint/2010/main" val="622766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31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6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65" tmFilter="0, 0; 0.125,0.2665; 0.25,0.4; 0.375,0.465; 0.5,0.5;  0.625,0.535; 0.75,0.6; 0.875,0.7335; 1,1">
                                          <p:stCondLst>
                                            <p:cond delay="36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83" tmFilter="0, 0; 0.125,0.2665; 0.25,0.4; 0.375,0.465; 0.5,0.5;  0.625,0.535; 0.75,0.6; 0.875,0.7335; 1,1">
                                          <p:stCondLst>
                                            <p:cond delay="7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" tmFilter="0, 0; 0.125,0.2665; 0.25,0.4; 0.375,0.465; 0.5,0.5;  0.625,0.535; 0.75,0.6; 0.875,0.7335; 1,1">
                                          <p:stCondLst>
                                            <p:cond delay="91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14">
                                          <p:stCondLst>
                                            <p:cond delay="35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91" decel="50000">
                                          <p:stCondLst>
                                            <p:cond delay="37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4">
                                          <p:stCondLst>
                                            <p:cond delay="72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91" decel="50000">
                                          <p:stCondLst>
                                            <p:cond delay="73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4">
                                          <p:stCondLst>
                                            <p:cond delay="90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91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14">
                                          <p:stCondLst>
                                            <p:cond delay="99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91" decel="50000">
                                          <p:stCondLst>
                                            <p:cond delay="100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/>
      <p:bldP spid="4" grpId="0"/>
      <p:bldP spid="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09794-39FF-4B5D-B361-B3AE33B24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Media1 (online-video-cutter.com)">
            <a:hlinkClick r:id="" action="ppaction://media"/>
            <a:extLst>
              <a:ext uri="{FF2B5EF4-FFF2-40B4-BE49-F238E27FC236}">
                <a16:creationId xmlns:a16="http://schemas.microsoft.com/office/drawing/2014/main" id="{D85A0A26-0BF3-4173-9285-493D378585D9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1057" y="253792"/>
            <a:ext cx="11289885" cy="6350416"/>
          </a:xfrm>
        </p:spPr>
      </p:pic>
    </p:spTree>
    <p:extLst>
      <p:ext uri="{BB962C8B-B14F-4D97-AF65-F5344CB8AC3E}">
        <p14:creationId xmlns:p14="http://schemas.microsoft.com/office/powerpoint/2010/main" val="940127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6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0151E0EB-9D0E-E543-5428-AA908BFCCD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66" y="1502229"/>
            <a:ext cx="4036802" cy="50380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9F6DFF7-4E80-0375-9C20-9F1D6B3DBA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4368" y="1404332"/>
            <a:ext cx="7713978" cy="51359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: Rounded Corners 1">
            <a:extLst>
              <a:ext uri="{FF2B5EF4-FFF2-40B4-BE49-F238E27FC236}">
                <a16:creationId xmlns:a16="http://schemas.microsoft.com/office/drawing/2014/main" id="{02E22F7E-30FC-D99A-5CD2-857F5935CEED}"/>
              </a:ext>
            </a:extLst>
          </p:cNvPr>
          <p:cNvSpPr/>
          <p:nvPr/>
        </p:nvSpPr>
        <p:spPr>
          <a:xfrm>
            <a:off x="117566" y="100316"/>
            <a:ext cx="11939451" cy="118645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>
            <a:glow rad="139700">
              <a:srgbClr val="ED7D31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+mn-cs"/>
              </a:rPr>
              <a:t>QUAN SÁT TRANH VÀ ĐỌC CÁC T</a:t>
            </a:r>
            <a:r>
              <a:rPr lang="en-US" sz="32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RƯỜNG HỢP</a:t>
            </a:r>
            <a:r>
              <a:rPr kumimoji="0" 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+mn-cs"/>
              </a:rPr>
              <a:t> ĐỂ</a:t>
            </a:r>
            <a:r>
              <a:rPr kumimoji="0" lang="vi-VN" sz="32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+mn-cs"/>
              </a:rPr>
              <a:t> </a:t>
            </a:r>
            <a:endParaRPr kumimoji="0" lang="en-US" sz="3200" b="1" i="0" u="none" strike="noStrike" kern="0" cap="none" spc="0" normalizeH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Times New Roman" panose="02020603050405020304" pitchFamily="18" charset="0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+mn-cs"/>
              </a:rPr>
              <a:t>THỰC HIỆN YÊU CẦU</a:t>
            </a:r>
            <a:endParaRPr kumimoji="0" lang="en-US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7" name="Đồng hồ đếm ngược 3 phút có nhạc nền nhẹ nhàng">
            <a:hlinkClick r:id="" action="ppaction://media"/>
            <a:extLst>
              <a:ext uri="{FF2B5EF4-FFF2-40B4-BE49-F238E27FC236}">
                <a16:creationId xmlns:a16="http://schemas.microsoft.com/office/drawing/2014/main" id="{B2C28B28-AC2D-483C-A390-C23DEA1BA89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86980" y="698643"/>
            <a:ext cx="1570037" cy="58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268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8919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31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1846" y="0"/>
            <a:ext cx="8310154" cy="3894058"/>
          </a:xfr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0151E0EB-9D0E-E543-5428-AA908BFCCD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496" y="255389"/>
            <a:ext cx="3689350" cy="3383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mui-ten-gif - quocthinh.net">
            <a:extLst>
              <a:ext uri="{FF2B5EF4-FFF2-40B4-BE49-F238E27FC236}">
                <a16:creationId xmlns:a16="http://schemas.microsoft.com/office/drawing/2014/main" id="{0A8C5522-D04C-7BC5-74F6-703C7ECD48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611328" y="3752225"/>
            <a:ext cx="631824" cy="494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mui-ten-gif - quocthinh.net">
            <a:extLst>
              <a:ext uri="{FF2B5EF4-FFF2-40B4-BE49-F238E27FC236}">
                <a16:creationId xmlns:a16="http://schemas.microsoft.com/office/drawing/2014/main" id="{0A8C5522-D04C-7BC5-74F6-703C7ECD48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547309" y="3763723"/>
            <a:ext cx="631824" cy="494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mui-ten-gif - quocthinh.net">
            <a:extLst>
              <a:ext uri="{FF2B5EF4-FFF2-40B4-BE49-F238E27FC236}">
                <a16:creationId xmlns:a16="http://schemas.microsoft.com/office/drawing/2014/main" id="{0A8C5522-D04C-7BC5-74F6-703C7ECD48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680000" y="3763722"/>
            <a:ext cx="631824" cy="494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942700" y="4342603"/>
            <a:ext cx="2158023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ĐUA XE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46840" y="4271326"/>
            <a:ext cx="3526971" cy="58477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NGHIỆN RƯỢU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03330" y="4231974"/>
            <a:ext cx="3204987" cy="584775"/>
          </a:xfrm>
          <a:prstGeom prst="rect">
            <a:avLst/>
          </a:prstGeom>
          <a:solidFill>
            <a:srgbClr val="FF006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 CỜ BẠC</a:t>
            </a:r>
          </a:p>
        </p:txBody>
      </p:sp>
      <p:pic>
        <p:nvPicPr>
          <p:cNvPr id="12" name="Picture 2" descr="mui-ten-gif - quocthinh.net">
            <a:extLst>
              <a:ext uri="{FF2B5EF4-FFF2-40B4-BE49-F238E27FC236}">
                <a16:creationId xmlns:a16="http://schemas.microsoft.com/office/drawing/2014/main" id="{0A8C5522-D04C-7BC5-74F6-703C7ECD48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628750" y="5085719"/>
            <a:ext cx="596978" cy="494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mui-ten-gif - quocthinh.net">
            <a:extLst>
              <a:ext uri="{FF2B5EF4-FFF2-40B4-BE49-F238E27FC236}">
                <a16:creationId xmlns:a16="http://schemas.microsoft.com/office/drawing/2014/main" id="{0A8C5522-D04C-7BC5-74F6-703C7ECD48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590532" y="5085719"/>
            <a:ext cx="596978" cy="494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mui-ten-gif - quocthinh.net">
            <a:extLst>
              <a:ext uri="{FF2B5EF4-FFF2-40B4-BE49-F238E27FC236}">
                <a16:creationId xmlns:a16="http://schemas.microsoft.com/office/drawing/2014/main" id="{0A8C5522-D04C-7BC5-74F6-703C7ECD48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723223" y="5085718"/>
            <a:ext cx="596978" cy="494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82710" y="5579060"/>
            <a:ext cx="3374043" cy="1200329"/>
          </a:xfrm>
          <a:prstGeom prst="rect">
            <a:avLst/>
          </a:prstGeom>
          <a:noFill/>
          <a:ln w="28575">
            <a:solidFill>
              <a:srgbClr val="FF006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Hành vi nguy hiểm=&gt;Dễ gây tai nạn, ảnh hướng đến tính mạng…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760714" y="5579059"/>
            <a:ext cx="4307566" cy="1200329"/>
          </a:xfrm>
          <a:prstGeom prst="rect">
            <a:avLst/>
          </a:prstGeom>
          <a:noFill/>
          <a:ln w="28575">
            <a:solidFill>
              <a:srgbClr val="FF006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tổn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thất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trật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ninh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46840" y="5605419"/>
            <a:ext cx="3362922" cy="1200329"/>
          </a:xfrm>
          <a:prstGeom prst="rect">
            <a:avLst/>
          </a:prstGeom>
          <a:noFill/>
          <a:ln w="28575">
            <a:solidFill>
              <a:srgbClr val="FF006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Hành vi nguy hiểm, ảnh hưởng sức khỏe, dễ có xu hướng bạo lực,…</a:t>
            </a:r>
          </a:p>
        </p:txBody>
      </p:sp>
    </p:spTree>
    <p:extLst>
      <p:ext uri="{BB962C8B-B14F-4D97-AF65-F5344CB8AC3E}">
        <p14:creationId xmlns:p14="http://schemas.microsoft.com/office/powerpoint/2010/main" val="3418479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5" grpId="0" animBg="1"/>
      <p:bldP spid="16" grpId="0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TextBox 4"/>
          <p:cNvSpPr txBox="1">
            <a:spLocks noChangeArrowheads="1"/>
          </p:cNvSpPr>
          <p:nvPr/>
        </p:nvSpPr>
        <p:spPr bwMode="auto">
          <a:xfrm>
            <a:off x="0" y="0"/>
            <a:ext cx="12192000" cy="1261884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25 -  BÀI 9: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PHÒNG, CHỐNG TỆ NẠN XÃ HỘI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817" y="1763486"/>
            <a:ext cx="5512554" cy="41539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8054" y="1763486"/>
            <a:ext cx="5875221" cy="41539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8088271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1">
            <a:extLst>
              <a:ext uri="{FF2B5EF4-FFF2-40B4-BE49-F238E27FC236}">
                <a16:creationId xmlns:a16="http://schemas.microsoft.com/office/drawing/2014/main" id="{02E22F7E-30FC-D99A-5CD2-857F5935CEED}"/>
              </a:ext>
            </a:extLst>
          </p:cNvPr>
          <p:cNvSpPr/>
          <p:nvPr/>
        </p:nvSpPr>
        <p:spPr>
          <a:xfrm>
            <a:off x="3113315" y="1017753"/>
            <a:ext cx="8033657" cy="217176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>
            <a:glow rad="139700">
              <a:srgbClr val="ED7D31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sng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kumimoji="0" lang="en-US" sz="3600" b="1" i="0" u="sng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sng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kumimoji="0" lang="en-US" sz="3600" b="1" i="0" u="sng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sng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kumimoji="0" lang="en-US" sz="3600" b="1" i="0" u="sng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+mn-cs"/>
              </a:rPr>
              <a:t>QUAN SÁT TRANH VÀ ĐỌC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Times New Roman" panose="02020603050405020304" pitchFamily="18" charset="0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+mn-cs"/>
              </a:rPr>
              <a:t> CÁC T</a:t>
            </a:r>
            <a:r>
              <a:rPr lang="en-US" sz="32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RƯỜNG HỢP</a:t>
            </a:r>
            <a:r>
              <a:rPr kumimoji="0" 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(SGK-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50, 51) </a:t>
            </a:r>
            <a:r>
              <a:rPr kumimoji="0" 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+mn-cs"/>
              </a:rPr>
              <a:t>ĐỂ</a:t>
            </a:r>
            <a:r>
              <a:rPr kumimoji="0" lang="vi-VN" sz="32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+mn-cs"/>
              </a:rPr>
              <a:t> THỰC HIỆN YÊU CẦU</a:t>
            </a:r>
            <a:endParaRPr kumimoji="0" lang="en-US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Times New Roman" panose="020206030504050203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0144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4A76F-DF0C-40FE-8F26-4401BF78E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77C43D1-4D90-448A-9DD5-4FFBD5E4DBDB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D1194881-DBF6-40A0-B17F-F0D112C6326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tình huống TNXH">
            <a:hlinkClick r:id="" action="ppaction://media"/>
            <a:extLst>
              <a:ext uri="{FF2B5EF4-FFF2-40B4-BE49-F238E27FC236}">
                <a16:creationId xmlns:a16="http://schemas.microsoft.com/office/drawing/2014/main" id="{B9CAC332-4D0D-4256-AE12-14E71C37DC1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529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13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6243266-6B15-4C30-AFBD-0E41AA0754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80" y="325119"/>
            <a:ext cx="3833938" cy="296236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9D0059B-277E-404B-9075-BBBC9738E0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3890" y="223520"/>
            <a:ext cx="3954898" cy="306396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E1F33B7-2704-496C-AFA4-13A32300BE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0733" y="223520"/>
            <a:ext cx="3864082" cy="301069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9AF7F5E-7817-4A34-A5E3-A536358F65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80" y="3484718"/>
            <a:ext cx="11966740" cy="3302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5434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BD9371C5-C453-42E3-B1A7-B2572FE0675A}"/>
              </a:ext>
            </a:extLst>
          </p:cNvPr>
          <p:cNvSpPr txBox="1"/>
          <p:nvPr/>
        </p:nvSpPr>
        <p:spPr>
          <a:xfrm>
            <a:off x="267028" y="344129"/>
            <a:ext cx="11128559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endParaRPr lang="en-US" sz="4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</a:t>
            </a:r>
            <a:r>
              <a:rPr lang="vi-VN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ờng</a:t>
            </a: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r>
              <a:rPr lang="pt-BR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3030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581366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9482</TotalTime>
  <Words>1500</Words>
  <Application>Microsoft Office PowerPoint</Application>
  <PresentationFormat>Widescreen</PresentationFormat>
  <Paragraphs>167</Paragraphs>
  <Slides>42</Slides>
  <Notes>0</Notes>
  <HiddenSlides>0</HiddenSlides>
  <MMClips>11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1" baseType="lpstr">
      <vt:lpstr>等线</vt:lpstr>
      <vt:lpstr>微软雅黑</vt:lpstr>
      <vt:lpstr>#9Slide07 SVNAdam Gorry</vt:lpstr>
      <vt:lpstr>Arial</vt:lpstr>
      <vt:lpstr>Calibri</vt:lpstr>
      <vt:lpstr>Calibri Light</vt:lpstr>
      <vt:lpstr>Tahoma</vt:lpstr>
      <vt:lpstr>Times New Roman</vt:lpstr>
      <vt:lpstr>Office Theme</vt:lpstr>
      <vt:lpstr>`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CÙNG NHAU TRANH TÀI</vt:lpstr>
      <vt:lpstr>PowerPoint Presentation</vt:lpstr>
      <vt:lpstr>PowerPoint Presentation</vt:lpstr>
      <vt:lpstr>PowerPoint Presentation</vt:lpstr>
      <vt:lpstr>                   THỂ LỆ TRÒ CHƠI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581366</dc:title>
  <dc:creator>WIN7</dc:creator>
  <cp:lastModifiedBy>Admin</cp:lastModifiedBy>
  <cp:revision>608</cp:revision>
  <dcterms:created xsi:type="dcterms:W3CDTF">2017-08-18T03:02:00Z</dcterms:created>
  <dcterms:modified xsi:type="dcterms:W3CDTF">2024-02-29T21:09:50Z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2052-10.1.0.6748</vt:lpwstr>
  </property>
</Properties>
</file>