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m4a" ContentType="audio/mp4"/>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mp3" ContentType="audio/mpe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slideLayouts/slideLayout23.xml" ContentType="application/vnd.openxmlformats-officedocument.presentationml.slideLayout+xml"/>
  <Override PartName="/ppt/slideLayouts/slideLayout32.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Default Extension="mp4" ContentType="video/mp4"/>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815" r:id="rId3"/>
  </p:sldMasterIdLst>
  <p:notesMasterIdLst>
    <p:notesMasterId r:id="rId34"/>
  </p:notesMasterIdLst>
  <p:sldIdLst>
    <p:sldId id="311" r:id="rId4"/>
    <p:sldId id="257" r:id="rId5"/>
    <p:sldId id="258" r:id="rId6"/>
    <p:sldId id="402" r:id="rId7"/>
    <p:sldId id="421" r:id="rId8"/>
    <p:sldId id="404" r:id="rId9"/>
    <p:sldId id="423" r:id="rId10"/>
    <p:sldId id="342" r:id="rId11"/>
    <p:sldId id="420" r:id="rId12"/>
    <p:sldId id="407" r:id="rId13"/>
    <p:sldId id="410" r:id="rId14"/>
    <p:sldId id="411" r:id="rId15"/>
    <p:sldId id="429" r:id="rId16"/>
    <p:sldId id="431" r:id="rId17"/>
    <p:sldId id="430" r:id="rId18"/>
    <p:sldId id="394" r:id="rId19"/>
    <p:sldId id="424" r:id="rId20"/>
    <p:sldId id="361" r:id="rId21"/>
    <p:sldId id="317" r:id="rId22"/>
    <p:sldId id="318" r:id="rId23"/>
    <p:sldId id="319" r:id="rId24"/>
    <p:sldId id="320" r:id="rId25"/>
    <p:sldId id="321" r:id="rId26"/>
    <p:sldId id="339" r:id="rId27"/>
    <p:sldId id="322" r:id="rId28"/>
    <p:sldId id="396" r:id="rId29"/>
    <p:sldId id="399" r:id="rId30"/>
    <p:sldId id="400" r:id="rId31"/>
    <p:sldId id="278" r:id="rId32"/>
    <p:sldId id="34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D4B0A0"/>
    <a:srgbClr val="FF99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343" autoAdjust="0"/>
  </p:normalViewPr>
  <p:slideViewPr>
    <p:cSldViewPr snapToGrid="0">
      <p:cViewPr varScale="1">
        <p:scale>
          <a:sx n="68" d="100"/>
          <a:sy n="68" d="100"/>
        </p:scale>
        <p:origin x="-581" y="-8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99FC60-A47E-4EC2-9DF5-4064E7DCD7C0}" type="datetimeFigureOut">
              <a:rPr lang="en-US" smtClean="0"/>
              <a:pPr/>
              <a:t>4/20/2023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5C19AF-F1F0-4840-8046-F487699F0D59}" type="slidenum">
              <a:rPr lang="en-US" smtClean="0"/>
              <a:pPr/>
              <a:t>‹#›</a:t>
            </a:fld>
            <a:endParaRPr lang="en-US"/>
          </a:p>
        </p:txBody>
      </p:sp>
    </p:spTree>
    <p:extLst>
      <p:ext uri="{BB962C8B-B14F-4D97-AF65-F5344CB8AC3E}">
        <p14:creationId xmlns:p14="http://schemas.microsoft.com/office/powerpoint/2010/main" xmlns="" val="3466976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3DA120-A66D-4789-A98A-0ADFF6EEE4FF}" type="slidenum">
              <a:rPr lang="zh-CN" altLang="en-US" smtClean="0"/>
              <a:pPr/>
              <a:t>1</a:t>
            </a:fld>
            <a:endParaRPr lang="zh-CN" altLang="en-US"/>
          </a:p>
        </p:txBody>
      </p:sp>
    </p:spTree>
    <p:extLst>
      <p:ext uri="{BB962C8B-B14F-4D97-AF65-F5344CB8AC3E}">
        <p14:creationId xmlns:p14="http://schemas.microsoft.com/office/powerpoint/2010/main" xmlns="" val="1212062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6A8B35-59C6-4B61-AD68-5A0ADACE56CB}" type="slidenum">
              <a:rPr lang="zh-CN" altLang="en-US" smtClean="0">
                <a:solidFill>
                  <a:prstClr val="black"/>
                </a:solidFill>
              </a:rPr>
              <a:pPr/>
              <a:t>26</a:t>
            </a:fld>
            <a:endParaRPr lang="zh-CN" altLang="en-US">
              <a:solidFill>
                <a:prstClr val="black"/>
              </a:solidFill>
            </a:endParaRPr>
          </a:p>
        </p:txBody>
      </p:sp>
    </p:spTree>
    <p:extLst>
      <p:ext uri="{BB962C8B-B14F-4D97-AF65-F5344CB8AC3E}">
        <p14:creationId xmlns:p14="http://schemas.microsoft.com/office/powerpoint/2010/main" xmlns="" val="3652400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6A8B35-59C6-4B61-AD68-5A0ADACE56CB}" type="slidenum">
              <a:rPr lang="zh-CN" altLang="en-US" smtClean="0">
                <a:solidFill>
                  <a:prstClr val="black"/>
                </a:solidFill>
              </a:rPr>
              <a:pPr/>
              <a:t>27</a:t>
            </a:fld>
            <a:endParaRPr lang="zh-CN" altLang="en-US">
              <a:solidFill>
                <a:prstClr val="black"/>
              </a:solidFill>
            </a:endParaRPr>
          </a:p>
        </p:txBody>
      </p:sp>
    </p:spTree>
    <p:extLst>
      <p:ext uri="{BB962C8B-B14F-4D97-AF65-F5344CB8AC3E}">
        <p14:creationId xmlns:p14="http://schemas.microsoft.com/office/powerpoint/2010/main" xmlns="" val="3509463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6A8B35-59C6-4B61-AD68-5A0ADACE56CB}" type="slidenum">
              <a:rPr lang="zh-CN" altLang="en-US" smtClean="0">
                <a:solidFill>
                  <a:prstClr val="black"/>
                </a:solidFill>
              </a:rPr>
              <a:pPr/>
              <a:t>28</a:t>
            </a:fld>
            <a:endParaRPr lang="zh-CN" altLang="en-US">
              <a:solidFill>
                <a:prstClr val="black"/>
              </a:solidFill>
            </a:endParaRPr>
          </a:p>
        </p:txBody>
      </p:sp>
    </p:spTree>
    <p:extLst>
      <p:ext uri="{BB962C8B-B14F-4D97-AF65-F5344CB8AC3E}">
        <p14:creationId xmlns:p14="http://schemas.microsoft.com/office/powerpoint/2010/main" xmlns="" val="475719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3DA120-A66D-4789-A98A-0ADFF6EEE4FF}" type="slidenum">
              <a:rPr lang="zh-CN" altLang="en-US" smtClean="0"/>
              <a:pPr/>
              <a:t>29</a:t>
            </a:fld>
            <a:endParaRPr lang="zh-CN" altLang="en-US"/>
          </a:p>
        </p:txBody>
      </p:sp>
    </p:spTree>
    <p:extLst>
      <p:ext uri="{BB962C8B-B14F-4D97-AF65-F5344CB8AC3E}">
        <p14:creationId xmlns:p14="http://schemas.microsoft.com/office/powerpoint/2010/main" xmlns="" val="466961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p:cNvSpPr>
          <p:nvPr>
            <p:ph type="dt" idx="1"/>
          </p:nvPr>
        </p:nvSpPr>
        <p:spPr/>
        <p:txBody>
          <a:bodyPr/>
          <a:lstStyle/>
          <a:p>
            <a:pPr>
              <a:defRPr/>
            </a:pPr>
            <a:r>
              <a:rPr lang="zh-CN" altLang="en-US">
                <a:solidFill>
                  <a:prstClr val="black"/>
                </a:solidFill>
              </a:rPr>
              <a:t>2016/4/15 Friday</a:t>
            </a:r>
          </a:p>
        </p:txBody>
      </p:sp>
      <p:sp>
        <p:nvSpPr>
          <p:cNvPr id="9" name="Rectangle 7"/>
          <p:cNvSpPr>
            <a:spLocks noGrp="1"/>
          </p:cNvSpPr>
          <p:nvPr>
            <p:ph type="sldNum" sz="quarter" idx="5"/>
          </p:nvPr>
        </p:nvSpPr>
        <p:spPr/>
        <p:txBody>
          <a:bodyPr/>
          <a:lstStyle/>
          <a:p>
            <a:pPr>
              <a:defRPr/>
            </a:pPr>
            <a:r>
              <a:rPr lang="zh-CN" altLang="en-US">
                <a:solidFill>
                  <a:prstClr val="black"/>
                </a:solidFill>
              </a:rPr>
              <a:t>‹#›</a:t>
            </a:r>
          </a:p>
        </p:txBody>
      </p:sp>
      <p:sp>
        <p:nvSpPr>
          <p:cNvPr id="4" name="Rectangle 2"/>
          <p:cNvSpPr>
            <a:spLocks noGrp="1" noRot="1" noChangeAspect="1" noTextEdit="1"/>
          </p:cNvSpPr>
          <p:nvPr>
            <p:ph type="sldImg"/>
          </p:nvPr>
        </p:nvSpPr>
        <p:spPr>
          <a:ln/>
        </p:spPr>
      </p:sp>
      <p:sp>
        <p:nvSpPr>
          <p:cNvPr id="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CN"/>
          </a:p>
        </p:txBody>
      </p:sp>
      <p:sp>
        <p:nvSpPr>
          <p:cNvPr id="37891" name="Text Box 4"/>
          <p:cNvSpPr txBox="1">
            <a:spLocks noGrp="1"/>
          </p:cNvSpPr>
          <p:nvPr/>
        </p:nvSpPr>
        <p:spPr bwMode="auto">
          <a:xfrm>
            <a:off x="3884613" y="8685213"/>
            <a:ext cx="2971800" cy="457200"/>
          </a:xfrm>
          <a:prstGeom prst="rect">
            <a:avLst/>
          </a:prstGeom>
          <a:noFill/>
          <a:ln>
            <a:miter lim="800000"/>
            <a:headEnd/>
            <a:tailEnd/>
          </a:ln>
        </p:spPr>
        <p:txBody>
          <a:bodyPr anchor="b"/>
          <a:lstStyle/>
          <a:p>
            <a:pPr algn="r" fontAlgn="base">
              <a:spcBef>
                <a:spcPct val="0"/>
              </a:spcBef>
              <a:spcAft>
                <a:spcPct val="0"/>
              </a:spcAft>
            </a:pPr>
            <a:r>
              <a:rPr lang="en-US" altLang="zh-CN" sz="1200">
                <a:solidFill>
                  <a:prstClr val="black"/>
                </a:solidFill>
              </a:rPr>
              <a:t>12</a:t>
            </a:r>
          </a:p>
        </p:txBody>
      </p:sp>
    </p:spTree>
    <p:extLst>
      <p:ext uri="{BB962C8B-B14F-4D97-AF65-F5344CB8AC3E}">
        <p14:creationId xmlns:p14="http://schemas.microsoft.com/office/powerpoint/2010/main" xmlns="" val="2603975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3DA120-A66D-4789-A98A-0ADFF6EEE4FF}" type="slidenum">
              <a:rPr lang="zh-CN" altLang="en-US" smtClean="0"/>
              <a:pPr/>
              <a:t>6</a:t>
            </a:fld>
            <a:endParaRPr lang="zh-CN" altLang="en-US"/>
          </a:p>
        </p:txBody>
      </p:sp>
    </p:spTree>
    <p:extLst>
      <p:ext uri="{BB962C8B-B14F-4D97-AF65-F5344CB8AC3E}">
        <p14:creationId xmlns:p14="http://schemas.microsoft.com/office/powerpoint/2010/main" xmlns="" val="1489739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543190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2927" rtl="0" eaLnBrk="1" fontAlgn="auto" latinLnBrk="0" hangingPunct="1">
              <a:lnSpc>
                <a:spcPct val="100000"/>
              </a:lnSpc>
              <a:spcBef>
                <a:spcPts val="0"/>
              </a:spcBef>
              <a:spcAft>
                <a:spcPts val="0"/>
              </a:spcAft>
              <a:buClrTx/>
              <a:buSzTx/>
              <a:buFontTx/>
              <a:buNone/>
              <a:tabLst/>
              <a:defRPr/>
            </a:pPr>
            <a:fld id="{F13DA120-A66D-4789-A98A-0ADFF6EEE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927"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2439374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3DA120-A66D-4789-A98A-0ADFF6EEE4FF}" type="slidenum">
              <a:rPr lang="zh-CN" altLang="en-US" smtClean="0"/>
              <a:pPr/>
              <a:t>13</a:t>
            </a:fld>
            <a:endParaRPr lang="zh-CN" altLang="en-US"/>
          </a:p>
        </p:txBody>
      </p:sp>
    </p:spTree>
    <p:extLst>
      <p:ext uri="{BB962C8B-B14F-4D97-AF65-F5344CB8AC3E}">
        <p14:creationId xmlns:p14="http://schemas.microsoft.com/office/powerpoint/2010/main" xmlns="" val="1046488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2927" rtl="0" eaLnBrk="1" fontAlgn="auto" latinLnBrk="0" hangingPunct="1">
              <a:lnSpc>
                <a:spcPct val="100000"/>
              </a:lnSpc>
              <a:spcBef>
                <a:spcPts val="0"/>
              </a:spcBef>
              <a:spcAft>
                <a:spcPts val="0"/>
              </a:spcAft>
              <a:buClrTx/>
              <a:buSzTx/>
              <a:buFontTx/>
              <a:buNone/>
              <a:tabLst/>
              <a:defRPr/>
            </a:pPr>
            <a:fld id="{F13DA120-A66D-4789-A98A-0ADFF6EEE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927"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036908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2927" rtl="0" eaLnBrk="1" fontAlgn="auto" latinLnBrk="0" hangingPunct="1">
              <a:lnSpc>
                <a:spcPct val="100000"/>
              </a:lnSpc>
              <a:spcBef>
                <a:spcPts val="0"/>
              </a:spcBef>
              <a:spcAft>
                <a:spcPts val="0"/>
              </a:spcAft>
              <a:buClrTx/>
              <a:buSzTx/>
              <a:buFontTx/>
              <a:buNone/>
              <a:tabLst/>
              <a:defRPr/>
            </a:pPr>
            <a:fld id="{F13DA120-A66D-4789-A98A-0ADFF6EEE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927"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2365727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274688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a:p>
        </p:txBody>
      </p:sp>
      <p:sp>
        <p:nvSpPr>
          <p:cNvPr id="4" name="Chỗ dành sẵn cho Số hiệu Bản chiếu 3"/>
          <p:cNvSpPr>
            <a:spLocks noGrp="1"/>
          </p:cNvSpPr>
          <p:nvPr>
            <p:ph type="sldNum" sz="quarter" idx="5"/>
          </p:nvPr>
        </p:nvSpPr>
        <p:spPr/>
        <p:txBody>
          <a:bodyPr/>
          <a:lstStyle/>
          <a:p>
            <a:fld id="{1C8674C1-0F0D-491F-890C-A9A98132DF1F}"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xmlns="" val="894812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201"/>
            <a:ext cx="9144000" cy="1655763"/>
          </a:xfrm>
        </p:spPr>
        <p:txBody>
          <a:bodyPr lIns="68579" tIns="34289" rIns="68579" bIns="34289"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7"/>
            <a:ext cx="9144000" cy="1655763"/>
          </a:xfrm>
        </p:spPr>
        <p:txBody>
          <a:bodyPr lIns="68579" tIns="34289" rIns="68579" bIns="34289">
            <a:normAutofit/>
          </a:bodyPr>
          <a:lstStyle>
            <a:lvl1pPr marL="0" indent="0" algn="ctr">
              <a:buNone/>
              <a:defRPr sz="1867"/>
            </a:lvl1pPr>
            <a:lvl2pPr marL="457178" indent="0" algn="ctr">
              <a:buNone/>
              <a:defRPr sz="2000"/>
            </a:lvl2pPr>
            <a:lvl3pPr marL="914354" indent="0" algn="ctr">
              <a:buNone/>
              <a:defRPr sz="1867"/>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2"/>
            <a:ext cx="2743200" cy="365125"/>
          </a:xfrm>
        </p:spPr>
        <p:txBody>
          <a:bodyPr lIns="68579" tIns="34289" rIns="68579" bIns="34289"/>
          <a:lstStyle/>
          <a:p>
            <a:pPr defTabSz="914354"/>
            <a:fld id="{D997B5FA-0921-464F-AAE1-844C04324D75}" type="datetimeFigureOut">
              <a:rPr lang="zh-CN" altLang="en-US" sz="1867" smtClean="0">
                <a:solidFill>
                  <a:srgbClr val="000000"/>
                </a:solidFill>
              </a:rPr>
              <a:pPr defTabSz="914354"/>
              <a:t>2023/4/20</a:t>
            </a:fld>
            <a:endParaRPr lang="zh-CN" altLang="en-US" sz="1867" dirty="0">
              <a:solidFill>
                <a:srgbClr val="000000"/>
              </a:solidFill>
            </a:endParaRPr>
          </a:p>
        </p:txBody>
      </p:sp>
      <p:sp>
        <p:nvSpPr>
          <p:cNvPr id="5" name="页脚占位符 4"/>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6" name="灯片编号占位符 5"/>
          <p:cNvSpPr>
            <a:spLocks noGrp="1"/>
          </p:cNvSpPr>
          <p:nvPr>
            <p:ph type="sldNum" sz="quarter" idx="12"/>
          </p:nvPr>
        </p:nvSpPr>
        <p:spPr>
          <a:xfrm>
            <a:off x="8610600" y="6356352"/>
            <a:ext cx="2743200" cy="365125"/>
          </a:xfrm>
        </p:spPr>
        <p:txBody>
          <a:bodyPr lIns="68579" tIns="34289" rIns="68579" bIns="34289"/>
          <a:lstStyle/>
          <a:p>
            <a:pPr defTabSz="914354"/>
            <a:fld id="{565CE74E-AB26-4998-AD42-012C4C1AD076}" type="slidenum">
              <a:rPr lang="zh-CN" altLang="en-US" sz="1867" smtClean="0">
                <a:solidFill>
                  <a:srgbClr val="000000"/>
                </a:solidFill>
              </a:rPr>
              <a:pPr defTabSz="914354"/>
              <a:t>‹#›</a:t>
            </a:fld>
            <a:endParaRPr lang="zh-CN" altLang="en-US" sz="1867">
              <a:solidFill>
                <a:srgbClr val="000000"/>
              </a:solidFill>
            </a:endParaRPr>
          </a:p>
        </p:txBody>
      </p:sp>
    </p:spTree>
    <p:extLst>
      <p:ext uri="{BB962C8B-B14F-4D97-AF65-F5344CB8AC3E}">
        <p14:creationId xmlns:p14="http://schemas.microsoft.com/office/powerpoint/2010/main" xmlns="" val="980825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p:spPr>
        <p:txBody>
          <a:bodyPr lIns="68579" tIns="34289" rIns="68579" bIns="34289"/>
          <a:lstStyle/>
          <a:p>
            <a:pPr defTabSz="914354"/>
            <a:fld id="{760FBDFE-C587-4B4C-A407-44438C67B59E}" type="datetimeFigureOut">
              <a:rPr lang="zh-CN" altLang="en-US" sz="1867" smtClean="0">
                <a:solidFill>
                  <a:srgbClr val="000000"/>
                </a:solidFill>
              </a:rPr>
              <a:pPr defTabSz="914354"/>
              <a:t>2023/4/20</a:t>
            </a:fld>
            <a:endParaRPr lang="zh-CN" altLang="en-US" sz="1867">
              <a:solidFill>
                <a:srgbClr val="000000"/>
              </a:solidFill>
            </a:endParaRPr>
          </a:p>
        </p:txBody>
      </p:sp>
      <p:sp>
        <p:nvSpPr>
          <p:cNvPr id="4" name="页脚占位符 3"/>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5" name="灯片编号占位符 4"/>
          <p:cNvSpPr>
            <a:spLocks noGrp="1"/>
          </p:cNvSpPr>
          <p:nvPr>
            <p:ph type="sldNum" sz="quarter" idx="12"/>
          </p:nvPr>
        </p:nvSpPr>
        <p:spPr>
          <a:xfrm>
            <a:off x="8610600" y="6356352"/>
            <a:ext cx="2743200" cy="365125"/>
          </a:xfrm>
        </p:spPr>
        <p:txBody>
          <a:bodyPr lIns="68579" tIns="34289" rIns="68579" bIns="34289"/>
          <a:lstStyle/>
          <a:p>
            <a:pPr defTabSz="914354"/>
            <a:fld id="{49AE70B2-8BF9-45C0-BB95-33D1B9D3A854}" type="slidenum">
              <a:rPr lang="zh-CN" altLang="en-US" sz="1867" smtClean="0">
                <a:solidFill>
                  <a:srgbClr val="000000"/>
                </a:solidFill>
              </a:rPr>
              <a:pPr defTabSz="914354"/>
              <a:t>‹#›</a:t>
            </a:fld>
            <a:endParaRPr lang="zh-CN" altLang="en-US" sz="1867">
              <a:solidFill>
                <a:srgbClr val="000000"/>
              </a:solidFill>
            </a:endParaRPr>
          </a:p>
        </p:txBody>
      </p:sp>
      <p:sp>
        <p:nvSpPr>
          <p:cNvPr id="7" name="内容占位符 6"/>
          <p:cNvSpPr>
            <a:spLocks noGrp="1"/>
          </p:cNvSpPr>
          <p:nvPr>
            <p:ph sz="quarter" idx="13"/>
          </p:nvPr>
        </p:nvSpPr>
        <p:spPr>
          <a:xfrm>
            <a:off x="838200" y="551545"/>
            <a:ext cx="10515600" cy="5558971"/>
          </a:xfrm>
        </p:spPr>
        <p:txBody>
          <a:bodyPr lIns="68579" tIns="34289" rIns="68579"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xmlns="" val="1961068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8"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40"/>
            <a:fld id="{00000000-1234-1234-1234-123412341234}" type="slidenum">
              <a:rPr lang="en-GB" smtClean="0">
                <a:solidFill>
                  <a:prstClr val="black">
                    <a:tint val="75000"/>
                  </a:prstClr>
                </a:solidFill>
              </a:rPr>
              <a:pPr defTabSz="1219140"/>
              <a:t>‹#›</a:t>
            </a:fld>
            <a:endParaRPr lang="en-GB">
              <a:solidFill>
                <a:prstClr val="black">
                  <a:tint val="75000"/>
                </a:prstClr>
              </a:solidFill>
            </a:endParaRPr>
          </a:p>
        </p:txBody>
      </p:sp>
    </p:spTree>
    <p:extLst>
      <p:ext uri="{BB962C8B-B14F-4D97-AF65-F5344CB8AC3E}">
        <p14:creationId xmlns:p14="http://schemas.microsoft.com/office/powerpoint/2010/main" xmlns="" val="4757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7"/>
            <a:ext cx="10515600" cy="807692"/>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8"/>
            <a:ext cx="2743200" cy="365125"/>
          </a:xfrm>
          <a:prstGeom prst="rect">
            <a:avLst/>
          </a:prstGeom>
        </p:spPr>
        <p:txBody>
          <a:bodyPr/>
          <a:lstStyle/>
          <a:p>
            <a:pPr defTabSz="1219140"/>
            <a:fld id="{0D97D2F0-408F-4027-B3A3-DAD63533FFB2}" type="datetimeFigureOut">
              <a:rPr lang="zh-CN" altLang="en-US" smtClean="0">
                <a:solidFill>
                  <a:srgbClr val="000000"/>
                </a:solidFill>
              </a:rPr>
              <a:pPr defTabSz="1219140"/>
              <a:t>2023/4/20</a:t>
            </a:fld>
            <a:endParaRPr lang="zh-CN" altLang="en-US">
              <a:solidFill>
                <a:srgbClr val="000000"/>
              </a:solidFill>
            </a:endParaRPr>
          </a:p>
        </p:txBody>
      </p:sp>
      <p:sp>
        <p:nvSpPr>
          <p:cNvPr id="4" name="页脚占位符 3"/>
          <p:cNvSpPr>
            <a:spLocks noGrp="1"/>
          </p:cNvSpPr>
          <p:nvPr>
            <p:ph type="ftr" sz="quarter" idx="11"/>
          </p:nvPr>
        </p:nvSpPr>
        <p:spPr>
          <a:xfrm>
            <a:off x="4038600" y="6356358"/>
            <a:ext cx="4114800" cy="365125"/>
          </a:xfrm>
          <a:prstGeom prst="rect">
            <a:avLst/>
          </a:prstGeom>
        </p:spPr>
        <p:txBody>
          <a:bodyPr/>
          <a:lstStyle/>
          <a:p>
            <a:pPr defTabSz="1219140"/>
            <a:endParaRPr lang="zh-CN" altLang="en-US">
              <a:solidFill>
                <a:srgbClr val="000000"/>
              </a:solidFill>
            </a:endParaRPr>
          </a:p>
        </p:txBody>
      </p:sp>
      <p:sp>
        <p:nvSpPr>
          <p:cNvPr id="5" name="灯片编号占位符 4"/>
          <p:cNvSpPr>
            <a:spLocks noGrp="1"/>
          </p:cNvSpPr>
          <p:nvPr>
            <p:ph type="sldNum" sz="quarter" idx="12"/>
          </p:nvPr>
        </p:nvSpPr>
        <p:spPr>
          <a:xfrm>
            <a:off x="8610600" y="6356358"/>
            <a:ext cx="2743200" cy="365125"/>
          </a:xfrm>
          <a:prstGeom prst="rect">
            <a:avLst/>
          </a:prstGeom>
        </p:spPr>
        <p:txBody>
          <a:bodyPr/>
          <a:lstStyle/>
          <a:p>
            <a:pPr defTabSz="1219140"/>
            <a:fld id="{0F438409-8EB2-43AF-96DD-A6929DA16589}" type="slidenum">
              <a:rPr lang="zh-CN" altLang="en-US" smtClean="0">
                <a:solidFill>
                  <a:srgbClr val="000000"/>
                </a:solidFill>
              </a:rPr>
              <a:pPr defTabSz="1219140"/>
              <a:t>‹#›</a:t>
            </a:fld>
            <a:endParaRPr lang="zh-CN" altLang="en-US">
              <a:solidFill>
                <a:srgbClr val="000000"/>
              </a:solidFill>
            </a:endParaRPr>
          </a:p>
        </p:txBody>
      </p:sp>
    </p:spTree>
    <p:extLst>
      <p:ext uri="{BB962C8B-B14F-4D97-AF65-F5344CB8AC3E}">
        <p14:creationId xmlns:p14="http://schemas.microsoft.com/office/powerpoint/2010/main" xmlns="" val="445193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endParaRPr lang="vi-VN"/>
          </a:p>
        </p:txBody>
      </p:sp>
      <p:sp>
        <p:nvSpPr>
          <p:cNvPr id="3" name="Date Placeholder 2"/>
          <p:cNvSpPr>
            <a:spLocks noGrp="1"/>
          </p:cNvSpPr>
          <p:nvPr>
            <p:ph type="dt" sz="half" idx="10"/>
          </p:nvPr>
        </p:nvSpPr>
        <p:spPr>
          <a:xfrm>
            <a:off x="609601" y="6356352"/>
            <a:ext cx="2844800" cy="365125"/>
          </a:xfrm>
          <a:prstGeom prst="rect">
            <a:avLst/>
          </a:prstGeom>
        </p:spPr>
        <p:txBody>
          <a:bodyPr/>
          <a:lstStyle/>
          <a:p>
            <a:fld id="{EB8EA0E5-5028-4752-8E97-754C9CC8C2F6}" type="datetimeFigureOut">
              <a:rPr lang="vi-VN" smtClean="0">
                <a:solidFill>
                  <a:prstClr val="black">
                    <a:tint val="75000"/>
                  </a:prstClr>
                </a:solidFill>
              </a:rPr>
              <a:pPr/>
              <a:t>20/04/2023</a:t>
            </a:fld>
            <a:endParaRPr lang="vi-VN">
              <a:solidFill>
                <a:prstClr val="black">
                  <a:tint val="75000"/>
                </a:prstClr>
              </a:solidFill>
            </a:endParaRPr>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a:xfrm>
            <a:off x="8737601" y="6356352"/>
            <a:ext cx="2844800" cy="365125"/>
          </a:xfrm>
          <a:prstGeom prst="rect">
            <a:avLst/>
          </a:prstGeom>
        </p:spPr>
        <p:txBody>
          <a:bodyPr/>
          <a:lstStyle/>
          <a:p>
            <a:fld id="{CBC68BC3-EBCC-4578-885F-CB604C82AF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96629668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a:lum/>
          </a:blip>
          <a:srcRect/>
          <a:stretch>
            <a:fillRect l="43000" t="-7000" r="-28000" b="10000"/>
          </a:stretch>
        </a:blipFill>
        <a:effectLst/>
      </p:bgPr>
    </p:bg>
    <p:spTree>
      <p:nvGrpSpPr>
        <p:cNvPr id="1" name=""/>
        <p:cNvGrpSpPr/>
        <p:nvPr/>
      </p:nvGrpSpPr>
      <p:grpSpPr>
        <a:xfrm>
          <a:off x="0" y="0"/>
          <a:ext cx="0" cy="0"/>
          <a:chOff x="0" y="0"/>
          <a:chExt cx="0" cy="0"/>
        </a:xfrm>
      </p:grpSpPr>
      <p:sp>
        <p:nvSpPr>
          <p:cNvPr id="8" name="矩形 7"/>
          <p:cNvSpPr/>
          <p:nvPr userDrawn="1"/>
        </p:nvSpPr>
        <p:spPr>
          <a:xfrm>
            <a:off x="8134349" y="5867400"/>
            <a:ext cx="4057651" cy="99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
        <p:nvSpPr>
          <p:cNvPr id="7" name="矩形 6"/>
          <p:cNvSpPr/>
          <p:nvPr userDrawn="1"/>
        </p:nvSpPr>
        <p:spPr>
          <a:xfrm>
            <a:off x="1" y="0"/>
            <a:ext cx="10001251" cy="6858000"/>
          </a:xfrm>
          <a:prstGeom prst="rect">
            <a:avLst/>
          </a:prstGeom>
          <a:gradFill>
            <a:gsLst>
              <a:gs pos="82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Tree>
    <p:extLst>
      <p:ext uri="{BB962C8B-B14F-4D97-AF65-F5344CB8AC3E}">
        <p14:creationId xmlns:p14="http://schemas.microsoft.com/office/powerpoint/2010/main" xmlns="" val="1820905856"/>
      </p:ext>
    </p:extLst>
  </p:cSld>
  <p:clrMapOvr>
    <a:masterClrMapping/>
  </p:clrMapOvr>
  <mc:AlternateContent xmlns:mc="http://schemas.openxmlformats.org/markup-compatibility/2006">
    <mc:Choice xmlns:p14="http://schemas.microsoft.com/office/powerpoint/2010/main" xmlns="" Requires="p14">
      <p:transition spd="slow" p14:dur="2000" advClick="0" advTm="3000">
        <p:fade/>
      </p:transition>
    </mc:Choice>
    <mc:Fallback>
      <p:transition spd="slow" advClick="0"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pic>
        <p:nvPicPr>
          <p:cNvPr id="2050" name="Picture 2" descr="E:\绿优格设计专用\成品\电子小报\积累素材\背景3.png"/>
          <p:cNvPicPr>
            <a:picLocks noChangeAspect="1" noChangeArrowheads="1"/>
          </p:cNvPicPr>
          <p:nvPr userDrawn="1"/>
        </p:nvPicPr>
        <p:blipFill>
          <a:blip r:embed="rId2"/>
          <a:srcRect t="20433"/>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xmlns="" val="2342188692"/>
      </p:ext>
    </p:extLst>
  </p:cSld>
  <p:clrMapOvr>
    <a:masterClrMapping/>
  </p:clrMapOvr>
  <mc:AlternateContent xmlns:mc="http://schemas.openxmlformats.org/markup-compatibility/2006">
    <mc:Choice xmlns:p14="http://schemas.microsoft.com/office/powerpoint/2010/main" xmlns="" Requires="p14">
      <p:transition spd="slow" p14:dur="2000" advClick="0" advTm="3000">
        <p:fade/>
      </p:transition>
    </mc:Choice>
    <mc:Fallback>
      <p:transition spd="slow" advClick="0"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pic>
        <p:nvPicPr>
          <p:cNvPr id="3074" name="Picture 2" descr="E:\绿优格设计专用\成品\电子小报\积累素材\背景.png"/>
          <p:cNvPicPr>
            <a:picLocks noChangeAspect="1" noChangeArrowheads="1"/>
          </p:cNvPicPr>
          <p:nvPr userDrawn="1"/>
        </p:nvPicPr>
        <p:blipFill>
          <a:blip r:embed="rId2"/>
          <a:srcRect t="20434"/>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xmlns="" val="3273486678"/>
      </p:ext>
    </p:extLst>
  </p:cSld>
  <p:clrMapOvr>
    <a:masterClrMapping/>
  </p:clrMapOvr>
  <mc:AlternateContent xmlns:mc="http://schemas.openxmlformats.org/markup-compatibility/2006">
    <mc:Choice xmlns:p14="http://schemas.microsoft.com/office/powerpoint/2010/main" xmlns="" Requires="p14">
      <p:transition spd="slow" p14:dur="2000" advClick="0" advTm="3000">
        <p:fade/>
      </p:transition>
    </mc:Choice>
    <mc:Fallback>
      <p:transition spd="slow" advClick="0"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Title and Conten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3660377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4"/>
            <a:ext cx="2844800" cy="365125"/>
          </a:xfrm>
          <a:prstGeom prst="rect">
            <a:avLst/>
          </a:prstGeom>
        </p:spPr>
        <p:txBody>
          <a:bodyPr/>
          <a:lstStyle/>
          <a:p>
            <a:fld id="{88B3B0A8-1BD6-4183-B766-A4E1E942569D}" type="datetimeFigureOut">
              <a:rPr lang="vi-VN" smtClean="0">
                <a:solidFill>
                  <a:prstClr val="black"/>
                </a:solidFill>
              </a:rPr>
              <a:pPr/>
              <a:t>20/04/2023</a:t>
            </a:fld>
            <a:endParaRPr lang="vi-VN">
              <a:solidFill>
                <a:prstClr val="black"/>
              </a:solidFill>
            </a:endParaRPr>
          </a:p>
        </p:txBody>
      </p:sp>
      <p:sp>
        <p:nvSpPr>
          <p:cNvPr id="3" name="Footer Placeholder 2"/>
          <p:cNvSpPr>
            <a:spLocks noGrp="1"/>
          </p:cNvSpPr>
          <p:nvPr>
            <p:ph type="ftr" sz="quarter" idx="11"/>
          </p:nvPr>
        </p:nvSpPr>
        <p:spPr>
          <a:xfrm>
            <a:off x="4165602" y="6356354"/>
            <a:ext cx="3860800" cy="365125"/>
          </a:xfrm>
          <a:prstGeom prst="rect">
            <a:avLst/>
          </a:prstGeom>
        </p:spPr>
        <p:txBody>
          <a:bodyPr/>
          <a:lstStyle/>
          <a:p>
            <a:endParaRPr lang="vi-VN">
              <a:solidFill>
                <a:prstClr val="black"/>
              </a:solidFill>
            </a:endParaRPr>
          </a:p>
        </p:txBody>
      </p:sp>
      <p:sp>
        <p:nvSpPr>
          <p:cNvPr id="4" name="Slide Number Placeholder 3"/>
          <p:cNvSpPr>
            <a:spLocks noGrp="1"/>
          </p:cNvSpPr>
          <p:nvPr>
            <p:ph type="sldNum" sz="quarter" idx="12"/>
          </p:nvPr>
        </p:nvSpPr>
        <p:spPr>
          <a:xfrm>
            <a:off x="8737601" y="6356354"/>
            <a:ext cx="2844800" cy="365125"/>
          </a:xfrm>
          <a:prstGeom prst="rect">
            <a:avLst/>
          </a:prstGeom>
        </p:spPr>
        <p:txBody>
          <a:bodyPr/>
          <a:lstStyle/>
          <a:p>
            <a:fld id="{7AAEDEE6-45A4-4E2E-97C8-41E18D63694E}" type="slidenum">
              <a:rPr lang="vi-VN" smtClean="0">
                <a:solidFill>
                  <a:prstClr val="black"/>
                </a:solidFill>
              </a:rPr>
              <a:pPr/>
              <a:t>‹#›</a:t>
            </a:fld>
            <a:endParaRPr lang="vi-VN">
              <a:solidFill>
                <a:prstClr val="black"/>
              </a:solidFill>
            </a:endParaRPr>
          </a:p>
        </p:txBody>
      </p:sp>
    </p:spTree>
    <p:extLst>
      <p:ext uri="{BB962C8B-B14F-4D97-AF65-F5344CB8AC3E}">
        <p14:creationId xmlns:p14="http://schemas.microsoft.com/office/powerpoint/2010/main" xmlns="" val="9419774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45229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lIns="68579" tIns="34289" rIns="68579" bIns="34289"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9"/>
          </a:xfrm>
        </p:spPr>
        <p:txBody>
          <a:bodyPr lIns="68579" tIns="34289" rIns="68579" bIns="34289"/>
          <a:lstStyle>
            <a:lvl1pPr>
              <a:defRPr sz="2400"/>
            </a:lvl1pPr>
            <a:lvl2pPr>
              <a:defRPr sz="2000"/>
            </a:lvl2pPr>
            <a:lvl3pPr>
              <a:defRPr sz="1867"/>
            </a:lvl3pPr>
            <a:lvl4pPr>
              <a:defRPr sz="1867"/>
            </a:lvl4pPr>
            <a:lvl5pPr>
              <a:defRPr sz="1867"/>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2"/>
            <a:ext cx="2743200" cy="365125"/>
          </a:xfrm>
        </p:spPr>
        <p:txBody>
          <a:bodyPr lIns="68579" tIns="34289" rIns="68579" bIns="34289"/>
          <a:lstStyle/>
          <a:p>
            <a:pPr defTabSz="914354"/>
            <a:fld id="{760FBDFE-C587-4B4C-A407-44438C67B59E}" type="datetimeFigureOut">
              <a:rPr lang="zh-CN" altLang="en-US" sz="1867" smtClean="0">
                <a:solidFill>
                  <a:srgbClr val="000000"/>
                </a:solidFill>
              </a:rPr>
              <a:pPr defTabSz="914354"/>
              <a:t>2023/4/20</a:t>
            </a:fld>
            <a:endParaRPr lang="zh-CN" altLang="en-US" sz="1867" dirty="0">
              <a:solidFill>
                <a:srgbClr val="000000"/>
              </a:solidFill>
            </a:endParaRPr>
          </a:p>
        </p:txBody>
      </p:sp>
      <p:sp>
        <p:nvSpPr>
          <p:cNvPr id="5" name="页脚占位符 4"/>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dirty="0">
              <a:solidFill>
                <a:srgbClr val="000000"/>
              </a:solidFill>
            </a:endParaRPr>
          </a:p>
        </p:txBody>
      </p:sp>
      <p:sp>
        <p:nvSpPr>
          <p:cNvPr id="6" name="灯片编号占位符 5"/>
          <p:cNvSpPr>
            <a:spLocks noGrp="1"/>
          </p:cNvSpPr>
          <p:nvPr>
            <p:ph type="sldNum" sz="quarter" idx="12"/>
          </p:nvPr>
        </p:nvSpPr>
        <p:spPr>
          <a:xfrm>
            <a:off x="8610600" y="6356352"/>
            <a:ext cx="2743200" cy="365125"/>
          </a:xfrm>
        </p:spPr>
        <p:txBody>
          <a:bodyPr lIns="68579" tIns="34289" rIns="68579" bIns="34289"/>
          <a:lstStyle/>
          <a:p>
            <a:pPr defTabSz="914354"/>
            <a:fld id="{49AE70B2-8BF9-45C0-BB95-33D1B9D3A854}" type="slidenum">
              <a:rPr lang="zh-CN" altLang="en-US" sz="1867" smtClean="0">
                <a:solidFill>
                  <a:srgbClr val="000000"/>
                </a:solidFill>
              </a:rPr>
              <a:pPr defTabSz="914354"/>
              <a:t>‹#›</a:t>
            </a:fld>
            <a:endParaRPr lang="zh-CN" altLang="en-US" sz="1867">
              <a:solidFill>
                <a:srgbClr val="000000"/>
              </a:solidFill>
            </a:endParaRPr>
          </a:p>
        </p:txBody>
      </p:sp>
    </p:spTree>
    <p:extLst>
      <p:ext uri="{BB962C8B-B14F-4D97-AF65-F5344CB8AC3E}">
        <p14:creationId xmlns:p14="http://schemas.microsoft.com/office/powerpoint/2010/main" xmlns="" val="34331772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flipH="1">
            <a:off x="-2322735" y="-835856"/>
            <a:ext cx="13314567" cy="1576557"/>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791685" y="6021320"/>
            <a:ext cx="2400337" cy="959467"/>
          </a:xfrm>
          <a:prstGeom prst="rect">
            <a:avLst/>
          </a:prstGeom>
        </p:spPr>
      </p:pic>
    </p:spTree>
    <p:extLst>
      <p:ext uri="{BB962C8B-B14F-4D97-AF65-F5344CB8AC3E}">
        <p14:creationId xmlns:p14="http://schemas.microsoft.com/office/powerpoint/2010/main" xmlns="" val="1658910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9791685" y="6021320"/>
            <a:ext cx="2400337" cy="959467"/>
          </a:xfrm>
          <a:prstGeom prst="rect">
            <a:avLst/>
          </a:prstGeom>
        </p:spPr>
      </p:pic>
      <p:pic>
        <p:nvPicPr>
          <p:cNvPr id="12" name="图片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flipH="1">
            <a:off x="-2322735" y="-835856"/>
            <a:ext cx="13314567" cy="1576557"/>
          </a:xfrm>
          <a:prstGeom prst="rect">
            <a:avLst/>
          </a:prstGeom>
        </p:spPr>
      </p:pic>
    </p:spTree>
    <p:extLst>
      <p:ext uri="{BB962C8B-B14F-4D97-AF65-F5344CB8AC3E}">
        <p14:creationId xmlns:p14="http://schemas.microsoft.com/office/powerpoint/2010/main" xmlns="" val="1506241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 y="2276873"/>
            <a:ext cx="12192000" cy="3492500"/>
          </a:xfrm>
          <a:prstGeom prst="rect">
            <a:avLst/>
          </a:prstGeom>
        </p:spPr>
      </p:pic>
      <p:grpSp>
        <p:nvGrpSpPr>
          <p:cNvPr id="4" name="组合 3"/>
          <p:cNvGrpSpPr/>
          <p:nvPr userDrawn="1"/>
        </p:nvGrpSpPr>
        <p:grpSpPr>
          <a:xfrm>
            <a:off x="-1901482" y="-74389"/>
            <a:ext cx="15299227" cy="2077769"/>
            <a:chOff x="-900605" y="-49427"/>
            <a:chExt cx="5490815" cy="745701"/>
          </a:xfrm>
        </p:grpSpPr>
        <p:pic>
          <p:nvPicPr>
            <p:cNvPr id="5" name="图片 4"/>
            <p:cNvPicPr>
              <a:picLocks noChangeAspect="1"/>
            </p:cNvPicPr>
            <p:nvPr userDrawn="1"/>
          </p:nvPicPr>
          <p:blipFill rotWithShape="1">
            <a:blip r:embed="rId3" cstate="print">
              <a:extLst>
                <a:ext uri="{28A0092B-C50C-407E-A947-70E740481C1C}">
                  <a14:useLocalDpi xmlns:a14="http://schemas.microsoft.com/office/drawing/2010/main" xmlns=""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6" name="图片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xmlns="" val="3347316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7"/>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96029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9088968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5"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8680440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1"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162019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3531899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4301021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535370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2"/>
            <a:ext cx="2743200" cy="365125"/>
          </a:xfrm>
        </p:spPr>
        <p:txBody>
          <a:bodyPr lIns="68579" tIns="34289" rIns="68579" bIns="34289"/>
          <a:lstStyle/>
          <a:p>
            <a:pPr defTabSz="914354"/>
            <a:fld id="{20DD7636-5BE1-44BC-BB5F-15739D9E18E1}" type="datetimeFigureOut">
              <a:rPr lang="zh-CN" altLang="en-US" sz="1867" smtClean="0">
                <a:solidFill>
                  <a:srgbClr val="000000"/>
                </a:solidFill>
              </a:rPr>
              <a:pPr defTabSz="914354"/>
              <a:t>2023/4/20</a:t>
            </a:fld>
            <a:endParaRPr lang="zh-CN" altLang="en-US" sz="1867">
              <a:solidFill>
                <a:srgbClr val="000000"/>
              </a:solidFill>
            </a:endParaRPr>
          </a:p>
        </p:txBody>
      </p:sp>
      <p:sp>
        <p:nvSpPr>
          <p:cNvPr id="3" name="页脚占位符 2"/>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4" name="灯片编号占位符 3"/>
          <p:cNvSpPr>
            <a:spLocks noGrp="1"/>
          </p:cNvSpPr>
          <p:nvPr>
            <p:ph type="sldNum" sz="quarter" idx="12"/>
          </p:nvPr>
        </p:nvSpPr>
        <p:spPr>
          <a:xfrm>
            <a:off x="8610600" y="6356352"/>
            <a:ext cx="2743200" cy="365125"/>
          </a:xfrm>
        </p:spPr>
        <p:txBody>
          <a:bodyPr lIns="68579" tIns="34289" rIns="68579" bIns="34289"/>
          <a:lstStyle/>
          <a:p>
            <a:pPr defTabSz="914354"/>
            <a:fld id="{E87C0E1D-24C4-406F-9615-DBDA8D2D1F93}" type="slidenum">
              <a:rPr lang="zh-CN" altLang="en-US" sz="1867" smtClean="0">
                <a:solidFill>
                  <a:srgbClr val="000000"/>
                </a:solidFill>
              </a:rPr>
              <a:pPr defTabSz="914354"/>
              <a:t>‹#›</a:t>
            </a:fld>
            <a:endParaRPr lang="zh-CN" altLang="en-US" sz="1867">
              <a:solidFill>
                <a:srgbClr val="000000"/>
              </a:solidFill>
            </a:endParaRPr>
          </a:p>
        </p:txBody>
      </p:sp>
      <p:sp>
        <p:nvSpPr>
          <p:cNvPr id="5" name="标题 4"/>
          <p:cNvSpPr>
            <a:spLocks noGrp="1"/>
          </p:cNvSpPr>
          <p:nvPr>
            <p:ph type="title" hasCustomPrompt="1"/>
          </p:nvPr>
        </p:nvSpPr>
        <p:spPr>
          <a:xfrm>
            <a:off x="838200" y="2187445"/>
            <a:ext cx="10515600" cy="2483115"/>
          </a:xfrm>
        </p:spPr>
        <p:txBody>
          <a:bodyPr lIns="68579" tIns="34289" rIns="68579" bIns="34289">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xmlns="" val="3204613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0"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9027490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262511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865361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1"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8777059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节标题">
    <p:bg>
      <p:bgPr>
        <a:blipFill dpi="0" rotWithShape="1">
          <a:blip r:embed="rId2">
            <a:lum/>
          </a:blip>
          <a:srcRect/>
          <a:stretch>
            <a:fillRect l="47000" t="30000" r="-17000" b="-7000"/>
          </a:stretch>
        </a:blipFill>
        <a:effectLst/>
      </p:bgPr>
    </p:bg>
    <p:spTree>
      <p:nvGrpSpPr>
        <p:cNvPr id="1" name=""/>
        <p:cNvGrpSpPr/>
        <p:nvPr/>
      </p:nvGrpSpPr>
      <p:grpSpPr>
        <a:xfrm>
          <a:off x="0" y="0"/>
          <a:ext cx="0" cy="0"/>
          <a:chOff x="0" y="0"/>
          <a:chExt cx="0" cy="0"/>
        </a:xfrm>
      </p:grpSpPr>
      <p:sp>
        <p:nvSpPr>
          <p:cNvPr id="8" name="矩形 7"/>
          <p:cNvSpPr/>
          <p:nvPr userDrawn="1"/>
        </p:nvSpPr>
        <p:spPr>
          <a:xfrm>
            <a:off x="7524749" y="1"/>
            <a:ext cx="4667251" cy="2076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
        <p:nvSpPr>
          <p:cNvPr id="7" name="矩形 6"/>
          <p:cNvSpPr/>
          <p:nvPr userDrawn="1"/>
        </p:nvSpPr>
        <p:spPr>
          <a:xfrm>
            <a:off x="1" y="0"/>
            <a:ext cx="9696451" cy="6858000"/>
          </a:xfrm>
          <a:prstGeom prst="rect">
            <a:avLst/>
          </a:prstGeom>
          <a:gradFill>
            <a:gsLst>
              <a:gs pos="85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Tree>
    <p:extLst>
      <p:ext uri="{BB962C8B-B14F-4D97-AF65-F5344CB8AC3E}">
        <p14:creationId xmlns:p14="http://schemas.microsoft.com/office/powerpoint/2010/main" xmlns="" val="2526570300"/>
      </p:ext>
    </p:extLst>
  </p:cSld>
  <p:clrMapOvr>
    <a:masterClrMapping/>
  </p:clrMapOvr>
  <mc:AlternateContent xmlns:mc="http://schemas.openxmlformats.org/markup-compatibility/2006">
    <mc:Choice xmlns:p14="http://schemas.microsoft.com/office/powerpoint/2010/main" xmlns="" Requires="p14">
      <p:transition spd="slow" p14:dur="2000" advClick="0" advTm="3000">
        <p:fade/>
      </p:transition>
    </mc:Choice>
    <mc:Fallback>
      <p:transition spd="slow" advClick="0"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lIns="68579" tIns="34289" rIns="68579" bIns="34289"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lIns="68579" tIns="34289" rIns="68579"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9"/>
          </a:xfrm>
        </p:spPr>
        <p:txBody>
          <a:bodyPr lIns="68579" tIns="34289" rIns="68579"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2"/>
            <a:ext cx="2743200" cy="365125"/>
          </a:xfrm>
        </p:spPr>
        <p:txBody>
          <a:bodyPr lIns="68579" tIns="34289" rIns="68579" bIns="34289"/>
          <a:lstStyle/>
          <a:p>
            <a:pPr defTabSz="914354"/>
            <a:fld id="{760FBDFE-C587-4B4C-A407-44438C67B59E}" type="datetimeFigureOut">
              <a:rPr lang="zh-CN" altLang="en-US" sz="1867" smtClean="0">
                <a:solidFill>
                  <a:srgbClr val="000000"/>
                </a:solidFill>
              </a:rPr>
              <a:pPr defTabSz="914354"/>
              <a:t>2023/4/20</a:t>
            </a:fld>
            <a:endParaRPr lang="zh-CN" altLang="en-US" sz="1867">
              <a:solidFill>
                <a:srgbClr val="000000"/>
              </a:solidFill>
            </a:endParaRPr>
          </a:p>
        </p:txBody>
      </p:sp>
      <p:sp>
        <p:nvSpPr>
          <p:cNvPr id="6" name="页脚占位符 5"/>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7" name="灯片编号占位符 6"/>
          <p:cNvSpPr>
            <a:spLocks noGrp="1"/>
          </p:cNvSpPr>
          <p:nvPr>
            <p:ph type="sldNum" sz="quarter" idx="12"/>
          </p:nvPr>
        </p:nvSpPr>
        <p:spPr>
          <a:xfrm>
            <a:off x="8610600" y="6356352"/>
            <a:ext cx="2743200" cy="365125"/>
          </a:xfrm>
        </p:spPr>
        <p:txBody>
          <a:bodyPr lIns="68579" tIns="34289" rIns="68579" bIns="34289"/>
          <a:lstStyle/>
          <a:p>
            <a:pPr defTabSz="914354"/>
            <a:fld id="{49AE70B2-8BF9-45C0-BB95-33D1B9D3A854}" type="slidenum">
              <a:rPr lang="zh-CN" altLang="en-US" sz="1867" smtClean="0">
                <a:solidFill>
                  <a:srgbClr val="000000"/>
                </a:solidFill>
              </a:rPr>
              <a:pPr defTabSz="914354"/>
              <a:t>‹#›</a:t>
            </a:fld>
            <a:endParaRPr lang="zh-CN" altLang="en-US" sz="1867">
              <a:solidFill>
                <a:srgbClr val="000000"/>
              </a:solidFill>
            </a:endParaRPr>
          </a:p>
        </p:txBody>
      </p:sp>
    </p:spTree>
    <p:extLst>
      <p:ext uri="{BB962C8B-B14F-4D97-AF65-F5344CB8AC3E}">
        <p14:creationId xmlns:p14="http://schemas.microsoft.com/office/powerpoint/2010/main" xmlns="" val="635251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lIns="68579" tIns="34289" rIns="68579" bIns="34289" anchor="ctr" anchorCtr="0"/>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p:spPr>
        <p:txBody>
          <a:bodyPr lIns="68579" tIns="34289" rIns="68579" bIns="34289" anchor="b"/>
          <a:lstStyle>
            <a:lvl1pPr marL="0" indent="0">
              <a:buNone/>
              <a:defRPr sz="2400" b="1"/>
            </a:lvl1pPr>
            <a:lvl2pPr marL="457178" indent="0">
              <a:buNone/>
              <a:defRPr sz="2000" b="1"/>
            </a:lvl2pPr>
            <a:lvl3pPr marL="914354" indent="0">
              <a:buNone/>
              <a:defRPr sz="1867"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11"/>
            <a:ext cx="5157787" cy="3574055"/>
          </a:xfrm>
        </p:spPr>
        <p:txBody>
          <a:bodyPr lIns="68579" tIns="34289" rIns="68579"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2" y="1744961"/>
            <a:ext cx="5183188" cy="823912"/>
          </a:xfrm>
        </p:spPr>
        <p:txBody>
          <a:bodyPr lIns="68579" tIns="34289" rIns="68579" bIns="34289" anchor="b"/>
          <a:lstStyle>
            <a:lvl1pPr marL="0" indent="0">
              <a:buNone/>
              <a:defRPr sz="2400" b="1"/>
            </a:lvl1pPr>
            <a:lvl2pPr marL="457178" indent="0">
              <a:buNone/>
              <a:defRPr sz="2000" b="1"/>
            </a:lvl2pPr>
            <a:lvl3pPr marL="914354" indent="0">
              <a:buNone/>
              <a:defRPr sz="1867"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2" y="2615611"/>
            <a:ext cx="5183188" cy="3574055"/>
          </a:xfrm>
        </p:spPr>
        <p:txBody>
          <a:bodyPr lIns="68579" tIns="34289" rIns="68579"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2"/>
            <a:ext cx="2743200" cy="365125"/>
          </a:xfrm>
        </p:spPr>
        <p:txBody>
          <a:bodyPr lIns="68579" tIns="34289" rIns="68579" bIns="34289"/>
          <a:lstStyle/>
          <a:p>
            <a:pPr defTabSz="914354"/>
            <a:fld id="{760FBDFE-C587-4B4C-A407-44438C67B59E}" type="datetimeFigureOut">
              <a:rPr lang="zh-CN" altLang="en-US" sz="1867" smtClean="0">
                <a:solidFill>
                  <a:srgbClr val="000000"/>
                </a:solidFill>
              </a:rPr>
              <a:pPr defTabSz="914354"/>
              <a:t>2023/4/20</a:t>
            </a:fld>
            <a:endParaRPr lang="zh-CN" altLang="en-US" sz="1867">
              <a:solidFill>
                <a:srgbClr val="000000"/>
              </a:solidFill>
            </a:endParaRPr>
          </a:p>
        </p:txBody>
      </p:sp>
      <p:sp>
        <p:nvSpPr>
          <p:cNvPr id="8" name="页脚占位符 7"/>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9" name="灯片编号占位符 8"/>
          <p:cNvSpPr>
            <a:spLocks noGrp="1"/>
          </p:cNvSpPr>
          <p:nvPr>
            <p:ph type="sldNum" sz="quarter" idx="12"/>
          </p:nvPr>
        </p:nvSpPr>
        <p:spPr>
          <a:xfrm>
            <a:off x="8610600" y="6356352"/>
            <a:ext cx="2743200" cy="365125"/>
          </a:xfrm>
        </p:spPr>
        <p:txBody>
          <a:bodyPr lIns="68579" tIns="34289" rIns="68579" bIns="34289"/>
          <a:lstStyle/>
          <a:p>
            <a:pPr defTabSz="914354"/>
            <a:fld id="{49AE70B2-8BF9-45C0-BB95-33D1B9D3A854}" type="slidenum">
              <a:rPr lang="zh-CN" altLang="en-US" sz="1867" smtClean="0">
                <a:solidFill>
                  <a:srgbClr val="000000"/>
                </a:solidFill>
              </a:rPr>
              <a:pPr defTabSz="914354"/>
              <a:t>‹#›</a:t>
            </a:fld>
            <a:endParaRPr lang="zh-CN" altLang="en-US" sz="1867">
              <a:solidFill>
                <a:srgbClr val="000000"/>
              </a:solidFill>
            </a:endParaRPr>
          </a:p>
        </p:txBody>
      </p:sp>
    </p:spTree>
    <p:extLst>
      <p:ext uri="{BB962C8B-B14F-4D97-AF65-F5344CB8AC3E}">
        <p14:creationId xmlns:p14="http://schemas.microsoft.com/office/powerpoint/2010/main" xmlns="" val="354390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1"/>
            <a:ext cx="5715000" cy="1382451"/>
          </a:xfrm>
        </p:spPr>
        <p:txBody>
          <a:bodyPr lIns="68579" tIns="34289" rIns="68579" bIns="34289"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2"/>
            <a:ext cx="2743200" cy="365125"/>
          </a:xfrm>
        </p:spPr>
        <p:txBody>
          <a:bodyPr lIns="68579" tIns="34289" rIns="68579" bIns="34289"/>
          <a:lstStyle/>
          <a:p>
            <a:pPr defTabSz="914354"/>
            <a:fld id="{20DD7636-5BE1-44BC-BB5F-15739D9E18E1}" type="datetimeFigureOut">
              <a:rPr lang="zh-CN" altLang="en-US" sz="1867" smtClean="0">
                <a:solidFill>
                  <a:srgbClr val="000000"/>
                </a:solidFill>
              </a:rPr>
              <a:pPr defTabSz="914354"/>
              <a:t>2023/4/20</a:t>
            </a:fld>
            <a:endParaRPr lang="zh-CN" altLang="en-US" sz="1867">
              <a:solidFill>
                <a:srgbClr val="000000"/>
              </a:solidFill>
            </a:endParaRPr>
          </a:p>
        </p:txBody>
      </p:sp>
      <p:sp>
        <p:nvSpPr>
          <p:cNvPr id="4" name="页脚占位符 3"/>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5" name="灯片编号占位符 4"/>
          <p:cNvSpPr>
            <a:spLocks noGrp="1"/>
          </p:cNvSpPr>
          <p:nvPr>
            <p:ph type="sldNum" sz="quarter" idx="12"/>
          </p:nvPr>
        </p:nvSpPr>
        <p:spPr>
          <a:xfrm>
            <a:off x="8610600" y="6356352"/>
            <a:ext cx="2743200" cy="365125"/>
          </a:xfrm>
        </p:spPr>
        <p:txBody>
          <a:bodyPr lIns="68579" tIns="34289" rIns="68579" bIns="34289"/>
          <a:lstStyle/>
          <a:p>
            <a:pPr defTabSz="914354"/>
            <a:fld id="{E87C0E1D-24C4-406F-9615-DBDA8D2D1F93}" type="slidenum">
              <a:rPr lang="zh-CN" altLang="en-US" sz="1867" smtClean="0">
                <a:solidFill>
                  <a:srgbClr val="000000"/>
                </a:solidFill>
              </a:rPr>
              <a:pPr defTabSz="914354"/>
              <a:t>‹#›</a:t>
            </a:fld>
            <a:endParaRPr lang="zh-CN" altLang="en-US" sz="1867">
              <a:solidFill>
                <a:srgbClr val="000000"/>
              </a:solidFill>
            </a:endParaRPr>
          </a:p>
        </p:txBody>
      </p:sp>
      <p:sp>
        <p:nvSpPr>
          <p:cNvPr id="37" name="内容占位符 36"/>
          <p:cNvSpPr>
            <a:spLocks noGrp="1"/>
          </p:cNvSpPr>
          <p:nvPr>
            <p:ph sz="quarter" idx="13" hasCustomPrompt="1"/>
          </p:nvPr>
        </p:nvSpPr>
        <p:spPr>
          <a:xfrm>
            <a:off x="3238500" y="3733204"/>
            <a:ext cx="5715000" cy="1185937"/>
          </a:xfrm>
        </p:spPr>
        <p:txBody>
          <a:bodyPr lIns="68579" tIns="34289" rIns="68579" bIns="34289">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xmlns="" val="839610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2"/>
            <a:ext cx="2743200" cy="365125"/>
          </a:xfrm>
        </p:spPr>
        <p:txBody>
          <a:bodyPr lIns="68579" tIns="34289" rIns="68579" bIns="34289"/>
          <a:lstStyle/>
          <a:p>
            <a:pPr defTabSz="914354"/>
            <a:fld id="{760FBDFE-C587-4B4C-A407-44438C67B59E}" type="datetimeFigureOut">
              <a:rPr lang="zh-CN" altLang="en-US" sz="1867" smtClean="0">
                <a:solidFill>
                  <a:srgbClr val="000000"/>
                </a:solidFill>
              </a:rPr>
              <a:pPr defTabSz="914354"/>
              <a:t>2023/4/20</a:t>
            </a:fld>
            <a:endParaRPr lang="zh-CN" altLang="en-US" sz="1867">
              <a:solidFill>
                <a:srgbClr val="000000"/>
              </a:solidFill>
            </a:endParaRPr>
          </a:p>
        </p:txBody>
      </p:sp>
      <p:sp>
        <p:nvSpPr>
          <p:cNvPr id="3" name="页脚占位符 2"/>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4" name="灯片编号占位符 3"/>
          <p:cNvSpPr>
            <a:spLocks noGrp="1"/>
          </p:cNvSpPr>
          <p:nvPr>
            <p:ph type="sldNum" sz="quarter" idx="12"/>
          </p:nvPr>
        </p:nvSpPr>
        <p:spPr>
          <a:xfrm>
            <a:off x="8610600" y="6356352"/>
            <a:ext cx="2743200" cy="365125"/>
          </a:xfrm>
        </p:spPr>
        <p:txBody>
          <a:bodyPr lIns="68579" tIns="34289" rIns="68579" bIns="34289"/>
          <a:lstStyle/>
          <a:p>
            <a:pPr defTabSz="914354"/>
            <a:fld id="{49AE70B2-8BF9-45C0-BB95-33D1B9D3A854}" type="slidenum">
              <a:rPr lang="zh-CN" altLang="en-US" sz="1867" smtClean="0">
                <a:solidFill>
                  <a:srgbClr val="000000"/>
                </a:solidFill>
              </a:rPr>
              <a:pPr defTabSz="914354"/>
              <a:t>‹#›</a:t>
            </a:fld>
            <a:endParaRPr lang="zh-CN" altLang="en-US" sz="1867">
              <a:solidFill>
                <a:srgbClr val="000000"/>
              </a:solidFill>
            </a:endParaRPr>
          </a:p>
        </p:txBody>
      </p:sp>
    </p:spTree>
    <p:extLst>
      <p:ext uri="{BB962C8B-B14F-4D97-AF65-F5344CB8AC3E}">
        <p14:creationId xmlns:p14="http://schemas.microsoft.com/office/powerpoint/2010/main" xmlns="" val="1346786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2" y="713676"/>
            <a:ext cx="4681655" cy="1428161"/>
          </a:xfrm>
        </p:spPr>
        <p:txBody>
          <a:bodyPr lIns="68579" tIns="34289" rIns="68579" bIns="34289"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3" cy="5403600"/>
          </a:xfrm>
        </p:spPr>
        <p:txBody>
          <a:bodyPr lIns="68579" tIns="34289" rIns="68579" bIns="34289"/>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zh-CN" altLang="en-US" dirty="0"/>
          </a:p>
        </p:txBody>
      </p:sp>
      <p:sp>
        <p:nvSpPr>
          <p:cNvPr id="4" name="文本占位符 3"/>
          <p:cNvSpPr>
            <a:spLocks noGrp="1"/>
          </p:cNvSpPr>
          <p:nvPr>
            <p:ph type="body" sz="half" idx="2"/>
          </p:nvPr>
        </p:nvSpPr>
        <p:spPr>
          <a:xfrm>
            <a:off x="838202" y="2313875"/>
            <a:ext cx="4681655" cy="3811588"/>
          </a:xfrm>
        </p:spPr>
        <p:txBody>
          <a:bodyPr lIns="68579" tIns="34289" rIns="68579" bIns="34289">
            <a:normAutofit/>
          </a:bodyPr>
          <a:lstStyle>
            <a:lvl1pPr marL="0" indent="0">
              <a:buNone/>
              <a:defRPr sz="1867"/>
            </a:lvl1pPr>
            <a:lvl2pPr marL="457178" indent="0">
              <a:buNone/>
              <a:defRPr sz="1467"/>
            </a:lvl2pPr>
            <a:lvl3pPr marL="914354" indent="0">
              <a:buNone/>
              <a:defRPr sz="1200"/>
            </a:lvl3pPr>
            <a:lvl4pPr marL="1371532" indent="0">
              <a:buNone/>
              <a:defRPr sz="1067"/>
            </a:lvl4pPr>
            <a:lvl5pPr marL="1828709" indent="0">
              <a:buNone/>
              <a:defRPr sz="1067"/>
            </a:lvl5pPr>
            <a:lvl6pPr marL="2285886" indent="0">
              <a:buNone/>
              <a:defRPr sz="1067"/>
            </a:lvl6pPr>
            <a:lvl7pPr marL="2743062" indent="0">
              <a:buNone/>
              <a:defRPr sz="1067"/>
            </a:lvl7pPr>
            <a:lvl8pPr marL="3200240" indent="0">
              <a:buNone/>
              <a:defRPr sz="1067"/>
            </a:lvl8pPr>
            <a:lvl9pPr marL="3657418" indent="0">
              <a:buNone/>
              <a:defRPr sz="1067"/>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2"/>
            <a:ext cx="2743200" cy="365125"/>
          </a:xfrm>
        </p:spPr>
        <p:txBody>
          <a:bodyPr lIns="68579" tIns="34289" rIns="68579" bIns="34289"/>
          <a:lstStyle/>
          <a:p>
            <a:pPr defTabSz="914354"/>
            <a:fld id="{9EFD9D74-47D9-4702-A33C-335B63B48DBF}" type="datetimeFigureOut">
              <a:rPr lang="zh-CN" altLang="en-US" sz="1867" smtClean="0">
                <a:solidFill>
                  <a:srgbClr val="000000"/>
                </a:solidFill>
              </a:rPr>
              <a:pPr defTabSz="914354"/>
              <a:t>2023/4/20</a:t>
            </a:fld>
            <a:endParaRPr lang="zh-CN" altLang="en-US" sz="1867" dirty="0">
              <a:solidFill>
                <a:srgbClr val="000000"/>
              </a:solidFill>
            </a:endParaRPr>
          </a:p>
        </p:txBody>
      </p:sp>
      <p:sp>
        <p:nvSpPr>
          <p:cNvPr id="6" name="页脚占位符 5"/>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dirty="0">
              <a:solidFill>
                <a:srgbClr val="000000"/>
              </a:solidFill>
            </a:endParaRPr>
          </a:p>
        </p:txBody>
      </p:sp>
      <p:sp>
        <p:nvSpPr>
          <p:cNvPr id="7" name="灯片编号占位符 6"/>
          <p:cNvSpPr>
            <a:spLocks noGrp="1"/>
          </p:cNvSpPr>
          <p:nvPr>
            <p:ph type="sldNum" sz="quarter" idx="12"/>
          </p:nvPr>
        </p:nvSpPr>
        <p:spPr>
          <a:xfrm>
            <a:off x="8610600" y="6356352"/>
            <a:ext cx="2743200" cy="365125"/>
          </a:xfrm>
        </p:spPr>
        <p:txBody>
          <a:bodyPr lIns="68579" tIns="34289" rIns="68579" bIns="34289"/>
          <a:lstStyle/>
          <a:p>
            <a:pPr defTabSz="914354"/>
            <a:fld id="{FABC47A4-756D-490B-A52F-7D9E2C9FC05F}" type="slidenum">
              <a:rPr lang="zh-CN" altLang="en-US" sz="1867" smtClean="0">
                <a:solidFill>
                  <a:srgbClr val="000000"/>
                </a:solidFill>
              </a:rPr>
              <a:pPr defTabSz="914354"/>
              <a:t>‹#›</a:t>
            </a:fld>
            <a:endParaRPr lang="zh-CN" altLang="en-US" sz="1867">
              <a:solidFill>
                <a:srgbClr val="000000"/>
              </a:solidFill>
            </a:endParaRPr>
          </a:p>
        </p:txBody>
      </p:sp>
    </p:spTree>
    <p:extLst>
      <p:ext uri="{BB962C8B-B14F-4D97-AF65-F5344CB8AC3E}">
        <p14:creationId xmlns:p14="http://schemas.microsoft.com/office/powerpoint/2010/main" xmlns="" val="1332939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900" y="365127"/>
            <a:ext cx="908901" cy="5811839"/>
          </a:xfrm>
        </p:spPr>
        <p:txBody>
          <a:bodyPr vert="eaVert" lIns="68579" tIns="34289" rIns="68579" bIns="34289">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201" y="365127"/>
            <a:ext cx="9446443" cy="5811839"/>
          </a:xfrm>
        </p:spPr>
        <p:txBody>
          <a:bodyPr vert="eaVert" lIns="68579" tIns="34289" rIns="68579"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2"/>
            <a:ext cx="2743200" cy="365125"/>
          </a:xfrm>
        </p:spPr>
        <p:txBody>
          <a:bodyPr lIns="68579" tIns="34289" rIns="68579" bIns="34289"/>
          <a:lstStyle/>
          <a:p>
            <a:pPr defTabSz="914354"/>
            <a:fld id="{760FBDFE-C587-4B4C-A407-44438C67B59E}" type="datetimeFigureOut">
              <a:rPr lang="zh-CN" altLang="en-US" sz="1867" smtClean="0">
                <a:solidFill>
                  <a:srgbClr val="000000"/>
                </a:solidFill>
              </a:rPr>
              <a:pPr defTabSz="914354"/>
              <a:t>2023/4/20</a:t>
            </a:fld>
            <a:endParaRPr lang="zh-CN" altLang="en-US" sz="1867">
              <a:solidFill>
                <a:srgbClr val="000000"/>
              </a:solidFill>
            </a:endParaRPr>
          </a:p>
        </p:txBody>
      </p:sp>
      <p:sp>
        <p:nvSpPr>
          <p:cNvPr id="5" name="页脚占位符 4"/>
          <p:cNvSpPr>
            <a:spLocks noGrp="1"/>
          </p:cNvSpPr>
          <p:nvPr>
            <p:ph type="ftr" sz="quarter" idx="11"/>
          </p:nvPr>
        </p:nvSpPr>
        <p:spPr>
          <a:xfrm>
            <a:off x="4038600" y="6356352"/>
            <a:ext cx="4114800" cy="365125"/>
          </a:xfrm>
        </p:spPr>
        <p:txBody>
          <a:bodyPr lIns="68579" tIns="34289" rIns="68579" bIns="34289"/>
          <a:lstStyle/>
          <a:p>
            <a:pPr defTabSz="914354"/>
            <a:endParaRPr lang="zh-CN" altLang="en-US" sz="1867">
              <a:solidFill>
                <a:srgbClr val="000000"/>
              </a:solidFill>
            </a:endParaRPr>
          </a:p>
        </p:txBody>
      </p:sp>
      <p:sp>
        <p:nvSpPr>
          <p:cNvPr id="6" name="灯片编号占位符 5"/>
          <p:cNvSpPr>
            <a:spLocks noGrp="1"/>
          </p:cNvSpPr>
          <p:nvPr>
            <p:ph type="sldNum" sz="quarter" idx="12"/>
          </p:nvPr>
        </p:nvSpPr>
        <p:spPr>
          <a:xfrm>
            <a:off x="8610600" y="6356352"/>
            <a:ext cx="2743200" cy="365125"/>
          </a:xfrm>
        </p:spPr>
        <p:txBody>
          <a:bodyPr lIns="68579" tIns="34289" rIns="68579" bIns="34289"/>
          <a:lstStyle/>
          <a:p>
            <a:pPr defTabSz="914354"/>
            <a:fld id="{49AE70B2-8BF9-45C0-BB95-33D1B9D3A854}" type="slidenum">
              <a:rPr lang="zh-CN" altLang="en-US" sz="1867" smtClean="0">
                <a:solidFill>
                  <a:srgbClr val="000000"/>
                </a:solidFill>
              </a:rPr>
              <a:pPr defTabSz="914354"/>
              <a:t>‹#›</a:t>
            </a:fld>
            <a:endParaRPr lang="zh-CN" altLang="en-US" sz="1867">
              <a:solidFill>
                <a:srgbClr val="000000"/>
              </a:solidFill>
            </a:endParaRPr>
          </a:p>
        </p:txBody>
      </p:sp>
    </p:spTree>
    <p:extLst>
      <p:ext uri="{BB962C8B-B14F-4D97-AF65-F5344CB8AC3E}">
        <p14:creationId xmlns:p14="http://schemas.microsoft.com/office/powerpoint/2010/main" xmlns="" val="661767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9.xml"/><Relationship Id="rId7"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KSO_TEMPLATE" hidden="1"/>
          <p:cNvSpPr/>
          <p:nvPr userDrawn="1">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54"/>
            <a:endParaRPr lang="zh-CN" altLang="en-US" sz="1867">
              <a:solidFill>
                <a:srgbClr val="FFFFFF"/>
              </a:solidFill>
            </a:endParaRPr>
          </a:p>
        </p:txBody>
      </p:sp>
      <p:sp>
        <p:nvSpPr>
          <p:cNvPr id="3" name="矩形: 圆角 1"/>
          <p:cNvSpPr/>
          <p:nvPr userDrawn="1"/>
        </p:nvSpPr>
        <p:spPr>
          <a:xfrm>
            <a:off x="353568" y="271019"/>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54"/>
            <a:endParaRPr lang="zh-CN" altLang="en-US" sz="1867">
              <a:solidFill>
                <a:srgbClr val="FFFFFF"/>
              </a:solidFill>
            </a:endParaRPr>
          </a:p>
        </p:txBody>
      </p:sp>
      <p:sp>
        <p:nvSpPr>
          <p:cNvPr id="12" name="文本框 11"/>
          <p:cNvSpPr txBox="1"/>
          <p:nvPr userDrawn="1"/>
        </p:nvSpPr>
        <p:spPr>
          <a:xfrm>
            <a:off x="3964305" y="2352676"/>
            <a:ext cx="4730115" cy="1528943"/>
          </a:xfrm>
          <a:prstGeom prst="rect">
            <a:avLst/>
          </a:prstGeom>
          <a:noFill/>
        </p:spPr>
        <p:txBody>
          <a:bodyPr wrap="square" lIns="91439" tIns="45719" rIns="91439" bIns="45719" rtlCol="0" anchor="t">
            <a:spAutoFit/>
          </a:bodyPr>
          <a:lstStyle/>
          <a:p>
            <a:pPr defTabSz="914354"/>
            <a:r>
              <a:rPr lang="zh-CN" altLang="en-US" sz="1867" dirty="0">
                <a:solidFill>
                  <a:srgbClr val="000000">
                    <a:lumMod val="75000"/>
                    <a:lumOff val="25000"/>
                    <a:alpha val="0"/>
                  </a:srgbClr>
                </a:solidFill>
                <a:latin typeface="宋体" panose="02010600030101010101" pitchFamily="2" charset="-122"/>
                <a:ea typeface="宋体" panose="02010600030101010101" pitchFamily="2" charset="-122"/>
                <a:sym typeface="+mn-ea"/>
              </a:rPr>
              <a:t>感谢您下载包图网平台上提供的</a:t>
            </a:r>
            <a:r>
              <a:rPr lang="en-US" altLang="zh-CN" sz="1867" dirty="0">
                <a:solidFill>
                  <a:srgbClr val="000000">
                    <a:lumMod val="75000"/>
                    <a:lumOff val="25000"/>
                    <a:alpha val="0"/>
                  </a:srgbClr>
                </a:solidFill>
                <a:latin typeface="宋体" panose="02010600030101010101" pitchFamily="2" charset="-122"/>
                <a:ea typeface="宋体" panose="02010600030101010101" pitchFamily="2" charset="-122"/>
                <a:sym typeface="+mn-ea"/>
              </a:rPr>
              <a:t>PPT</a:t>
            </a:r>
            <a:r>
              <a:rPr lang="zh-CN" altLang="en-US" sz="1867" dirty="0">
                <a:solidFill>
                  <a:srgbClr val="000000">
                    <a:lumMod val="75000"/>
                    <a:lumOff val="25000"/>
                    <a:alpha val="0"/>
                  </a:srgbClr>
                </a:solidFill>
                <a:latin typeface="宋体" panose="02010600030101010101" pitchFamily="2" charset="-122"/>
                <a:ea typeface="宋体" panose="02010600030101010101" pitchFamily="2" charset="-122"/>
                <a:sym typeface="+mn-ea"/>
              </a:rPr>
              <a:t>作品，</a:t>
            </a:r>
          </a:p>
          <a:p>
            <a:pPr defTabSz="914354"/>
            <a:r>
              <a:rPr lang="zh-CN" altLang="en-US" sz="1867" dirty="0">
                <a:solidFill>
                  <a:srgbClr val="000000">
                    <a:lumMod val="75000"/>
                    <a:lumOff val="25000"/>
                    <a:alpha val="0"/>
                  </a:srgbClr>
                </a:solidFill>
                <a:latin typeface="宋体" panose="02010600030101010101" pitchFamily="2" charset="-122"/>
                <a:ea typeface="宋体" panose="02010600030101010101" pitchFamily="2" charset="-122"/>
                <a:sym typeface="+mn-ea"/>
              </a:rPr>
              <a:t>为了您和包图网以及原创作者的利益，请</a:t>
            </a:r>
          </a:p>
          <a:p>
            <a:pPr defTabSz="914354"/>
            <a:r>
              <a:rPr lang="zh-CN" altLang="en-US" sz="1867" dirty="0">
                <a:solidFill>
                  <a:srgbClr val="000000">
                    <a:lumMod val="75000"/>
                    <a:lumOff val="25000"/>
                    <a:alpha val="0"/>
                  </a:srgbClr>
                </a:solidFill>
                <a:latin typeface="宋体" panose="02010600030101010101" pitchFamily="2" charset="-122"/>
                <a:ea typeface="宋体" panose="02010600030101010101" pitchFamily="2" charset="-122"/>
                <a:sym typeface="+mn-ea"/>
              </a:rPr>
              <a:t>勿复制、传播、销售，否则将承担法律责</a:t>
            </a:r>
          </a:p>
          <a:p>
            <a:pPr defTabSz="914354"/>
            <a:r>
              <a:rPr lang="zh-CN" altLang="en-US" sz="1867" dirty="0">
                <a:solidFill>
                  <a:srgbClr val="000000">
                    <a:lumMod val="75000"/>
                    <a:lumOff val="25000"/>
                    <a:alpha val="0"/>
                  </a:srgbClr>
                </a:solidFill>
                <a:latin typeface="宋体" panose="02010600030101010101" pitchFamily="2" charset="-122"/>
                <a:ea typeface="宋体" panose="02010600030101010101" pitchFamily="2" charset="-122"/>
                <a:sym typeface="+mn-ea"/>
              </a:rPr>
              <a:t>任！包图网将对作品进行维权，按照传播</a:t>
            </a:r>
          </a:p>
          <a:p>
            <a:pPr defTabSz="914354"/>
            <a:r>
              <a:rPr lang="zh-CN" altLang="en-US" sz="1867" dirty="0">
                <a:solidFill>
                  <a:srgbClr val="000000">
                    <a:lumMod val="75000"/>
                    <a:lumOff val="25000"/>
                    <a:alpha val="0"/>
                  </a:srgbClr>
                </a:solidFill>
                <a:latin typeface="宋体" panose="02010600030101010101" pitchFamily="2" charset="-122"/>
                <a:ea typeface="宋体" panose="02010600030101010101" pitchFamily="2" charset="-122"/>
                <a:sym typeface="+mn-ea"/>
              </a:rPr>
              <a:t>下载次数进行十倍的索取赔偿！</a:t>
            </a:r>
          </a:p>
        </p:txBody>
      </p:sp>
    </p:spTree>
    <p:extLst>
      <p:ext uri="{BB962C8B-B14F-4D97-AF65-F5344CB8AC3E}">
        <p14:creationId xmlns:p14="http://schemas.microsoft.com/office/powerpoint/2010/main" xmlns="" val="1728818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828" r:id="rId13"/>
    <p:sldLayoutId id="2147483831" r:id="rId14"/>
    <p:sldLayoutId id="2147483832" r:id="rId15"/>
    <p:sldLayoutId id="2147483833" r:id="rId16"/>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54" rtl="0" eaLnBrk="1" latinLnBrk="0" hangingPunct="1">
        <a:defRPr sz="1867" kern="1200">
          <a:solidFill>
            <a:schemeClr val="tx1"/>
          </a:solidFill>
          <a:latin typeface="+mn-lt"/>
          <a:ea typeface="+mn-ea"/>
          <a:cs typeface="+mn-cs"/>
        </a:defRPr>
      </a:lvl1pPr>
      <a:lvl2pPr marL="457178" algn="l" defTabSz="914354" rtl="0" eaLnBrk="1" latinLnBrk="0" hangingPunct="1">
        <a:defRPr sz="1867" kern="1200">
          <a:solidFill>
            <a:schemeClr val="tx1"/>
          </a:solidFill>
          <a:latin typeface="+mn-lt"/>
          <a:ea typeface="+mn-ea"/>
          <a:cs typeface="+mn-cs"/>
        </a:defRPr>
      </a:lvl2pPr>
      <a:lvl3pPr marL="914354" algn="l" defTabSz="914354" rtl="0" eaLnBrk="1" latinLnBrk="0" hangingPunct="1">
        <a:defRPr sz="1867" kern="1200">
          <a:solidFill>
            <a:schemeClr val="tx1"/>
          </a:solidFill>
          <a:latin typeface="+mn-lt"/>
          <a:ea typeface="+mn-ea"/>
          <a:cs typeface="+mn-cs"/>
        </a:defRPr>
      </a:lvl3pPr>
      <a:lvl4pPr marL="1371532" algn="l" defTabSz="914354" rtl="0" eaLnBrk="1" latinLnBrk="0" hangingPunct="1">
        <a:defRPr sz="1867" kern="1200">
          <a:solidFill>
            <a:schemeClr val="tx1"/>
          </a:solidFill>
          <a:latin typeface="+mn-lt"/>
          <a:ea typeface="+mn-ea"/>
          <a:cs typeface="+mn-cs"/>
        </a:defRPr>
      </a:lvl4pPr>
      <a:lvl5pPr marL="1828709" algn="l" defTabSz="914354" rtl="0" eaLnBrk="1" latinLnBrk="0" hangingPunct="1">
        <a:defRPr sz="1867" kern="1200">
          <a:solidFill>
            <a:schemeClr val="tx1"/>
          </a:solidFill>
          <a:latin typeface="+mn-lt"/>
          <a:ea typeface="+mn-ea"/>
          <a:cs typeface="+mn-cs"/>
        </a:defRPr>
      </a:lvl5pPr>
      <a:lvl6pPr marL="2285886" algn="l" defTabSz="914354" rtl="0" eaLnBrk="1" latinLnBrk="0" hangingPunct="1">
        <a:defRPr sz="1867" kern="1200">
          <a:solidFill>
            <a:schemeClr val="tx1"/>
          </a:solidFill>
          <a:latin typeface="+mn-lt"/>
          <a:ea typeface="+mn-ea"/>
          <a:cs typeface="+mn-cs"/>
        </a:defRPr>
      </a:lvl6pPr>
      <a:lvl7pPr marL="2743062" algn="l" defTabSz="914354" rtl="0" eaLnBrk="1" latinLnBrk="0" hangingPunct="1">
        <a:defRPr sz="1867" kern="1200">
          <a:solidFill>
            <a:schemeClr val="tx1"/>
          </a:solidFill>
          <a:latin typeface="+mn-lt"/>
          <a:ea typeface="+mn-ea"/>
          <a:cs typeface="+mn-cs"/>
        </a:defRPr>
      </a:lvl7pPr>
      <a:lvl8pPr marL="3200240" algn="l" defTabSz="914354" rtl="0" eaLnBrk="1" latinLnBrk="0" hangingPunct="1">
        <a:defRPr sz="1867" kern="1200">
          <a:solidFill>
            <a:schemeClr val="tx1"/>
          </a:solidFill>
          <a:latin typeface="+mn-lt"/>
          <a:ea typeface="+mn-ea"/>
          <a:cs typeface="+mn-cs"/>
        </a:defRPr>
      </a:lvl8pPr>
      <a:lvl9pPr marL="3657418" algn="l" defTabSz="914354" rtl="0" eaLnBrk="1" latinLnBrk="0" hangingPunct="1">
        <a:defRPr sz="18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8"/>
          <a:stretch>
            <a:fillRect/>
          </a:stretch>
        </p:blipFill>
        <p:spPr>
          <a:xfrm>
            <a:off x="-529" y="-297"/>
            <a:ext cx="12193057" cy="6858594"/>
          </a:xfrm>
          <a:prstGeom prst="rect">
            <a:avLst/>
          </a:prstGeom>
        </p:spPr>
      </p:pic>
    </p:spTree>
    <p:extLst>
      <p:ext uri="{BB962C8B-B14F-4D97-AF65-F5344CB8AC3E}">
        <p14:creationId xmlns:p14="http://schemas.microsoft.com/office/powerpoint/2010/main" xmlns="" val="39077289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90" r:id="rId3"/>
    <p:sldLayoutId id="2147483691" r:id="rId4"/>
    <p:sldLayoutId id="2147483692" r:id="rId5"/>
    <p:sldLayoutId id="2147483693" r:id="rId6"/>
  </p:sldLayoutIdLs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609601"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1"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5DB41C-E95B-45B5-B88E-26482028EC19}" type="datetimeFigureOut">
              <a:rPr lang="vi-VN" smtClean="0">
                <a:solidFill>
                  <a:prstClr val="black">
                    <a:tint val="75000"/>
                  </a:prstClr>
                </a:solidFill>
              </a:rPr>
              <a:pPr/>
              <a:t>20/04/2023</a:t>
            </a:fld>
            <a:endParaRPr lang="vi-VN">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737601"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8CDB5-1EF9-468B-8133-FD1F710BFBF1}"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332854564"/>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3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38.png"/><Relationship Id="rId12" Type="http://schemas.microsoft.com/office/2007/relationships/hdphoto" Target="../media/hdphoto6.wdp"/><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microsoft.com/office/2007/relationships/hdphoto" Target="../media/hdphoto3.wdp"/><Relationship Id="rId11" Type="http://schemas.openxmlformats.org/officeDocument/2006/relationships/image" Target="../media/image40.png"/><Relationship Id="rId5" Type="http://schemas.openxmlformats.org/officeDocument/2006/relationships/image" Target="../media/image37.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39.png"/><Relationship Id="rId14" Type="http://schemas.microsoft.com/office/2007/relationships/hdphoto" Target="../media/hdphoto7.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microsoft.com/office/2007/relationships/hdphoto" Target="../media/hdphoto8.wdp"/><Relationship Id="rId5" Type="http://schemas.openxmlformats.org/officeDocument/2006/relationships/image" Target="../media/image42.png"/><Relationship Id="rId4" Type="http://schemas.openxmlformats.org/officeDocument/2006/relationships/audio" Target="../media/audio3.wav"/></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media" Target="../media/media3.mp3"/><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slideLayout" Target="../slideLayouts/slideLayout29.xml"/><Relationship Id="rId1" Type="http://schemas.openxmlformats.org/officeDocument/2006/relationships/video" Target="NULL" TargetMode="External"/><Relationship Id="rId6" Type="http://schemas.microsoft.com/office/2007/relationships/media" Target="../media/media2.mp3"/><Relationship Id="rId11" Type="http://schemas.openxmlformats.org/officeDocument/2006/relationships/image" Target="../media/image49.png"/><Relationship Id="rId5" Type="http://schemas.openxmlformats.org/officeDocument/2006/relationships/image" Target="../media/image47.png"/><Relationship Id="rId10" Type="http://schemas.openxmlformats.org/officeDocument/2006/relationships/slide" Target="slide20.xml"/><Relationship Id="rId4" Type="http://schemas.openxmlformats.org/officeDocument/2006/relationships/image" Target="../media/image46.png"/><Relationship Id="rId9" Type="http://schemas.microsoft.com/office/2007/relationships/media" Target="../media/media4.mp3"/></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6.jpeg"/><Relationship Id="rId5" Type="http://schemas.microsoft.com/office/2007/relationships/hdphoto" Target="../media/hdphoto1.wdp"/><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19.gif"/></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13" Type="http://schemas.microsoft.com/office/2007/relationships/media" Target="../media/media4.mp3"/><Relationship Id="rId18" Type="http://schemas.openxmlformats.org/officeDocument/2006/relationships/image" Target="../media/image56.png"/><Relationship Id="rId3" Type="http://schemas.openxmlformats.org/officeDocument/2006/relationships/audio" Target="../media/audio4.wav"/><Relationship Id="rId7" Type="http://schemas.openxmlformats.org/officeDocument/2006/relationships/image" Target="../media/image51.png"/><Relationship Id="rId12" Type="http://schemas.openxmlformats.org/officeDocument/2006/relationships/image" Target="../media/image48.png"/><Relationship Id="rId17" Type="http://schemas.microsoft.com/office/2007/relationships/media" Target="../media/media6.m4a"/><Relationship Id="rId2" Type="http://schemas.openxmlformats.org/officeDocument/2006/relationships/slideLayout" Target="../slideLayouts/slideLayout29.xml"/><Relationship Id="rId16" Type="http://schemas.microsoft.com/office/2007/relationships/media" Target="../media/media5.m4a"/><Relationship Id="rId1" Type="http://schemas.openxmlformats.org/officeDocument/2006/relationships/video" Target="NULL" TargetMode="External"/><Relationship Id="rId6" Type="http://schemas.openxmlformats.org/officeDocument/2006/relationships/image" Target="../media/image50.png"/><Relationship Id="rId11" Type="http://schemas.microsoft.com/office/2007/relationships/media" Target="../media/media3.mp3"/><Relationship Id="rId5" Type="http://schemas.openxmlformats.org/officeDocument/2006/relationships/audio" Target="../media/audio6.wav"/><Relationship Id="rId15" Type="http://schemas.openxmlformats.org/officeDocument/2006/relationships/slide" Target="slide21.xml"/><Relationship Id="rId10" Type="http://schemas.openxmlformats.org/officeDocument/2006/relationships/image" Target="../media/image54.gif"/><Relationship Id="rId4" Type="http://schemas.openxmlformats.org/officeDocument/2006/relationships/audio" Target="../media/audio5.wav"/><Relationship Id="rId9" Type="http://schemas.openxmlformats.org/officeDocument/2006/relationships/image" Target="../media/image53.png"/><Relationship Id="rId14" Type="http://schemas.openxmlformats.org/officeDocument/2006/relationships/image" Target="../media/image55.png"/></Relationships>
</file>

<file path=ppt/slides/_rels/slide21.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5.png"/><Relationship Id="rId18" Type="http://schemas.openxmlformats.org/officeDocument/2006/relationships/image" Target="../media/image59.png"/><Relationship Id="rId3" Type="http://schemas.openxmlformats.org/officeDocument/2006/relationships/audio" Target="../media/audio4.wav"/><Relationship Id="rId7" Type="http://schemas.openxmlformats.org/officeDocument/2006/relationships/image" Target="../media/image51.png"/><Relationship Id="rId12" Type="http://schemas.microsoft.com/office/2007/relationships/media" Target="../media/media4.mp3"/><Relationship Id="rId17" Type="http://schemas.openxmlformats.org/officeDocument/2006/relationships/image" Target="../media/image58.png"/><Relationship Id="rId2" Type="http://schemas.openxmlformats.org/officeDocument/2006/relationships/slideLayout" Target="../slideLayouts/slideLayout29.xml"/><Relationship Id="rId16" Type="http://schemas.microsoft.com/office/2007/relationships/media" Target="../media/media6.m4a"/><Relationship Id="rId1" Type="http://schemas.openxmlformats.org/officeDocument/2006/relationships/video" Target="NULL" TargetMode="External"/><Relationship Id="rId6" Type="http://schemas.openxmlformats.org/officeDocument/2006/relationships/image" Target="../media/image57.png"/><Relationship Id="rId11" Type="http://schemas.openxmlformats.org/officeDocument/2006/relationships/image" Target="../media/image48.png"/><Relationship Id="rId5" Type="http://schemas.openxmlformats.org/officeDocument/2006/relationships/audio" Target="../media/audio6.wav"/><Relationship Id="rId15" Type="http://schemas.microsoft.com/office/2007/relationships/media" Target="../media/media5.m4a"/><Relationship Id="rId10" Type="http://schemas.microsoft.com/office/2007/relationships/media" Target="../media/media3.mp3"/><Relationship Id="rId19" Type="http://schemas.openxmlformats.org/officeDocument/2006/relationships/image" Target="../media/image56.png"/><Relationship Id="rId4" Type="http://schemas.openxmlformats.org/officeDocument/2006/relationships/audio" Target="../media/audio5.wav"/><Relationship Id="rId9" Type="http://schemas.openxmlformats.org/officeDocument/2006/relationships/image" Target="../media/image54.gif"/><Relationship Id="rId14" Type="http://schemas.openxmlformats.org/officeDocument/2006/relationships/slide" Target="slide22.xml"/></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5.png"/><Relationship Id="rId18" Type="http://schemas.openxmlformats.org/officeDocument/2006/relationships/image" Target="../media/image56.png"/><Relationship Id="rId3" Type="http://schemas.openxmlformats.org/officeDocument/2006/relationships/audio" Target="../media/audio4.wav"/><Relationship Id="rId7" Type="http://schemas.openxmlformats.org/officeDocument/2006/relationships/image" Target="../media/image51.png"/><Relationship Id="rId12" Type="http://schemas.microsoft.com/office/2007/relationships/media" Target="../media/media4.mp3"/><Relationship Id="rId17" Type="http://schemas.openxmlformats.org/officeDocument/2006/relationships/image" Target="../media/image59.png"/><Relationship Id="rId2" Type="http://schemas.openxmlformats.org/officeDocument/2006/relationships/slideLayout" Target="../slideLayouts/slideLayout29.xml"/><Relationship Id="rId16" Type="http://schemas.microsoft.com/office/2007/relationships/media" Target="../media/media6.m4a"/><Relationship Id="rId20" Type="http://schemas.openxmlformats.org/officeDocument/2006/relationships/image" Target="../media/image62.png"/><Relationship Id="rId1" Type="http://schemas.openxmlformats.org/officeDocument/2006/relationships/video" Target="NULL" TargetMode="External"/><Relationship Id="rId6" Type="http://schemas.openxmlformats.org/officeDocument/2006/relationships/image" Target="../media/image60.png"/><Relationship Id="rId11" Type="http://schemas.openxmlformats.org/officeDocument/2006/relationships/image" Target="../media/image48.png"/><Relationship Id="rId5" Type="http://schemas.openxmlformats.org/officeDocument/2006/relationships/audio" Target="../media/audio6.wav"/><Relationship Id="rId15" Type="http://schemas.microsoft.com/office/2007/relationships/media" Target="../media/media5.m4a"/><Relationship Id="rId10" Type="http://schemas.microsoft.com/office/2007/relationships/media" Target="../media/media3.mp3"/><Relationship Id="rId19" Type="http://schemas.openxmlformats.org/officeDocument/2006/relationships/image" Target="../media/image61.png"/><Relationship Id="rId4" Type="http://schemas.openxmlformats.org/officeDocument/2006/relationships/audio" Target="../media/audio5.wav"/><Relationship Id="rId9" Type="http://schemas.openxmlformats.org/officeDocument/2006/relationships/image" Target="../media/image54.gif"/><Relationship Id="rId14" Type="http://schemas.openxmlformats.org/officeDocument/2006/relationships/slide" Target="slide23.xml"/></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48.png"/><Relationship Id="rId18" Type="http://schemas.microsoft.com/office/2007/relationships/media" Target="../media/media6.m4a"/><Relationship Id="rId3" Type="http://schemas.openxmlformats.org/officeDocument/2006/relationships/notesSlide" Target="../notesSlides/notesSlide9.xml"/><Relationship Id="rId7" Type="http://schemas.openxmlformats.org/officeDocument/2006/relationships/image" Target="../media/image63.png"/><Relationship Id="rId12" Type="http://schemas.microsoft.com/office/2007/relationships/media" Target="../media/media3.mp3"/><Relationship Id="rId17" Type="http://schemas.microsoft.com/office/2007/relationships/media" Target="../media/media5.m4a"/><Relationship Id="rId2" Type="http://schemas.openxmlformats.org/officeDocument/2006/relationships/slideLayout" Target="../slideLayouts/slideLayout24.xml"/><Relationship Id="rId16" Type="http://schemas.openxmlformats.org/officeDocument/2006/relationships/slide" Target="slide25.xml"/><Relationship Id="rId1" Type="http://schemas.openxmlformats.org/officeDocument/2006/relationships/video" Target="NULL" TargetMode="External"/><Relationship Id="rId6" Type="http://schemas.openxmlformats.org/officeDocument/2006/relationships/audio" Target="../media/audio6.wav"/><Relationship Id="rId11" Type="http://schemas.openxmlformats.org/officeDocument/2006/relationships/image" Target="../media/image54.gif"/><Relationship Id="rId5" Type="http://schemas.openxmlformats.org/officeDocument/2006/relationships/audio" Target="../media/audio5.wav"/><Relationship Id="rId15" Type="http://schemas.openxmlformats.org/officeDocument/2006/relationships/image" Target="../media/image55.png"/><Relationship Id="rId10" Type="http://schemas.openxmlformats.org/officeDocument/2006/relationships/image" Target="../media/image64.png"/><Relationship Id="rId19" Type="http://schemas.openxmlformats.org/officeDocument/2006/relationships/image" Target="../media/image56.png"/><Relationship Id="rId4" Type="http://schemas.openxmlformats.org/officeDocument/2006/relationships/audio" Target="../media/audio4.wav"/><Relationship Id="rId9" Type="http://schemas.openxmlformats.org/officeDocument/2006/relationships/image" Target="../media/image52.png"/><Relationship Id="rId14" Type="http://schemas.microsoft.com/office/2007/relationships/media" Target="../media/media4.mp3"/></Relationships>
</file>

<file path=ppt/slides/_rels/slide2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5.png"/><Relationship Id="rId3" Type="http://schemas.openxmlformats.org/officeDocument/2006/relationships/audio" Target="../media/audio4.wav"/><Relationship Id="rId7" Type="http://schemas.openxmlformats.org/officeDocument/2006/relationships/image" Target="../media/image52.png"/><Relationship Id="rId12" Type="http://schemas.microsoft.com/office/2007/relationships/media" Target="../media/media4.mp3"/><Relationship Id="rId17" Type="http://schemas.openxmlformats.org/officeDocument/2006/relationships/image" Target="../media/image56.png"/><Relationship Id="rId2" Type="http://schemas.openxmlformats.org/officeDocument/2006/relationships/slideLayout" Target="../slideLayouts/slideLayout22.xml"/><Relationship Id="rId16" Type="http://schemas.microsoft.com/office/2007/relationships/media" Target="../media/media6.m4a"/><Relationship Id="rId1" Type="http://schemas.openxmlformats.org/officeDocument/2006/relationships/video" Target="NULL" TargetMode="External"/><Relationship Id="rId6" Type="http://schemas.openxmlformats.org/officeDocument/2006/relationships/image" Target="../media/image51.png"/><Relationship Id="rId11" Type="http://schemas.openxmlformats.org/officeDocument/2006/relationships/image" Target="../media/image48.png"/><Relationship Id="rId5" Type="http://schemas.openxmlformats.org/officeDocument/2006/relationships/audio" Target="../media/audio6.wav"/><Relationship Id="rId15" Type="http://schemas.microsoft.com/office/2007/relationships/media" Target="../media/media5.m4a"/><Relationship Id="rId10" Type="http://schemas.microsoft.com/office/2007/relationships/media" Target="../media/media3.mp3"/><Relationship Id="rId4" Type="http://schemas.openxmlformats.org/officeDocument/2006/relationships/audio" Target="../media/audio5.wav"/><Relationship Id="rId9" Type="http://schemas.openxmlformats.org/officeDocument/2006/relationships/image" Target="../media/image54.gif"/><Relationship Id="rId14" Type="http://schemas.openxmlformats.org/officeDocument/2006/relationships/slide" Target="slide21.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69.png"/><Relationship Id="rId18" Type="http://schemas.openxmlformats.org/officeDocument/2006/relationships/image" Target="../media/image72.png"/><Relationship Id="rId3" Type="http://schemas.openxmlformats.org/officeDocument/2006/relationships/image" Target="../media/image65.png"/><Relationship Id="rId7" Type="http://schemas.microsoft.com/office/2007/relationships/media" Target="../media/media4.mp3"/><Relationship Id="rId12" Type="http://schemas.openxmlformats.org/officeDocument/2006/relationships/image" Target="../media/image68.png"/><Relationship Id="rId17" Type="http://schemas.openxmlformats.org/officeDocument/2006/relationships/image" Target="../media/image71.png"/><Relationship Id="rId2" Type="http://schemas.openxmlformats.org/officeDocument/2006/relationships/slideLayout" Target="../slideLayouts/slideLayout29.xml"/><Relationship Id="rId16" Type="http://schemas.openxmlformats.org/officeDocument/2006/relationships/image" Target="../media/image70.png"/><Relationship Id="rId20" Type="http://schemas.openxmlformats.org/officeDocument/2006/relationships/image" Target="../media/image64.png"/><Relationship Id="rId1" Type="http://schemas.openxmlformats.org/officeDocument/2006/relationships/video" Target="NULL" TargetMode="External"/><Relationship Id="rId6" Type="http://schemas.openxmlformats.org/officeDocument/2006/relationships/image" Target="../media/image48.png"/><Relationship Id="rId11" Type="http://schemas.openxmlformats.org/officeDocument/2006/relationships/image" Target="../media/image67.png"/><Relationship Id="rId5" Type="http://schemas.microsoft.com/office/2007/relationships/media" Target="../media/media3.mp3"/><Relationship Id="rId15" Type="http://schemas.openxmlformats.org/officeDocument/2006/relationships/slide" Target="slide9.xml"/><Relationship Id="rId10" Type="http://schemas.openxmlformats.org/officeDocument/2006/relationships/image" Target="../media/image61.png"/><Relationship Id="rId19" Type="http://schemas.openxmlformats.org/officeDocument/2006/relationships/image" Target="../media/image73.png"/><Relationship Id="rId4" Type="http://schemas.openxmlformats.org/officeDocument/2006/relationships/image" Target="../media/image66.png"/><Relationship Id="rId9" Type="http://schemas.openxmlformats.org/officeDocument/2006/relationships/image" Target="../media/image58.png"/><Relationship Id="rId1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3.xml"/><Relationship Id="rId1" Type="http://schemas.openxmlformats.org/officeDocument/2006/relationships/slideLayout" Target="../slideLayouts/slideLayout34.xml"/><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image" Target="../media/image22.png"/><Relationship Id="rId12" Type="http://schemas.openxmlformats.org/officeDocument/2006/relationships/image" Target="../media/image25.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6.jpeg"/><Relationship Id="rId9"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jpe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w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68" name="Picture 68">
            <a:extLst>
              <a:ext uri="{FF2B5EF4-FFF2-40B4-BE49-F238E27FC236}">
                <a16:creationId xmlns:a16="http://schemas.microsoft.com/office/drawing/2014/main" xmlns="" id="{DF455D77-1932-EBE4-4FCE-8BE7FA8CFCB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0"/>
            <a:ext cx="12100142"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76869" name="Group 69">
            <a:extLst>
              <a:ext uri="{FF2B5EF4-FFF2-40B4-BE49-F238E27FC236}">
                <a16:creationId xmlns:a16="http://schemas.microsoft.com/office/drawing/2014/main" xmlns="" id="{ABC454C1-5277-6EDF-1F4F-3B56C32BF32E}"/>
              </a:ext>
            </a:extLst>
          </p:cNvPr>
          <p:cNvGrpSpPr>
            <a:grpSpLocks/>
          </p:cNvGrpSpPr>
          <p:nvPr/>
        </p:nvGrpSpPr>
        <p:grpSpPr bwMode="auto">
          <a:xfrm>
            <a:off x="169061" y="208998"/>
            <a:ext cx="2895600" cy="2971800"/>
            <a:chOff x="3115" y="0"/>
            <a:chExt cx="2170" cy="2486"/>
          </a:xfrm>
        </p:grpSpPr>
        <p:grpSp>
          <p:nvGrpSpPr>
            <p:cNvPr id="76870" name="Group 70">
              <a:extLst>
                <a:ext uri="{FF2B5EF4-FFF2-40B4-BE49-F238E27FC236}">
                  <a16:creationId xmlns:a16="http://schemas.microsoft.com/office/drawing/2014/main" xmlns="" id="{C10FF440-4B9E-D53B-206A-89C17AF19707}"/>
                </a:ext>
              </a:extLst>
            </p:cNvPr>
            <p:cNvGrpSpPr>
              <a:grpSpLocks/>
            </p:cNvGrpSpPr>
            <p:nvPr/>
          </p:nvGrpSpPr>
          <p:grpSpPr bwMode="auto">
            <a:xfrm>
              <a:off x="4080" y="1910"/>
              <a:ext cx="768" cy="576"/>
              <a:chOff x="0" y="0"/>
              <a:chExt cx="768" cy="576"/>
            </a:xfrm>
          </p:grpSpPr>
          <p:sp>
            <p:nvSpPr>
              <p:cNvPr id="76871" name="Oval 71">
                <a:extLst>
                  <a:ext uri="{FF2B5EF4-FFF2-40B4-BE49-F238E27FC236}">
                    <a16:creationId xmlns:a16="http://schemas.microsoft.com/office/drawing/2014/main" xmlns="" id="{5370A728-FF73-9418-8956-21F2F527B654}"/>
                  </a:ext>
                </a:extLst>
              </p:cNvPr>
              <p:cNvSpPr>
                <a:spLocks noChangeArrowheads="1"/>
              </p:cNvSpPr>
              <p:nvPr/>
            </p:nvSpPr>
            <p:spPr bwMode="hidden">
              <a:xfrm>
                <a:off x="0" y="0"/>
                <a:ext cx="768" cy="576"/>
              </a:xfrm>
              <a:prstGeom prst="ellipse">
                <a:avLst/>
              </a:prstGeom>
              <a:gradFill rotWithShape="1">
                <a:gsLst>
                  <a:gs pos="0">
                    <a:srgbClr val="FF00FF">
                      <a:gamma/>
                      <a:shade val="46275"/>
                      <a:invGamma/>
                    </a:srgbClr>
                  </a:gs>
                  <a:gs pos="100000">
                    <a:srgbClr val="FF00FF"/>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72" name="Oval 72">
                <a:extLst>
                  <a:ext uri="{FF2B5EF4-FFF2-40B4-BE49-F238E27FC236}">
                    <a16:creationId xmlns:a16="http://schemas.microsoft.com/office/drawing/2014/main" xmlns="" id="{475A9286-3351-C152-3550-91CD8E565123}"/>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73" name="Group 73">
              <a:extLst>
                <a:ext uri="{FF2B5EF4-FFF2-40B4-BE49-F238E27FC236}">
                  <a16:creationId xmlns:a16="http://schemas.microsoft.com/office/drawing/2014/main" xmlns="" id="{0A96D245-3127-B9C4-C965-C3327600B20A}"/>
                </a:ext>
              </a:extLst>
            </p:cNvPr>
            <p:cNvGrpSpPr>
              <a:grpSpLocks/>
            </p:cNvGrpSpPr>
            <p:nvPr/>
          </p:nvGrpSpPr>
          <p:grpSpPr bwMode="auto">
            <a:xfrm>
              <a:off x="4257" y="1103"/>
              <a:ext cx="768" cy="576"/>
              <a:chOff x="0" y="0"/>
              <a:chExt cx="768" cy="576"/>
            </a:xfrm>
          </p:grpSpPr>
          <p:sp>
            <p:nvSpPr>
              <p:cNvPr id="76874" name="Oval 74">
                <a:extLst>
                  <a:ext uri="{FF2B5EF4-FFF2-40B4-BE49-F238E27FC236}">
                    <a16:creationId xmlns:a16="http://schemas.microsoft.com/office/drawing/2014/main" xmlns="" id="{33F9EE34-6F6F-46B1-9BE1-4BD688EEFE26}"/>
                  </a:ext>
                </a:extLst>
              </p:cNvPr>
              <p:cNvSpPr>
                <a:spLocks noChangeArrowheads="1"/>
              </p:cNvSpPr>
              <p:nvPr/>
            </p:nvSpPr>
            <p:spPr bwMode="hidden">
              <a:xfrm>
                <a:off x="0" y="0"/>
                <a:ext cx="768" cy="576"/>
              </a:xfrm>
              <a:prstGeom prst="ellipse">
                <a:avLst/>
              </a:prstGeom>
              <a:gradFill rotWithShape="0">
                <a:gsLst>
                  <a:gs pos="0">
                    <a:schemeClr val="bg1"/>
                  </a:gs>
                  <a:gs pos="100000">
                    <a:srgbClr val="00FF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75" name="Oval 75">
                <a:extLst>
                  <a:ext uri="{FF2B5EF4-FFF2-40B4-BE49-F238E27FC236}">
                    <a16:creationId xmlns:a16="http://schemas.microsoft.com/office/drawing/2014/main" xmlns="" id="{2F65A0E3-3E34-6D46-C0A5-F8673C160DA6}"/>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76" name="Group 76">
              <a:extLst>
                <a:ext uri="{FF2B5EF4-FFF2-40B4-BE49-F238E27FC236}">
                  <a16:creationId xmlns:a16="http://schemas.microsoft.com/office/drawing/2014/main" xmlns="" id="{B30A450F-C058-F900-A8F0-F151A7A60132}"/>
                </a:ext>
              </a:extLst>
            </p:cNvPr>
            <p:cNvGrpSpPr>
              <a:grpSpLocks/>
            </p:cNvGrpSpPr>
            <p:nvPr/>
          </p:nvGrpSpPr>
          <p:grpSpPr bwMode="auto">
            <a:xfrm>
              <a:off x="3134" y="0"/>
              <a:ext cx="768" cy="576"/>
              <a:chOff x="0" y="0"/>
              <a:chExt cx="768" cy="576"/>
            </a:xfrm>
          </p:grpSpPr>
          <p:sp>
            <p:nvSpPr>
              <p:cNvPr id="76877" name="Oval 77">
                <a:extLst>
                  <a:ext uri="{FF2B5EF4-FFF2-40B4-BE49-F238E27FC236}">
                    <a16:creationId xmlns:a16="http://schemas.microsoft.com/office/drawing/2014/main" xmlns="" id="{FE0CFF93-066F-FFFA-8D60-AA2A792C6BA3}"/>
                  </a:ext>
                </a:extLst>
              </p:cNvPr>
              <p:cNvSpPr>
                <a:spLocks noChangeArrowheads="1"/>
              </p:cNvSpPr>
              <p:nvPr/>
            </p:nvSpPr>
            <p:spPr bwMode="hidden">
              <a:xfrm>
                <a:off x="0" y="0"/>
                <a:ext cx="768" cy="576"/>
              </a:xfrm>
              <a:prstGeom prst="ellipse">
                <a:avLst/>
              </a:prstGeom>
              <a:gradFill rotWithShape="0">
                <a:gsLst>
                  <a:gs pos="0">
                    <a:schemeClr val="bg1"/>
                  </a:gs>
                  <a:gs pos="100000">
                    <a:srgbClr val="0000FF"/>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78" name="Oval 78">
                <a:extLst>
                  <a:ext uri="{FF2B5EF4-FFF2-40B4-BE49-F238E27FC236}">
                    <a16:creationId xmlns:a16="http://schemas.microsoft.com/office/drawing/2014/main" xmlns="" id="{614B632F-B85B-8988-C41F-A453DAC76214}"/>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79" name="Group 79">
              <a:extLst>
                <a:ext uri="{FF2B5EF4-FFF2-40B4-BE49-F238E27FC236}">
                  <a16:creationId xmlns:a16="http://schemas.microsoft.com/office/drawing/2014/main" xmlns="" id="{D1C08E3E-C4C1-B022-0551-4B51B4BE4BA4}"/>
                </a:ext>
              </a:extLst>
            </p:cNvPr>
            <p:cNvGrpSpPr>
              <a:grpSpLocks/>
            </p:cNvGrpSpPr>
            <p:nvPr/>
          </p:nvGrpSpPr>
          <p:grpSpPr bwMode="auto">
            <a:xfrm>
              <a:off x="3115" y="0"/>
              <a:ext cx="2170" cy="1702"/>
              <a:chOff x="3115" y="0"/>
              <a:chExt cx="2170" cy="1702"/>
            </a:xfrm>
          </p:grpSpPr>
          <p:grpSp>
            <p:nvGrpSpPr>
              <p:cNvPr id="76880" name="Group 80">
                <a:extLst>
                  <a:ext uri="{FF2B5EF4-FFF2-40B4-BE49-F238E27FC236}">
                    <a16:creationId xmlns:a16="http://schemas.microsoft.com/office/drawing/2014/main" xmlns="" id="{8B282546-F14B-2F7F-04BB-40A2226250B8}"/>
                  </a:ext>
                </a:extLst>
              </p:cNvPr>
              <p:cNvGrpSpPr>
                <a:grpSpLocks/>
              </p:cNvGrpSpPr>
              <p:nvPr/>
            </p:nvGrpSpPr>
            <p:grpSpPr bwMode="auto">
              <a:xfrm>
                <a:off x="3640" y="308"/>
                <a:ext cx="1145" cy="844"/>
                <a:chOff x="1265" y="814"/>
                <a:chExt cx="2919" cy="2151"/>
              </a:xfrm>
            </p:grpSpPr>
            <p:sp>
              <p:nvSpPr>
                <p:cNvPr id="76881" name="Oval 81">
                  <a:extLst>
                    <a:ext uri="{FF2B5EF4-FFF2-40B4-BE49-F238E27FC236}">
                      <a16:creationId xmlns:a16="http://schemas.microsoft.com/office/drawing/2014/main" xmlns="" id="{F7616574-71CD-96DB-9D57-61D34C135040}"/>
                    </a:ext>
                  </a:extLst>
                </p:cNvPr>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82" name="Oval 82">
                  <a:extLst>
                    <a:ext uri="{FF2B5EF4-FFF2-40B4-BE49-F238E27FC236}">
                      <a16:creationId xmlns:a16="http://schemas.microsoft.com/office/drawing/2014/main" xmlns="" id="{49C10392-A644-0ACE-4AB2-03647E92606F}"/>
                    </a:ext>
                  </a:extLst>
                </p:cNvPr>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83" name="Group 83">
                <a:extLst>
                  <a:ext uri="{FF2B5EF4-FFF2-40B4-BE49-F238E27FC236}">
                    <a16:creationId xmlns:a16="http://schemas.microsoft.com/office/drawing/2014/main" xmlns="" id="{E6AE0E87-57CF-6C92-DE43-24FE7DDD3AB7}"/>
                  </a:ext>
                </a:extLst>
              </p:cNvPr>
              <p:cNvGrpSpPr>
                <a:grpSpLocks/>
              </p:cNvGrpSpPr>
              <p:nvPr/>
            </p:nvGrpSpPr>
            <p:grpSpPr bwMode="auto">
              <a:xfrm>
                <a:off x="3115" y="0"/>
                <a:ext cx="2145" cy="1702"/>
                <a:chOff x="3115" y="0"/>
                <a:chExt cx="2145" cy="1702"/>
              </a:xfrm>
            </p:grpSpPr>
            <p:grpSp>
              <p:nvGrpSpPr>
                <p:cNvPr id="76884" name="Group 84">
                  <a:extLst>
                    <a:ext uri="{FF2B5EF4-FFF2-40B4-BE49-F238E27FC236}">
                      <a16:creationId xmlns:a16="http://schemas.microsoft.com/office/drawing/2014/main" xmlns="" id="{213D5977-5CB7-9A86-D8B4-BB4127467078}"/>
                    </a:ext>
                  </a:extLst>
                </p:cNvPr>
                <p:cNvGrpSpPr>
                  <a:grpSpLocks/>
                </p:cNvGrpSpPr>
                <p:nvPr/>
              </p:nvGrpSpPr>
              <p:grpSpPr bwMode="auto">
                <a:xfrm>
                  <a:off x="4505" y="589"/>
                  <a:ext cx="493" cy="912"/>
                  <a:chOff x="3471" y="1530"/>
                  <a:chExt cx="1258" cy="2327"/>
                </a:xfrm>
              </p:grpSpPr>
              <p:sp>
                <p:nvSpPr>
                  <p:cNvPr id="76885" name="Freeform 85">
                    <a:extLst>
                      <a:ext uri="{FF2B5EF4-FFF2-40B4-BE49-F238E27FC236}">
                        <a16:creationId xmlns:a16="http://schemas.microsoft.com/office/drawing/2014/main" xmlns="" id="{6DEBBACE-6296-8D2E-BB29-ADC0535A453F}"/>
                      </a:ext>
                    </a:extLst>
                  </p:cNvPr>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86" name="Freeform 86">
                    <a:extLst>
                      <a:ext uri="{FF2B5EF4-FFF2-40B4-BE49-F238E27FC236}">
                        <a16:creationId xmlns:a16="http://schemas.microsoft.com/office/drawing/2014/main" xmlns="" id="{7D4F1919-3D3C-B67C-6B94-10A3F3EF43BB}"/>
                      </a:ext>
                    </a:extLst>
                  </p:cNvPr>
                  <p:cNvSpPr>
                    <a:spLocks/>
                  </p:cNvSpPr>
                  <p:nvPr/>
                </p:nvSpPr>
                <p:spPr bwMode="hidden">
                  <a:xfrm rot="2711884">
                    <a:off x="4021" y="3150"/>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87" name="Group 87">
                  <a:extLst>
                    <a:ext uri="{FF2B5EF4-FFF2-40B4-BE49-F238E27FC236}">
                      <a16:creationId xmlns:a16="http://schemas.microsoft.com/office/drawing/2014/main" xmlns="" id="{7C32E7FF-A6CD-5B60-6E86-A4410CE25959}"/>
                    </a:ext>
                  </a:extLst>
                </p:cNvPr>
                <p:cNvGrpSpPr>
                  <a:grpSpLocks/>
                </p:cNvGrpSpPr>
                <p:nvPr/>
              </p:nvGrpSpPr>
              <p:grpSpPr bwMode="auto">
                <a:xfrm>
                  <a:off x="4267" y="781"/>
                  <a:ext cx="966" cy="522"/>
                  <a:chOff x="2864" y="2019"/>
                  <a:chExt cx="2463" cy="1332"/>
                </a:xfrm>
              </p:grpSpPr>
              <p:sp>
                <p:nvSpPr>
                  <p:cNvPr id="76888" name="Freeform 88">
                    <a:extLst>
                      <a:ext uri="{FF2B5EF4-FFF2-40B4-BE49-F238E27FC236}">
                        <a16:creationId xmlns:a16="http://schemas.microsoft.com/office/drawing/2014/main" xmlns="" id="{C5014540-79F8-06DE-B923-66E17B15484C}"/>
                      </a:ext>
                    </a:extLst>
                  </p:cNvPr>
                  <p:cNvSpPr>
                    <a:spLocks/>
                  </p:cNvSpPr>
                  <p:nvPr/>
                </p:nvSpPr>
                <p:spPr bwMode="hidden">
                  <a:xfrm rot="2104081">
                    <a:off x="2864" y="2019"/>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89" name="Freeform 89">
                    <a:extLst>
                      <a:ext uri="{FF2B5EF4-FFF2-40B4-BE49-F238E27FC236}">
                        <a16:creationId xmlns:a16="http://schemas.microsoft.com/office/drawing/2014/main" xmlns="" id="{3D98BB29-7CFE-9BC3-2742-091FA91DCAB4}"/>
                      </a:ext>
                    </a:extLst>
                  </p:cNvPr>
                  <p:cNvSpPr>
                    <a:spLocks/>
                  </p:cNvSpPr>
                  <p:nvPr/>
                </p:nvSpPr>
                <p:spPr bwMode="hidden">
                  <a:xfrm rot="2104081">
                    <a:off x="4353" y="2806"/>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90" name="Group 90">
                  <a:extLst>
                    <a:ext uri="{FF2B5EF4-FFF2-40B4-BE49-F238E27FC236}">
                      <a16:creationId xmlns:a16="http://schemas.microsoft.com/office/drawing/2014/main" xmlns="" id="{1B3138D3-0D11-DB56-150A-F43482E1F309}"/>
                    </a:ext>
                  </a:extLst>
                </p:cNvPr>
                <p:cNvGrpSpPr>
                  <a:grpSpLocks/>
                </p:cNvGrpSpPr>
                <p:nvPr/>
              </p:nvGrpSpPr>
              <p:grpSpPr bwMode="auto">
                <a:xfrm>
                  <a:off x="4280" y="707"/>
                  <a:ext cx="971" cy="417"/>
                  <a:chOff x="2897" y="1832"/>
                  <a:chExt cx="2477" cy="1064"/>
                </a:xfrm>
              </p:grpSpPr>
              <p:sp>
                <p:nvSpPr>
                  <p:cNvPr id="76891" name="Freeform 91">
                    <a:extLst>
                      <a:ext uri="{FF2B5EF4-FFF2-40B4-BE49-F238E27FC236}">
                        <a16:creationId xmlns:a16="http://schemas.microsoft.com/office/drawing/2014/main" xmlns="" id="{477B4A95-BD22-4993-015D-884C4D2685F2}"/>
                      </a:ext>
                    </a:extLst>
                  </p:cNvPr>
                  <p:cNvSpPr>
                    <a:spLocks/>
                  </p:cNvSpPr>
                  <p:nvPr/>
                </p:nvSpPr>
                <p:spPr bwMode="hidden">
                  <a:xfrm rot="1582915">
                    <a:off x="2897" y="1832"/>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92" name="Freeform 92">
                    <a:extLst>
                      <a:ext uri="{FF2B5EF4-FFF2-40B4-BE49-F238E27FC236}">
                        <a16:creationId xmlns:a16="http://schemas.microsoft.com/office/drawing/2014/main" xmlns="" id="{3B4F2E80-1EA1-33D5-C585-A5DCCBE521B9}"/>
                      </a:ext>
                    </a:extLst>
                  </p:cNvPr>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93" name="Group 93">
                  <a:extLst>
                    <a:ext uri="{FF2B5EF4-FFF2-40B4-BE49-F238E27FC236}">
                      <a16:creationId xmlns:a16="http://schemas.microsoft.com/office/drawing/2014/main" xmlns="" id="{2D0265B7-DB04-7750-8B61-DEF34CE67022}"/>
                    </a:ext>
                  </a:extLst>
                </p:cNvPr>
                <p:cNvGrpSpPr>
                  <a:grpSpLocks/>
                </p:cNvGrpSpPr>
                <p:nvPr/>
              </p:nvGrpSpPr>
              <p:grpSpPr bwMode="auto">
                <a:xfrm>
                  <a:off x="4291" y="630"/>
                  <a:ext cx="969" cy="364"/>
                  <a:chOff x="2924" y="1636"/>
                  <a:chExt cx="2472" cy="927"/>
                </a:xfrm>
              </p:grpSpPr>
              <p:sp>
                <p:nvSpPr>
                  <p:cNvPr id="76894" name="Freeform 94">
                    <a:extLst>
                      <a:ext uri="{FF2B5EF4-FFF2-40B4-BE49-F238E27FC236}">
                        <a16:creationId xmlns:a16="http://schemas.microsoft.com/office/drawing/2014/main" xmlns="" id="{FC8A49AB-2C41-A796-0FAA-BD1F74EB5C08}"/>
                      </a:ext>
                    </a:extLst>
                  </p:cNvPr>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95" name="Freeform 95">
                    <a:extLst>
                      <a:ext uri="{FF2B5EF4-FFF2-40B4-BE49-F238E27FC236}">
                        <a16:creationId xmlns:a16="http://schemas.microsoft.com/office/drawing/2014/main" xmlns="" id="{3619DE93-0233-07DD-BCF8-127D0E9105AD}"/>
                      </a:ext>
                    </a:extLst>
                  </p:cNvPr>
                  <p:cNvSpPr>
                    <a:spLocks/>
                  </p:cNvSpPr>
                  <p:nvPr/>
                </p:nvSpPr>
                <p:spPr bwMode="hidden">
                  <a:xfrm rot="1080363">
                    <a:off x="4495" y="2037"/>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96" name="Group 96">
                  <a:extLst>
                    <a:ext uri="{FF2B5EF4-FFF2-40B4-BE49-F238E27FC236}">
                      <a16:creationId xmlns:a16="http://schemas.microsoft.com/office/drawing/2014/main" xmlns="" id="{19B63DB5-A585-4A2E-8771-9BAE79C70930}"/>
                    </a:ext>
                  </a:extLst>
                </p:cNvPr>
                <p:cNvGrpSpPr>
                  <a:grpSpLocks/>
                </p:cNvGrpSpPr>
                <p:nvPr/>
              </p:nvGrpSpPr>
              <p:grpSpPr bwMode="auto">
                <a:xfrm>
                  <a:off x="4304" y="543"/>
                  <a:ext cx="918" cy="258"/>
                  <a:chOff x="2958" y="1414"/>
                  <a:chExt cx="2342" cy="657"/>
                </a:xfrm>
              </p:grpSpPr>
              <p:sp>
                <p:nvSpPr>
                  <p:cNvPr id="76897" name="Freeform 97">
                    <a:extLst>
                      <a:ext uri="{FF2B5EF4-FFF2-40B4-BE49-F238E27FC236}">
                        <a16:creationId xmlns:a16="http://schemas.microsoft.com/office/drawing/2014/main" xmlns="" id="{F3F25C87-0ABA-36AA-B215-5D08A4FC0E65}"/>
                      </a:ext>
                    </a:extLst>
                  </p:cNvPr>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898" name="Freeform 98">
                    <a:extLst>
                      <a:ext uri="{FF2B5EF4-FFF2-40B4-BE49-F238E27FC236}">
                        <a16:creationId xmlns:a16="http://schemas.microsoft.com/office/drawing/2014/main" xmlns="" id="{EE340BBA-9A8D-B20C-4B60-FBDBAAEC146B}"/>
                      </a:ext>
                    </a:extLst>
                  </p:cNvPr>
                  <p:cNvSpPr>
                    <a:spLocks/>
                  </p:cNvSpPr>
                  <p:nvPr/>
                </p:nvSpPr>
                <p:spPr bwMode="hidden">
                  <a:xfrm rot="463793">
                    <a:off x="4470" y="1582"/>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899" name="Group 99">
                  <a:extLst>
                    <a:ext uri="{FF2B5EF4-FFF2-40B4-BE49-F238E27FC236}">
                      <a16:creationId xmlns:a16="http://schemas.microsoft.com/office/drawing/2014/main" xmlns="" id="{8E5BD24B-0BBB-3B7C-3808-B2D7C2DB16C4}"/>
                    </a:ext>
                  </a:extLst>
                </p:cNvPr>
                <p:cNvGrpSpPr>
                  <a:grpSpLocks/>
                </p:cNvGrpSpPr>
                <p:nvPr/>
              </p:nvGrpSpPr>
              <p:grpSpPr bwMode="auto">
                <a:xfrm>
                  <a:off x="4314" y="487"/>
                  <a:ext cx="843" cy="134"/>
                  <a:chOff x="2983" y="1269"/>
                  <a:chExt cx="2150" cy="343"/>
                </a:xfrm>
              </p:grpSpPr>
              <p:sp>
                <p:nvSpPr>
                  <p:cNvPr id="76900" name="Freeform 100">
                    <a:extLst>
                      <a:ext uri="{FF2B5EF4-FFF2-40B4-BE49-F238E27FC236}">
                        <a16:creationId xmlns:a16="http://schemas.microsoft.com/office/drawing/2014/main" xmlns="" id="{F66824BB-B130-D185-9BB2-46BDCEC07638}"/>
                      </a:ext>
                    </a:extLst>
                  </p:cNvPr>
                  <p:cNvSpPr>
                    <a:spLocks/>
                  </p:cNvSpPr>
                  <p:nvPr/>
                </p:nvSpPr>
                <p:spPr bwMode="hidden">
                  <a:xfrm rot="-84182">
                    <a:off x="2983" y="1289"/>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01" name="Freeform 101">
                    <a:extLst>
                      <a:ext uri="{FF2B5EF4-FFF2-40B4-BE49-F238E27FC236}">
                        <a16:creationId xmlns:a16="http://schemas.microsoft.com/office/drawing/2014/main" xmlns="" id="{4C93E5E0-4D39-3E8E-C9D9-39EF25058C1B}"/>
                      </a:ext>
                    </a:extLst>
                  </p:cNvPr>
                  <p:cNvSpPr>
                    <a:spLocks/>
                  </p:cNvSpPr>
                  <p:nvPr/>
                </p:nvSpPr>
                <p:spPr bwMode="hidden">
                  <a:xfrm rot="-84182">
                    <a:off x="4379" y="1269"/>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02" name="Group 102">
                  <a:extLst>
                    <a:ext uri="{FF2B5EF4-FFF2-40B4-BE49-F238E27FC236}">
                      <a16:creationId xmlns:a16="http://schemas.microsoft.com/office/drawing/2014/main" xmlns="" id="{ED81F7DF-2A55-6F80-D56E-760FF38AC17D}"/>
                    </a:ext>
                  </a:extLst>
                </p:cNvPr>
                <p:cNvGrpSpPr>
                  <a:grpSpLocks/>
                </p:cNvGrpSpPr>
                <p:nvPr/>
              </p:nvGrpSpPr>
              <p:grpSpPr bwMode="auto">
                <a:xfrm>
                  <a:off x="4296" y="349"/>
                  <a:ext cx="737" cy="167"/>
                  <a:chOff x="2938" y="917"/>
                  <a:chExt cx="1879" cy="427"/>
                </a:xfrm>
              </p:grpSpPr>
              <p:sp>
                <p:nvSpPr>
                  <p:cNvPr id="76903" name="Freeform 103">
                    <a:extLst>
                      <a:ext uri="{FF2B5EF4-FFF2-40B4-BE49-F238E27FC236}">
                        <a16:creationId xmlns:a16="http://schemas.microsoft.com/office/drawing/2014/main" xmlns="" id="{DFD2CE0D-1BB4-26E7-CF3D-9C342B7646C3}"/>
                      </a:ext>
                    </a:extLst>
                  </p:cNvPr>
                  <p:cNvSpPr>
                    <a:spLocks/>
                  </p:cNvSpPr>
                  <p:nvPr/>
                </p:nvSpPr>
                <p:spPr bwMode="hidden">
                  <a:xfrm rot="-802576">
                    <a:off x="2938" y="1129"/>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04" name="Freeform 104">
                    <a:extLst>
                      <a:ext uri="{FF2B5EF4-FFF2-40B4-BE49-F238E27FC236}">
                        <a16:creationId xmlns:a16="http://schemas.microsoft.com/office/drawing/2014/main" xmlns="" id="{8AA5E8E1-CCC3-4E09-2E0D-23C712FF677E}"/>
                      </a:ext>
                    </a:extLst>
                  </p:cNvPr>
                  <p:cNvSpPr>
                    <a:spLocks/>
                  </p:cNvSpPr>
                  <p:nvPr/>
                </p:nvSpPr>
                <p:spPr bwMode="hidden">
                  <a:xfrm rot="-802576">
                    <a:off x="4155" y="917"/>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05" name="Group 105">
                  <a:extLst>
                    <a:ext uri="{FF2B5EF4-FFF2-40B4-BE49-F238E27FC236}">
                      <a16:creationId xmlns:a16="http://schemas.microsoft.com/office/drawing/2014/main" xmlns="" id="{C52CF1D9-AABD-2534-3F55-060D78BD9C61}"/>
                    </a:ext>
                  </a:extLst>
                </p:cNvPr>
                <p:cNvGrpSpPr>
                  <a:grpSpLocks/>
                </p:cNvGrpSpPr>
                <p:nvPr/>
              </p:nvGrpSpPr>
              <p:grpSpPr bwMode="auto">
                <a:xfrm>
                  <a:off x="3394" y="637"/>
                  <a:ext cx="493" cy="912"/>
                  <a:chOff x="637" y="1653"/>
                  <a:chExt cx="1257" cy="2326"/>
                </a:xfrm>
              </p:grpSpPr>
              <p:sp>
                <p:nvSpPr>
                  <p:cNvPr id="76906" name="Freeform 106">
                    <a:extLst>
                      <a:ext uri="{FF2B5EF4-FFF2-40B4-BE49-F238E27FC236}">
                        <a16:creationId xmlns:a16="http://schemas.microsoft.com/office/drawing/2014/main" xmlns="" id="{1345AF65-E482-A494-7BDF-AEF1FD4C7EE1}"/>
                      </a:ext>
                    </a:extLst>
                  </p:cNvPr>
                  <p:cNvSpPr>
                    <a:spLocks/>
                  </p:cNvSpPr>
                  <p:nvPr/>
                </p:nvSpPr>
                <p:spPr bwMode="hidden">
                  <a:xfrm rot="18888116" flipH="1">
                    <a:off x="876" y="2359"/>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07" name="Freeform 107">
                    <a:extLst>
                      <a:ext uri="{FF2B5EF4-FFF2-40B4-BE49-F238E27FC236}">
                        <a16:creationId xmlns:a16="http://schemas.microsoft.com/office/drawing/2014/main" xmlns="" id="{D9AA388A-D110-2285-49FC-95E2C5A9F575}"/>
                      </a:ext>
                    </a:extLst>
                  </p:cNvPr>
                  <p:cNvSpPr>
                    <a:spLocks/>
                  </p:cNvSpPr>
                  <p:nvPr/>
                </p:nvSpPr>
                <p:spPr bwMode="hidden">
                  <a:xfrm rot="18888116" flipH="1">
                    <a:off x="419" y="327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08" name="Group 108">
                  <a:extLst>
                    <a:ext uri="{FF2B5EF4-FFF2-40B4-BE49-F238E27FC236}">
                      <a16:creationId xmlns:a16="http://schemas.microsoft.com/office/drawing/2014/main" xmlns="" id="{ACD6F69C-5781-26B5-A3D4-C9F57E444FCD}"/>
                    </a:ext>
                  </a:extLst>
                </p:cNvPr>
                <p:cNvGrpSpPr>
                  <a:grpSpLocks/>
                </p:cNvGrpSpPr>
                <p:nvPr/>
              </p:nvGrpSpPr>
              <p:grpSpPr bwMode="auto">
                <a:xfrm>
                  <a:off x="3142" y="850"/>
                  <a:ext cx="966" cy="522"/>
                  <a:chOff x="-5" y="2196"/>
                  <a:chExt cx="2463" cy="1332"/>
                </a:xfrm>
              </p:grpSpPr>
              <p:sp>
                <p:nvSpPr>
                  <p:cNvPr id="76909" name="Freeform 109">
                    <a:extLst>
                      <a:ext uri="{FF2B5EF4-FFF2-40B4-BE49-F238E27FC236}">
                        <a16:creationId xmlns:a16="http://schemas.microsoft.com/office/drawing/2014/main" xmlns="" id="{5A67E90D-9726-8D02-48B8-734A1227BAB4}"/>
                      </a:ext>
                    </a:extLst>
                  </p:cNvPr>
                  <p:cNvSpPr>
                    <a:spLocks/>
                  </p:cNvSpPr>
                  <p:nvPr/>
                </p:nvSpPr>
                <p:spPr bwMode="hidden">
                  <a:xfrm rot="19495919" flipH="1">
                    <a:off x="644" y="2196"/>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10" name="Freeform 110">
                    <a:extLst>
                      <a:ext uri="{FF2B5EF4-FFF2-40B4-BE49-F238E27FC236}">
                        <a16:creationId xmlns:a16="http://schemas.microsoft.com/office/drawing/2014/main" xmlns="" id="{A8F34B5B-8568-5F58-C351-199D48952A9E}"/>
                      </a:ext>
                    </a:extLst>
                  </p:cNvPr>
                  <p:cNvSpPr>
                    <a:spLocks/>
                  </p:cNvSpPr>
                  <p:nvPr/>
                </p:nvSpPr>
                <p:spPr bwMode="hidden">
                  <a:xfrm rot="19495919" flipH="1">
                    <a:off x="-5" y="2983"/>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11" name="Group 111">
                  <a:extLst>
                    <a:ext uri="{FF2B5EF4-FFF2-40B4-BE49-F238E27FC236}">
                      <a16:creationId xmlns:a16="http://schemas.microsoft.com/office/drawing/2014/main" xmlns="" id="{38539DE9-5852-5E3E-9235-6EEF08125D29}"/>
                    </a:ext>
                  </a:extLst>
                </p:cNvPr>
                <p:cNvGrpSpPr>
                  <a:grpSpLocks/>
                </p:cNvGrpSpPr>
                <p:nvPr/>
              </p:nvGrpSpPr>
              <p:grpSpPr bwMode="auto">
                <a:xfrm>
                  <a:off x="3124" y="777"/>
                  <a:ext cx="971" cy="417"/>
                  <a:chOff x="-52" y="2009"/>
                  <a:chExt cx="2477" cy="1064"/>
                </a:xfrm>
              </p:grpSpPr>
              <p:sp>
                <p:nvSpPr>
                  <p:cNvPr id="76912" name="Freeform 112">
                    <a:extLst>
                      <a:ext uri="{FF2B5EF4-FFF2-40B4-BE49-F238E27FC236}">
                        <a16:creationId xmlns:a16="http://schemas.microsoft.com/office/drawing/2014/main" xmlns="" id="{D5A1BB98-6068-4C04-85C2-E0FFF8E49A15}"/>
                      </a:ext>
                    </a:extLst>
                  </p:cNvPr>
                  <p:cNvSpPr>
                    <a:spLocks/>
                  </p:cNvSpPr>
                  <p:nvPr/>
                </p:nvSpPr>
                <p:spPr bwMode="hidden">
                  <a:xfrm rot="20017085" flipH="1">
                    <a:off x="689" y="2009"/>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13" name="Freeform 113">
                    <a:extLst>
                      <a:ext uri="{FF2B5EF4-FFF2-40B4-BE49-F238E27FC236}">
                        <a16:creationId xmlns:a16="http://schemas.microsoft.com/office/drawing/2014/main" xmlns="" id="{EF4E7C1B-2C70-29D5-ECF6-00B3273ED5D3}"/>
                      </a:ext>
                    </a:extLst>
                  </p:cNvPr>
                  <p:cNvSpPr>
                    <a:spLocks/>
                  </p:cNvSpPr>
                  <p:nvPr/>
                </p:nvSpPr>
                <p:spPr bwMode="hidden">
                  <a:xfrm rot="20017085" flipH="1">
                    <a:off x="-52" y="2597"/>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14" name="Group 114">
                  <a:extLst>
                    <a:ext uri="{FF2B5EF4-FFF2-40B4-BE49-F238E27FC236}">
                      <a16:creationId xmlns:a16="http://schemas.microsoft.com/office/drawing/2014/main" xmlns="" id="{89D47D10-AD8D-41F3-193E-7436B5FC1F5E}"/>
                    </a:ext>
                  </a:extLst>
                </p:cNvPr>
                <p:cNvGrpSpPr>
                  <a:grpSpLocks/>
                </p:cNvGrpSpPr>
                <p:nvPr/>
              </p:nvGrpSpPr>
              <p:grpSpPr bwMode="auto">
                <a:xfrm>
                  <a:off x="3115" y="700"/>
                  <a:ext cx="969" cy="363"/>
                  <a:chOff x="-74" y="1813"/>
                  <a:chExt cx="2472" cy="927"/>
                </a:xfrm>
              </p:grpSpPr>
              <p:sp>
                <p:nvSpPr>
                  <p:cNvPr id="76915" name="Freeform 115">
                    <a:extLst>
                      <a:ext uri="{FF2B5EF4-FFF2-40B4-BE49-F238E27FC236}">
                        <a16:creationId xmlns:a16="http://schemas.microsoft.com/office/drawing/2014/main" xmlns="" id="{698DA06C-5AC1-9E48-713E-A0A7C3219682}"/>
                      </a:ext>
                    </a:extLst>
                  </p:cNvPr>
                  <p:cNvSpPr>
                    <a:spLocks/>
                  </p:cNvSpPr>
                  <p:nvPr/>
                </p:nvSpPr>
                <p:spPr bwMode="hidden">
                  <a:xfrm rot="20519637" flipH="1">
                    <a:off x="721" y="1813"/>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16" name="Freeform 116">
                    <a:extLst>
                      <a:ext uri="{FF2B5EF4-FFF2-40B4-BE49-F238E27FC236}">
                        <a16:creationId xmlns:a16="http://schemas.microsoft.com/office/drawing/2014/main" xmlns="" id="{F0807E0E-9E94-EF6F-A154-114A3B0707F9}"/>
                      </a:ext>
                    </a:extLst>
                  </p:cNvPr>
                  <p:cNvSpPr>
                    <a:spLocks/>
                  </p:cNvSpPr>
                  <p:nvPr/>
                </p:nvSpPr>
                <p:spPr bwMode="hidden">
                  <a:xfrm rot="20519637" flipH="1">
                    <a:off x="-74" y="2214"/>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17" name="Group 117">
                  <a:extLst>
                    <a:ext uri="{FF2B5EF4-FFF2-40B4-BE49-F238E27FC236}">
                      <a16:creationId xmlns:a16="http://schemas.microsoft.com/office/drawing/2014/main" xmlns="" id="{90A42D8C-2055-493F-93AB-EC98DC9D7609}"/>
                    </a:ext>
                  </a:extLst>
                </p:cNvPr>
                <p:cNvGrpSpPr>
                  <a:grpSpLocks/>
                </p:cNvGrpSpPr>
                <p:nvPr/>
              </p:nvGrpSpPr>
              <p:grpSpPr bwMode="auto">
                <a:xfrm>
                  <a:off x="3153" y="613"/>
                  <a:ext cx="918" cy="257"/>
                  <a:chOff x="22" y="1591"/>
                  <a:chExt cx="2342" cy="657"/>
                </a:xfrm>
              </p:grpSpPr>
              <p:sp>
                <p:nvSpPr>
                  <p:cNvPr id="76918" name="Freeform 118">
                    <a:extLst>
                      <a:ext uri="{FF2B5EF4-FFF2-40B4-BE49-F238E27FC236}">
                        <a16:creationId xmlns:a16="http://schemas.microsoft.com/office/drawing/2014/main" xmlns="" id="{37362543-A3F1-8497-2E21-535CE295F465}"/>
                      </a:ext>
                    </a:extLst>
                  </p:cNvPr>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19" name="Freeform 119">
                    <a:extLst>
                      <a:ext uri="{FF2B5EF4-FFF2-40B4-BE49-F238E27FC236}">
                        <a16:creationId xmlns:a16="http://schemas.microsoft.com/office/drawing/2014/main" xmlns="" id="{E3A47BC6-E909-9F5C-9819-A3F41B247F6E}"/>
                      </a:ext>
                    </a:extLst>
                  </p:cNvPr>
                  <p:cNvSpPr>
                    <a:spLocks/>
                  </p:cNvSpPr>
                  <p:nvPr/>
                </p:nvSpPr>
                <p:spPr bwMode="hidden">
                  <a:xfrm rot="21136207" flipH="1">
                    <a:off x="22" y="1759"/>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20" name="Group 120">
                  <a:extLst>
                    <a:ext uri="{FF2B5EF4-FFF2-40B4-BE49-F238E27FC236}">
                      <a16:creationId xmlns:a16="http://schemas.microsoft.com/office/drawing/2014/main" xmlns="" id="{6FEDE041-CB18-1616-F74A-BF584AF91ED5}"/>
                    </a:ext>
                  </a:extLst>
                </p:cNvPr>
                <p:cNvGrpSpPr>
                  <a:grpSpLocks/>
                </p:cNvGrpSpPr>
                <p:nvPr/>
              </p:nvGrpSpPr>
              <p:grpSpPr bwMode="auto">
                <a:xfrm>
                  <a:off x="3218" y="556"/>
                  <a:ext cx="843" cy="134"/>
                  <a:chOff x="189" y="1446"/>
                  <a:chExt cx="2150" cy="343"/>
                </a:xfrm>
              </p:grpSpPr>
              <p:sp>
                <p:nvSpPr>
                  <p:cNvPr id="76921" name="Freeform 121">
                    <a:extLst>
                      <a:ext uri="{FF2B5EF4-FFF2-40B4-BE49-F238E27FC236}">
                        <a16:creationId xmlns:a16="http://schemas.microsoft.com/office/drawing/2014/main" xmlns="" id="{47B46969-2A84-A403-7350-F01AAE57E06D}"/>
                      </a:ext>
                    </a:extLst>
                  </p:cNvPr>
                  <p:cNvSpPr>
                    <a:spLocks/>
                  </p:cNvSpPr>
                  <p:nvPr/>
                </p:nvSpPr>
                <p:spPr bwMode="hidden">
                  <a:xfrm rot="84182" flipH="1">
                    <a:off x="935" y="1466"/>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22" name="Freeform 122">
                    <a:extLst>
                      <a:ext uri="{FF2B5EF4-FFF2-40B4-BE49-F238E27FC236}">
                        <a16:creationId xmlns:a16="http://schemas.microsoft.com/office/drawing/2014/main" xmlns="" id="{1047551C-7A4A-941F-6CCB-7A64DCEE2F22}"/>
                      </a:ext>
                    </a:extLst>
                  </p:cNvPr>
                  <p:cNvSpPr>
                    <a:spLocks/>
                  </p:cNvSpPr>
                  <p:nvPr/>
                </p:nvSpPr>
                <p:spPr bwMode="hidden">
                  <a:xfrm rot="84182" flipH="1">
                    <a:off x="189" y="1446"/>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23" name="Group 123">
                  <a:extLst>
                    <a:ext uri="{FF2B5EF4-FFF2-40B4-BE49-F238E27FC236}">
                      <a16:creationId xmlns:a16="http://schemas.microsoft.com/office/drawing/2014/main" xmlns="" id="{8705ACFE-0B10-D94E-9B4C-29537BB2F29E}"/>
                    </a:ext>
                  </a:extLst>
                </p:cNvPr>
                <p:cNvGrpSpPr>
                  <a:grpSpLocks/>
                </p:cNvGrpSpPr>
                <p:nvPr/>
              </p:nvGrpSpPr>
              <p:grpSpPr bwMode="auto">
                <a:xfrm>
                  <a:off x="3342" y="418"/>
                  <a:ext cx="737" cy="167"/>
                  <a:chOff x="505" y="1094"/>
                  <a:chExt cx="1879" cy="427"/>
                </a:xfrm>
              </p:grpSpPr>
              <p:sp>
                <p:nvSpPr>
                  <p:cNvPr id="76924" name="Freeform 124">
                    <a:extLst>
                      <a:ext uri="{FF2B5EF4-FFF2-40B4-BE49-F238E27FC236}">
                        <a16:creationId xmlns:a16="http://schemas.microsoft.com/office/drawing/2014/main" xmlns="" id="{3645EC42-392F-2E50-025A-180174261824}"/>
                      </a:ext>
                    </a:extLst>
                  </p:cNvPr>
                  <p:cNvSpPr>
                    <a:spLocks/>
                  </p:cNvSpPr>
                  <p:nvPr/>
                </p:nvSpPr>
                <p:spPr bwMode="hidden">
                  <a:xfrm rot="802576" flipH="1">
                    <a:off x="1151" y="1306"/>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25" name="Freeform 125">
                    <a:extLst>
                      <a:ext uri="{FF2B5EF4-FFF2-40B4-BE49-F238E27FC236}">
                        <a16:creationId xmlns:a16="http://schemas.microsoft.com/office/drawing/2014/main" xmlns="" id="{FDF32991-D2B5-60C0-78BB-F599F29BA44E}"/>
                      </a:ext>
                    </a:extLst>
                  </p:cNvPr>
                  <p:cNvSpPr>
                    <a:spLocks/>
                  </p:cNvSpPr>
                  <p:nvPr/>
                </p:nvSpPr>
                <p:spPr bwMode="hidden">
                  <a:xfrm rot="802576" flipH="1">
                    <a:off x="505" y="1094"/>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26" name="Group 126">
                  <a:extLst>
                    <a:ext uri="{FF2B5EF4-FFF2-40B4-BE49-F238E27FC236}">
                      <a16:creationId xmlns:a16="http://schemas.microsoft.com/office/drawing/2014/main" xmlns="" id="{116946BA-99F1-FD1F-BBCA-22BFBE2B3A28}"/>
                    </a:ext>
                  </a:extLst>
                </p:cNvPr>
                <p:cNvGrpSpPr>
                  <a:grpSpLocks/>
                </p:cNvGrpSpPr>
                <p:nvPr/>
              </p:nvGrpSpPr>
              <p:grpSpPr bwMode="auto">
                <a:xfrm>
                  <a:off x="3386" y="341"/>
                  <a:ext cx="725" cy="218"/>
                  <a:chOff x="616" y="899"/>
                  <a:chExt cx="1850" cy="554"/>
                </a:xfrm>
              </p:grpSpPr>
              <p:sp>
                <p:nvSpPr>
                  <p:cNvPr id="76927" name="Freeform 127">
                    <a:extLst>
                      <a:ext uri="{FF2B5EF4-FFF2-40B4-BE49-F238E27FC236}">
                        <a16:creationId xmlns:a16="http://schemas.microsoft.com/office/drawing/2014/main" xmlns="" id="{93A3176D-D345-F4E4-A76D-C88E606DADE4}"/>
                      </a:ext>
                    </a:extLst>
                  </p:cNvPr>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28" name="Freeform 128">
                    <a:extLst>
                      <a:ext uri="{FF2B5EF4-FFF2-40B4-BE49-F238E27FC236}">
                        <a16:creationId xmlns:a16="http://schemas.microsoft.com/office/drawing/2014/main" xmlns="" id="{CEB6FB3F-98BC-7D04-AB77-848F38C50917}"/>
                      </a:ext>
                    </a:extLst>
                  </p:cNvPr>
                  <p:cNvSpPr>
                    <a:spLocks/>
                  </p:cNvSpPr>
                  <p:nvPr/>
                </p:nvSpPr>
                <p:spPr bwMode="hidden">
                  <a:xfrm rot="1277471" flipH="1">
                    <a:off x="616" y="899"/>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29" name="Group 129">
                  <a:extLst>
                    <a:ext uri="{FF2B5EF4-FFF2-40B4-BE49-F238E27FC236}">
                      <a16:creationId xmlns:a16="http://schemas.microsoft.com/office/drawing/2014/main" xmlns="" id="{AC02D02A-D988-3355-471C-BF380A95C64F}"/>
                    </a:ext>
                  </a:extLst>
                </p:cNvPr>
                <p:cNvGrpSpPr>
                  <a:grpSpLocks/>
                </p:cNvGrpSpPr>
                <p:nvPr/>
              </p:nvGrpSpPr>
              <p:grpSpPr bwMode="auto">
                <a:xfrm>
                  <a:off x="3472" y="231"/>
                  <a:ext cx="693" cy="291"/>
                  <a:chOff x="3472" y="231"/>
                  <a:chExt cx="693" cy="291"/>
                </a:xfrm>
              </p:grpSpPr>
              <p:sp>
                <p:nvSpPr>
                  <p:cNvPr id="76930" name="Freeform 130">
                    <a:extLst>
                      <a:ext uri="{FF2B5EF4-FFF2-40B4-BE49-F238E27FC236}">
                        <a16:creationId xmlns:a16="http://schemas.microsoft.com/office/drawing/2014/main" xmlns="" id="{8DD4895E-4361-A137-8D0B-F8345C3ACA1E}"/>
                      </a:ext>
                    </a:extLst>
                  </p:cNvPr>
                  <p:cNvSpPr>
                    <a:spLocks/>
                  </p:cNvSpPr>
                  <p:nvPr/>
                </p:nvSpPr>
                <p:spPr bwMode="hidden">
                  <a:xfrm rot="2028410" flipH="1">
                    <a:off x="3681" y="438"/>
                    <a:ext cx="484"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31" name="Freeform 131">
                    <a:extLst>
                      <a:ext uri="{FF2B5EF4-FFF2-40B4-BE49-F238E27FC236}">
                        <a16:creationId xmlns:a16="http://schemas.microsoft.com/office/drawing/2014/main" xmlns="" id="{32330549-3632-45CD-7148-9013F9AB9C41}"/>
                      </a:ext>
                    </a:extLst>
                  </p:cNvPr>
                  <p:cNvSpPr>
                    <a:spLocks/>
                  </p:cNvSpPr>
                  <p:nvPr/>
                </p:nvSpPr>
                <p:spPr bwMode="hidden">
                  <a:xfrm rot="2028410" flipH="1">
                    <a:off x="3472" y="231"/>
                    <a:ext cx="260"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32" name="Group 132">
                  <a:extLst>
                    <a:ext uri="{FF2B5EF4-FFF2-40B4-BE49-F238E27FC236}">
                      <a16:creationId xmlns:a16="http://schemas.microsoft.com/office/drawing/2014/main" xmlns="" id="{9CF0AC8E-CD06-4498-4A97-0278CA441A90}"/>
                    </a:ext>
                  </a:extLst>
                </p:cNvPr>
                <p:cNvGrpSpPr>
                  <a:grpSpLocks/>
                </p:cNvGrpSpPr>
                <p:nvPr/>
              </p:nvGrpSpPr>
              <p:grpSpPr bwMode="auto">
                <a:xfrm>
                  <a:off x="3554" y="118"/>
                  <a:ext cx="664" cy="349"/>
                  <a:chOff x="3554" y="118"/>
                  <a:chExt cx="664" cy="349"/>
                </a:xfrm>
              </p:grpSpPr>
              <p:sp>
                <p:nvSpPr>
                  <p:cNvPr id="76933" name="Freeform 133">
                    <a:extLst>
                      <a:ext uri="{FF2B5EF4-FFF2-40B4-BE49-F238E27FC236}">
                        <a16:creationId xmlns:a16="http://schemas.microsoft.com/office/drawing/2014/main" xmlns="" id="{404DB88C-EE63-C427-0A72-B274BB9E4A8C}"/>
                      </a:ext>
                    </a:extLst>
                  </p:cNvPr>
                  <p:cNvSpPr>
                    <a:spLocks/>
                  </p:cNvSpPr>
                  <p:nvPr/>
                </p:nvSpPr>
                <p:spPr bwMode="hidden">
                  <a:xfrm rot="2664424" flipH="1">
                    <a:off x="3727" y="383"/>
                    <a:ext cx="491"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34" name="Freeform 134">
                    <a:extLst>
                      <a:ext uri="{FF2B5EF4-FFF2-40B4-BE49-F238E27FC236}">
                        <a16:creationId xmlns:a16="http://schemas.microsoft.com/office/drawing/2014/main" xmlns="" id="{310D2A81-9724-3313-16EE-D37E8EECFCB9}"/>
                      </a:ext>
                    </a:extLst>
                  </p:cNvPr>
                  <p:cNvSpPr>
                    <a:spLocks/>
                  </p:cNvSpPr>
                  <p:nvPr/>
                </p:nvSpPr>
                <p:spPr bwMode="hidden">
                  <a:xfrm rot="2664424" flipH="1">
                    <a:off x="3554" y="118"/>
                    <a:ext cx="264"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35" name="Group 135">
                  <a:extLst>
                    <a:ext uri="{FF2B5EF4-FFF2-40B4-BE49-F238E27FC236}">
                      <a16:creationId xmlns:a16="http://schemas.microsoft.com/office/drawing/2014/main" xmlns="" id="{D3D804A4-F5B8-C908-6FA0-9E10D57D2820}"/>
                    </a:ext>
                  </a:extLst>
                </p:cNvPr>
                <p:cNvGrpSpPr>
                  <a:grpSpLocks/>
                </p:cNvGrpSpPr>
                <p:nvPr/>
              </p:nvGrpSpPr>
              <p:grpSpPr bwMode="auto">
                <a:xfrm>
                  <a:off x="3784" y="30"/>
                  <a:ext cx="305" cy="593"/>
                  <a:chOff x="1633" y="104"/>
                  <a:chExt cx="778" cy="1512"/>
                </a:xfrm>
              </p:grpSpPr>
              <p:sp>
                <p:nvSpPr>
                  <p:cNvPr id="76936" name="Freeform 136">
                    <a:extLst>
                      <a:ext uri="{FF2B5EF4-FFF2-40B4-BE49-F238E27FC236}">
                        <a16:creationId xmlns:a16="http://schemas.microsoft.com/office/drawing/2014/main" xmlns="" id="{247167F1-F5C4-E5C4-4133-A7204BC5DBF8}"/>
                      </a:ext>
                    </a:extLst>
                  </p:cNvPr>
                  <p:cNvSpPr>
                    <a:spLocks/>
                  </p:cNvSpPr>
                  <p:nvPr/>
                </p:nvSpPr>
                <p:spPr bwMode="hidden">
                  <a:xfrm rot="3473776" flipH="1">
                    <a:off x="1754" y="958"/>
                    <a:ext cx="1100"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37" name="Freeform 137">
                    <a:extLst>
                      <a:ext uri="{FF2B5EF4-FFF2-40B4-BE49-F238E27FC236}">
                        <a16:creationId xmlns:a16="http://schemas.microsoft.com/office/drawing/2014/main" xmlns="" id="{60CD1A48-BC2C-2897-D59B-DDAABF9982B7}"/>
                      </a:ext>
                    </a:extLst>
                  </p:cNvPr>
                  <p:cNvSpPr>
                    <a:spLocks/>
                  </p:cNvSpPr>
                  <p:nvPr/>
                </p:nvSpPr>
                <p:spPr bwMode="hidden">
                  <a:xfrm rot="3473776" flipH="1">
                    <a:off x="1506" y="231"/>
                    <a:ext cx="591"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38" name="Group 138">
                  <a:extLst>
                    <a:ext uri="{FF2B5EF4-FFF2-40B4-BE49-F238E27FC236}">
                      <a16:creationId xmlns:a16="http://schemas.microsoft.com/office/drawing/2014/main" xmlns="" id="{E5D29E2C-B784-C891-CFB2-28AD3C9953A2}"/>
                    </a:ext>
                  </a:extLst>
                </p:cNvPr>
                <p:cNvGrpSpPr>
                  <a:grpSpLocks/>
                </p:cNvGrpSpPr>
                <p:nvPr/>
              </p:nvGrpSpPr>
              <p:grpSpPr bwMode="auto">
                <a:xfrm>
                  <a:off x="3903" y="0"/>
                  <a:ext cx="248" cy="601"/>
                  <a:chOff x="1935" y="28"/>
                  <a:chExt cx="634" cy="1534"/>
                </a:xfrm>
              </p:grpSpPr>
              <p:sp>
                <p:nvSpPr>
                  <p:cNvPr id="76939" name="Freeform 139">
                    <a:extLst>
                      <a:ext uri="{FF2B5EF4-FFF2-40B4-BE49-F238E27FC236}">
                        <a16:creationId xmlns:a16="http://schemas.microsoft.com/office/drawing/2014/main" xmlns="" id="{98B5C81B-D508-567A-8E5E-C7207BC115A8}"/>
                      </a:ext>
                    </a:extLst>
                  </p:cNvPr>
                  <p:cNvSpPr>
                    <a:spLocks/>
                  </p:cNvSpPr>
                  <p:nvPr/>
                </p:nvSpPr>
                <p:spPr bwMode="hidden">
                  <a:xfrm rot="4126480" flipH="1">
                    <a:off x="1931" y="924"/>
                    <a:ext cx="106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40" name="Freeform 140">
                    <a:extLst>
                      <a:ext uri="{FF2B5EF4-FFF2-40B4-BE49-F238E27FC236}">
                        <a16:creationId xmlns:a16="http://schemas.microsoft.com/office/drawing/2014/main" xmlns="" id="{92B396EE-8D47-887F-8EDB-6CA1273C0E07}"/>
                      </a:ext>
                    </a:extLst>
                  </p:cNvPr>
                  <p:cNvSpPr>
                    <a:spLocks/>
                  </p:cNvSpPr>
                  <p:nvPr/>
                </p:nvSpPr>
                <p:spPr bwMode="hidden">
                  <a:xfrm rot="4126480" flipH="1">
                    <a:off x="1819"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41" name="Group 141">
                  <a:extLst>
                    <a:ext uri="{FF2B5EF4-FFF2-40B4-BE49-F238E27FC236}">
                      <a16:creationId xmlns:a16="http://schemas.microsoft.com/office/drawing/2014/main" xmlns="" id="{A7B24BB5-23CC-570C-8595-8A96E7FA2FB3}"/>
                    </a:ext>
                  </a:extLst>
                </p:cNvPr>
                <p:cNvGrpSpPr>
                  <a:grpSpLocks/>
                </p:cNvGrpSpPr>
                <p:nvPr/>
              </p:nvGrpSpPr>
              <p:grpSpPr bwMode="auto">
                <a:xfrm>
                  <a:off x="4251" y="252"/>
                  <a:ext cx="723" cy="222"/>
                  <a:chOff x="2822" y="672"/>
                  <a:chExt cx="1845" cy="566"/>
                </a:xfrm>
              </p:grpSpPr>
              <p:sp>
                <p:nvSpPr>
                  <p:cNvPr id="76942" name="Freeform 142">
                    <a:extLst>
                      <a:ext uri="{FF2B5EF4-FFF2-40B4-BE49-F238E27FC236}">
                        <a16:creationId xmlns:a16="http://schemas.microsoft.com/office/drawing/2014/main" xmlns="" id="{4737B74B-2115-94D6-3E17-16285DECFD1D}"/>
                      </a:ext>
                    </a:extLst>
                  </p:cNvPr>
                  <p:cNvSpPr>
                    <a:spLocks/>
                  </p:cNvSpPr>
                  <p:nvPr/>
                </p:nvSpPr>
                <p:spPr bwMode="hidden">
                  <a:xfrm rot="-1325434">
                    <a:off x="2822" y="1023"/>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43" name="Freeform 143">
                    <a:extLst>
                      <a:ext uri="{FF2B5EF4-FFF2-40B4-BE49-F238E27FC236}">
                        <a16:creationId xmlns:a16="http://schemas.microsoft.com/office/drawing/2014/main" xmlns="" id="{5F3BEE1E-2DE1-5E74-CB6C-9A367F84EBF2}"/>
                      </a:ext>
                    </a:extLst>
                  </p:cNvPr>
                  <p:cNvSpPr>
                    <a:spLocks/>
                  </p:cNvSpPr>
                  <p:nvPr/>
                </p:nvSpPr>
                <p:spPr bwMode="hidden">
                  <a:xfrm rot="-1325434">
                    <a:off x="4005" y="672"/>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44" name="Group 144">
                  <a:extLst>
                    <a:ext uri="{FF2B5EF4-FFF2-40B4-BE49-F238E27FC236}">
                      <a16:creationId xmlns:a16="http://schemas.microsoft.com/office/drawing/2014/main" xmlns="" id="{CBEE2CDE-BD15-7FC4-BF01-0AE5FBF7D93E}"/>
                    </a:ext>
                  </a:extLst>
                </p:cNvPr>
                <p:cNvGrpSpPr>
                  <a:grpSpLocks/>
                </p:cNvGrpSpPr>
                <p:nvPr/>
              </p:nvGrpSpPr>
              <p:grpSpPr bwMode="auto">
                <a:xfrm>
                  <a:off x="4196" y="163"/>
                  <a:ext cx="699" cy="282"/>
                  <a:chOff x="2683" y="445"/>
                  <a:chExt cx="1781" cy="717"/>
                </a:xfrm>
              </p:grpSpPr>
              <p:sp>
                <p:nvSpPr>
                  <p:cNvPr id="76945" name="Freeform 145">
                    <a:extLst>
                      <a:ext uri="{FF2B5EF4-FFF2-40B4-BE49-F238E27FC236}">
                        <a16:creationId xmlns:a16="http://schemas.microsoft.com/office/drawing/2014/main" xmlns="" id="{C6CB4090-E6B4-B8A4-005E-353A6767A113}"/>
                      </a:ext>
                    </a:extLst>
                  </p:cNvPr>
                  <p:cNvSpPr>
                    <a:spLocks/>
                  </p:cNvSpPr>
                  <p:nvPr/>
                </p:nvSpPr>
                <p:spPr bwMode="hidden">
                  <a:xfrm rot="-1921064">
                    <a:off x="2683" y="947"/>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46" name="Freeform 146">
                    <a:extLst>
                      <a:ext uri="{FF2B5EF4-FFF2-40B4-BE49-F238E27FC236}">
                        <a16:creationId xmlns:a16="http://schemas.microsoft.com/office/drawing/2014/main" xmlns="" id="{AFA53B7A-235C-6D6D-EE4E-5F0233185D76}"/>
                      </a:ext>
                    </a:extLst>
                  </p:cNvPr>
                  <p:cNvSpPr>
                    <a:spLocks/>
                  </p:cNvSpPr>
                  <p:nvPr/>
                </p:nvSpPr>
                <p:spPr bwMode="hidden">
                  <a:xfrm rot="-1921064">
                    <a:off x="3802" y="445"/>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sp>
              <p:nvSpPr>
                <p:cNvPr id="76947" name="Freeform 147">
                  <a:extLst>
                    <a:ext uri="{FF2B5EF4-FFF2-40B4-BE49-F238E27FC236}">
                      <a16:creationId xmlns:a16="http://schemas.microsoft.com/office/drawing/2014/main" xmlns="" id="{30DC7F94-E695-4C0F-4418-2D09D01BFC69}"/>
                    </a:ext>
                  </a:extLst>
                </p:cNvPr>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48" name="Freeform 148">
                  <a:extLst>
                    <a:ext uri="{FF2B5EF4-FFF2-40B4-BE49-F238E27FC236}">
                      <a16:creationId xmlns:a16="http://schemas.microsoft.com/office/drawing/2014/main" xmlns="" id="{614B40D1-6A95-5289-D8CA-39016549162B}"/>
                    </a:ext>
                  </a:extLst>
                </p:cNvPr>
                <p:cNvSpPr>
                  <a:spLocks/>
                </p:cNvSpPr>
                <p:nvPr/>
              </p:nvSpPr>
              <p:spPr bwMode="hidden">
                <a:xfrm rot="4578755" flipH="1">
                  <a:off x="3977" y="77"/>
                  <a:ext cx="216" cy="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nvGrpSpPr>
                <p:cNvPr id="76949" name="Group 149">
                  <a:extLst>
                    <a:ext uri="{FF2B5EF4-FFF2-40B4-BE49-F238E27FC236}">
                      <a16:creationId xmlns:a16="http://schemas.microsoft.com/office/drawing/2014/main" xmlns="" id="{8DD3E121-B900-312D-C388-BDD1D5CE22BF}"/>
                    </a:ext>
                  </a:extLst>
                </p:cNvPr>
                <p:cNvGrpSpPr>
                  <a:grpSpLocks/>
                </p:cNvGrpSpPr>
                <p:nvPr/>
              </p:nvGrpSpPr>
              <p:grpSpPr bwMode="auto">
                <a:xfrm>
                  <a:off x="4242" y="5"/>
                  <a:ext cx="251" cy="596"/>
                  <a:chOff x="2800" y="41"/>
                  <a:chExt cx="640" cy="1520"/>
                </a:xfrm>
              </p:grpSpPr>
              <p:sp>
                <p:nvSpPr>
                  <p:cNvPr id="76950" name="Freeform 150">
                    <a:extLst>
                      <a:ext uri="{FF2B5EF4-FFF2-40B4-BE49-F238E27FC236}">
                        <a16:creationId xmlns:a16="http://schemas.microsoft.com/office/drawing/2014/main" xmlns="" id="{ECADCDF5-7149-79E9-BD30-6C9702FAC41F}"/>
                      </a:ext>
                    </a:extLst>
                  </p:cNvPr>
                  <p:cNvSpPr>
                    <a:spLocks/>
                  </p:cNvSpPr>
                  <p:nvPr/>
                </p:nvSpPr>
                <p:spPr bwMode="hidden">
                  <a:xfrm rot="-3857755">
                    <a:off x="2361" y="938"/>
                    <a:ext cx="1062" cy="1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51" name="Freeform 151">
                    <a:extLst>
                      <a:ext uri="{FF2B5EF4-FFF2-40B4-BE49-F238E27FC236}">
                        <a16:creationId xmlns:a16="http://schemas.microsoft.com/office/drawing/2014/main" xmlns="" id="{8E7ADCB8-7904-4863-3A13-8C5286A3DC59}"/>
                      </a:ext>
                    </a:extLst>
                  </p:cNvPr>
                  <p:cNvSpPr>
                    <a:spLocks/>
                  </p:cNvSpPr>
                  <p:nvPr/>
                </p:nvSpPr>
                <p:spPr bwMode="hidden">
                  <a:xfrm rot="-3857755">
                    <a:off x="3011" y="181"/>
                    <a:ext cx="570" cy="2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52" name="Group 152">
                  <a:extLst>
                    <a:ext uri="{FF2B5EF4-FFF2-40B4-BE49-F238E27FC236}">
                      <a16:creationId xmlns:a16="http://schemas.microsoft.com/office/drawing/2014/main" xmlns="" id="{1D5B5FF1-B2C2-519C-FF47-C531EA407246}"/>
                    </a:ext>
                  </a:extLst>
                </p:cNvPr>
                <p:cNvGrpSpPr>
                  <a:grpSpLocks/>
                </p:cNvGrpSpPr>
                <p:nvPr/>
              </p:nvGrpSpPr>
              <p:grpSpPr bwMode="auto">
                <a:xfrm>
                  <a:off x="4295" y="53"/>
                  <a:ext cx="398" cy="574"/>
                  <a:chOff x="2934" y="163"/>
                  <a:chExt cx="1017" cy="1464"/>
                </a:xfrm>
              </p:grpSpPr>
              <p:sp>
                <p:nvSpPr>
                  <p:cNvPr id="76953" name="Freeform 153">
                    <a:extLst>
                      <a:ext uri="{FF2B5EF4-FFF2-40B4-BE49-F238E27FC236}">
                        <a16:creationId xmlns:a16="http://schemas.microsoft.com/office/drawing/2014/main" xmlns="" id="{51EAB9E6-DDEF-5E41-4F42-B182023600D7}"/>
                      </a:ext>
                    </a:extLst>
                  </p:cNvPr>
                  <p:cNvSpPr>
                    <a:spLocks/>
                  </p:cNvSpPr>
                  <p:nvPr/>
                </p:nvSpPr>
                <p:spPr bwMode="hidden">
                  <a:xfrm rot="-2777260">
                    <a:off x="2491" y="915"/>
                    <a:ext cx="1155"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54" name="Freeform 154">
                    <a:extLst>
                      <a:ext uri="{FF2B5EF4-FFF2-40B4-BE49-F238E27FC236}">
                        <a16:creationId xmlns:a16="http://schemas.microsoft.com/office/drawing/2014/main" xmlns="" id="{DFB18B1B-AE15-7038-99AB-C841DBEB916B}"/>
                      </a:ext>
                    </a:extLst>
                  </p:cNvPr>
                  <p:cNvSpPr>
                    <a:spLocks/>
                  </p:cNvSpPr>
                  <p:nvPr/>
                </p:nvSpPr>
                <p:spPr bwMode="hidden">
                  <a:xfrm rot="-2777260">
                    <a:off x="3430" y="261"/>
                    <a:ext cx="620" cy="42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55" name="Group 155">
                  <a:extLst>
                    <a:ext uri="{FF2B5EF4-FFF2-40B4-BE49-F238E27FC236}">
                      <a16:creationId xmlns:a16="http://schemas.microsoft.com/office/drawing/2014/main" xmlns="" id="{8719799E-517C-A353-F265-94158FE0229F}"/>
                    </a:ext>
                  </a:extLst>
                </p:cNvPr>
                <p:cNvGrpSpPr>
                  <a:grpSpLocks/>
                </p:cNvGrpSpPr>
                <p:nvPr/>
              </p:nvGrpSpPr>
              <p:grpSpPr bwMode="auto">
                <a:xfrm>
                  <a:off x="4215" y="2"/>
                  <a:ext cx="95" cy="567"/>
                  <a:chOff x="2730" y="32"/>
                  <a:chExt cx="243" cy="1448"/>
                </a:xfrm>
              </p:grpSpPr>
              <p:sp>
                <p:nvSpPr>
                  <p:cNvPr id="76956" name="Freeform 156">
                    <a:extLst>
                      <a:ext uri="{FF2B5EF4-FFF2-40B4-BE49-F238E27FC236}">
                        <a16:creationId xmlns:a16="http://schemas.microsoft.com/office/drawing/2014/main" xmlns="" id="{85CC2DF4-05EA-EC93-B041-8E0C2FF64DC1}"/>
                      </a:ext>
                    </a:extLst>
                  </p:cNvPr>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57" name="Freeform 157">
                    <a:extLst>
                      <a:ext uri="{FF2B5EF4-FFF2-40B4-BE49-F238E27FC236}">
                        <a16:creationId xmlns:a16="http://schemas.microsoft.com/office/drawing/2014/main" xmlns="" id="{BA8B9789-1236-EDCD-938C-36EE78CC9005}"/>
                      </a:ext>
                    </a:extLst>
                  </p:cNvPr>
                  <p:cNvSpPr>
                    <a:spLocks/>
                  </p:cNvSpPr>
                  <p:nvPr/>
                </p:nvSpPr>
                <p:spPr bwMode="hidden">
                  <a:xfrm rot="-4903748">
                    <a:off x="2650"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58" name="Group 158">
                  <a:extLst>
                    <a:ext uri="{FF2B5EF4-FFF2-40B4-BE49-F238E27FC236}">
                      <a16:creationId xmlns:a16="http://schemas.microsoft.com/office/drawing/2014/main" xmlns="" id="{815D726C-5CFF-9A08-C1A3-B29E8606E75C}"/>
                    </a:ext>
                  </a:extLst>
                </p:cNvPr>
                <p:cNvGrpSpPr>
                  <a:grpSpLocks/>
                </p:cNvGrpSpPr>
                <p:nvPr/>
              </p:nvGrpSpPr>
              <p:grpSpPr bwMode="auto">
                <a:xfrm>
                  <a:off x="3514" y="683"/>
                  <a:ext cx="425" cy="960"/>
                  <a:chOff x="943" y="1769"/>
                  <a:chExt cx="1085" cy="2450"/>
                </a:xfrm>
              </p:grpSpPr>
              <p:sp>
                <p:nvSpPr>
                  <p:cNvPr id="76959" name="Freeform 159">
                    <a:extLst>
                      <a:ext uri="{FF2B5EF4-FFF2-40B4-BE49-F238E27FC236}">
                        <a16:creationId xmlns:a16="http://schemas.microsoft.com/office/drawing/2014/main" xmlns="" id="{2C7FBADE-926E-7606-F048-05B05B8FBFC5}"/>
                      </a:ext>
                    </a:extLst>
                  </p:cNvPr>
                  <p:cNvSpPr>
                    <a:spLocks/>
                  </p:cNvSpPr>
                  <p:nvPr/>
                </p:nvSpPr>
                <p:spPr bwMode="hidden">
                  <a:xfrm rot="18335692" flipH="1">
                    <a:off x="1010" y="2475"/>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60" name="Freeform 160">
                    <a:extLst>
                      <a:ext uri="{FF2B5EF4-FFF2-40B4-BE49-F238E27FC236}">
                        <a16:creationId xmlns:a16="http://schemas.microsoft.com/office/drawing/2014/main" xmlns="" id="{14A3C331-8F76-08A9-2762-4E39027FC122}"/>
                      </a:ext>
                    </a:extLst>
                  </p:cNvPr>
                  <p:cNvSpPr>
                    <a:spLocks/>
                  </p:cNvSpPr>
                  <p:nvPr/>
                </p:nvSpPr>
                <p:spPr bwMode="hidden">
                  <a:xfrm rot="18335692" flipH="1">
                    <a:off x="725" y="351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61" name="Group 161">
                  <a:extLst>
                    <a:ext uri="{FF2B5EF4-FFF2-40B4-BE49-F238E27FC236}">
                      <a16:creationId xmlns:a16="http://schemas.microsoft.com/office/drawing/2014/main" xmlns="" id="{30D64AB5-BCCF-9F48-6F5A-A6539579814D}"/>
                    </a:ext>
                  </a:extLst>
                </p:cNvPr>
                <p:cNvGrpSpPr>
                  <a:grpSpLocks/>
                </p:cNvGrpSpPr>
                <p:nvPr/>
              </p:nvGrpSpPr>
              <p:grpSpPr bwMode="auto">
                <a:xfrm>
                  <a:off x="3715" y="748"/>
                  <a:ext cx="300" cy="930"/>
                  <a:chOff x="1455" y="1936"/>
                  <a:chExt cx="766" cy="2373"/>
                </a:xfrm>
              </p:grpSpPr>
              <p:sp>
                <p:nvSpPr>
                  <p:cNvPr id="76962" name="Freeform 162">
                    <a:extLst>
                      <a:ext uri="{FF2B5EF4-FFF2-40B4-BE49-F238E27FC236}">
                        <a16:creationId xmlns:a16="http://schemas.microsoft.com/office/drawing/2014/main" xmlns="" id="{1CA109DA-0151-FA7A-C3E2-95ECB29AC4D5}"/>
                      </a:ext>
                    </a:extLst>
                  </p:cNvPr>
                  <p:cNvSpPr>
                    <a:spLocks/>
                  </p:cNvSpPr>
                  <p:nvPr/>
                </p:nvSpPr>
                <p:spPr bwMode="hidden">
                  <a:xfrm rot="17542885" flipH="1">
                    <a:off x="1267" y="2578"/>
                    <a:ext cx="159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63" name="Freeform 163">
                    <a:extLst>
                      <a:ext uri="{FF2B5EF4-FFF2-40B4-BE49-F238E27FC236}">
                        <a16:creationId xmlns:a16="http://schemas.microsoft.com/office/drawing/2014/main" xmlns="" id="{7DE10976-D874-CF1B-9B61-EE76133D57F9}"/>
                      </a:ext>
                    </a:extLst>
                  </p:cNvPr>
                  <p:cNvSpPr>
                    <a:spLocks/>
                  </p:cNvSpPr>
                  <p:nvPr/>
                </p:nvSpPr>
                <p:spPr bwMode="hidden">
                  <a:xfrm rot="17542885" flipH="1">
                    <a:off x="1272" y="3636"/>
                    <a:ext cx="85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64" name="Group 164">
                  <a:extLst>
                    <a:ext uri="{FF2B5EF4-FFF2-40B4-BE49-F238E27FC236}">
                      <a16:creationId xmlns:a16="http://schemas.microsoft.com/office/drawing/2014/main" xmlns="" id="{2DAFFC32-55F3-1C46-C8CD-4AA12042CE31}"/>
                    </a:ext>
                  </a:extLst>
                </p:cNvPr>
                <p:cNvGrpSpPr>
                  <a:grpSpLocks/>
                </p:cNvGrpSpPr>
                <p:nvPr/>
              </p:nvGrpSpPr>
              <p:grpSpPr bwMode="auto">
                <a:xfrm rot="88588">
                  <a:off x="3923" y="769"/>
                  <a:ext cx="180" cy="913"/>
                  <a:chOff x="1956" y="1990"/>
                  <a:chExt cx="492" cy="2604"/>
                </a:xfrm>
              </p:grpSpPr>
              <p:sp>
                <p:nvSpPr>
                  <p:cNvPr id="76965" name="Freeform 165">
                    <a:extLst>
                      <a:ext uri="{FF2B5EF4-FFF2-40B4-BE49-F238E27FC236}">
                        <a16:creationId xmlns:a16="http://schemas.microsoft.com/office/drawing/2014/main" xmlns="" id="{0FA57B41-DD09-6C89-3551-3183C1D63C6A}"/>
                      </a:ext>
                    </a:extLst>
                  </p:cNvPr>
                  <p:cNvSpPr>
                    <a:spLocks/>
                  </p:cNvSpPr>
                  <p:nvPr/>
                </p:nvSpPr>
                <p:spPr bwMode="hidden">
                  <a:xfrm rot="16782062" flipH="1">
                    <a:off x="1442" y="2695"/>
                    <a:ext cx="1711"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66" name="Freeform 166">
                    <a:extLst>
                      <a:ext uri="{FF2B5EF4-FFF2-40B4-BE49-F238E27FC236}">
                        <a16:creationId xmlns:a16="http://schemas.microsoft.com/office/drawing/2014/main" xmlns="" id="{94902EC8-C664-86B2-9D3D-47F37B2545A1}"/>
                      </a:ext>
                    </a:extLst>
                  </p:cNvPr>
                  <p:cNvSpPr>
                    <a:spLocks/>
                  </p:cNvSpPr>
                  <p:nvPr/>
                </p:nvSpPr>
                <p:spPr bwMode="hidden">
                  <a:xfrm rot="16782062" flipH="1">
                    <a:off x="1734" y="3898"/>
                    <a:ext cx="918" cy="47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67" name="Group 167">
                  <a:extLst>
                    <a:ext uri="{FF2B5EF4-FFF2-40B4-BE49-F238E27FC236}">
                      <a16:creationId xmlns:a16="http://schemas.microsoft.com/office/drawing/2014/main" xmlns="" id="{B4EC6670-2203-D88A-D3F1-ED4CA803A676}"/>
                    </a:ext>
                  </a:extLst>
                </p:cNvPr>
                <p:cNvGrpSpPr>
                  <a:grpSpLocks/>
                </p:cNvGrpSpPr>
                <p:nvPr/>
              </p:nvGrpSpPr>
              <p:grpSpPr bwMode="auto">
                <a:xfrm>
                  <a:off x="4451" y="662"/>
                  <a:ext cx="442" cy="951"/>
                  <a:chOff x="3334" y="1717"/>
                  <a:chExt cx="1125" cy="2426"/>
                </a:xfrm>
              </p:grpSpPr>
              <p:sp>
                <p:nvSpPr>
                  <p:cNvPr id="76968" name="Freeform 168">
                    <a:extLst>
                      <a:ext uri="{FF2B5EF4-FFF2-40B4-BE49-F238E27FC236}">
                        <a16:creationId xmlns:a16="http://schemas.microsoft.com/office/drawing/2014/main" xmlns="" id="{45C638BF-66CD-560C-8344-321C23737943}"/>
                      </a:ext>
                    </a:extLst>
                  </p:cNvPr>
                  <p:cNvSpPr>
                    <a:spLocks/>
                  </p:cNvSpPr>
                  <p:nvPr/>
                </p:nvSpPr>
                <p:spPr bwMode="hidden">
                  <a:xfrm rot="3144576">
                    <a:off x="2628" y="2423"/>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69" name="Freeform 169">
                    <a:extLst>
                      <a:ext uri="{FF2B5EF4-FFF2-40B4-BE49-F238E27FC236}">
                        <a16:creationId xmlns:a16="http://schemas.microsoft.com/office/drawing/2014/main" xmlns="" id="{4F44AC9A-FE5B-CD8F-5202-967DABCD8D1A}"/>
                      </a:ext>
                    </a:extLst>
                  </p:cNvPr>
                  <p:cNvSpPr>
                    <a:spLocks/>
                  </p:cNvSpPr>
                  <p:nvPr/>
                </p:nvSpPr>
                <p:spPr bwMode="hidden">
                  <a:xfrm rot="3144576">
                    <a:off x="3751" y="3436"/>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70" name="Group 170">
                  <a:extLst>
                    <a:ext uri="{FF2B5EF4-FFF2-40B4-BE49-F238E27FC236}">
                      <a16:creationId xmlns:a16="http://schemas.microsoft.com/office/drawing/2014/main" xmlns="" id="{A82150C1-332E-4481-58A9-F455A5FEC13F}"/>
                    </a:ext>
                  </a:extLst>
                </p:cNvPr>
                <p:cNvGrpSpPr>
                  <a:grpSpLocks/>
                </p:cNvGrpSpPr>
                <p:nvPr/>
              </p:nvGrpSpPr>
              <p:grpSpPr bwMode="auto">
                <a:xfrm>
                  <a:off x="4391" y="721"/>
                  <a:ext cx="347" cy="951"/>
                  <a:chOff x="3181" y="1866"/>
                  <a:chExt cx="883" cy="2426"/>
                </a:xfrm>
              </p:grpSpPr>
              <p:sp>
                <p:nvSpPr>
                  <p:cNvPr id="76971" name="Freeform 171">
                    <a:extLst>
                      <a:ext uri="{FF2B5EF4-FFF2-40B4-BE49-F238E27FC236}">
                        <a16:creationId xmlns:a16="http://schemas.microsoft.com/office/drawing/2014/main" xmlns="" id="{2B531152-AE42-8F73-CDDA-2F3929C46E0F}"/>
                      </a:ext>
                    </a:extLst>
                  </p:cNvPr>
                  <p:cNvSpPr>
                    <a:spLocks/>
                  </p:cNvSpPr>
                  <p:nvPr/>
                </p:nvSpPr>
                <p:spPr bwMode="hidden">
                  <a:xfrm rot="3745735">
                    <a:off x="2506" y="2541"/>
                    <a:ext cx="1650"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72" name="Freeform 172">
                    <a:extLst>
                      <a:ext uri="{FF2B5EF4-FFF2-40B4-BE49-F238E27FC236}">
                        <a16:creationId xmlns:a16="http://schemas.microsoft.com/office/drawing/2014/main" xmlns="" id="{CA93612B-5B0D-6CED-BBBD-920B6685A7E4}"/>
                      </a:ext>
                    </a:extLst>
                  </p:cNvPr>
                  <p:cNvSpPr>
                    <a:spLocks/>
                  </p:cNvSpPr>
                  <p:nvPr/>
                </p:nvSpPr>
                <p:spPr bwMode="hidden">
                  <a:xfrm rot="3745735">
                    <a:off x="3387" y="3615"/>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73" name="Group 173">
                  <a:extLst>
                    <a:ext uri="{FF2B5EF4-FFF2-40B4-BE49-F238E27FC236}">
                      <a16:creationId xmlns:a16="http://schemas.microsoft.com/office/drawing/2014/main" xmlns="" id="{7082A0F9-EABD-1371-4D25-A2E31F240ED1}"/>
                    </a:ext>
                  </a:extLst>
                </p:cNvPr>
                <p:cNvGrpSpPr>
                  <a:grpSpLocks/>
                </p:cNvGrpSpPr>
                <p:nvPr/>
              </p:nvGrpSpPr>
              <p:grpSpPr bwMode="auto">
                <a:xfrm>
                  <a:off x="4323" y="767"/>
                  <a:ext cx="243" cy="935"/>
                  <a:chOff x="3006" y="1983"/>
                  <a:chExt cx="619" cy="2386"/>
                </a:xfrm>
              </p:grpSpPr>
              <p:sp>
                <p:nvSpPr>
                  <p:cNvPr id="76974" name="Freeform 174">
                    <a:extLst>
                      <a:ext uri="{FF2B5EF4-FFF2-40B4-BE49-F238E27FC236}">
                        <a16:creationId xmlns:a16="http://schemas.microsoft.com/office/drawing/2014/main" xmlns="" id="{397D06BC-458B-EFB7-4777-520A9EAC054A}"/>
                      </a:ext>
                    </a:extLst>
                  </p:cNvPr>
                  <p:cNvSpPr>
                    <a:spLocks/>
                  </p:cNvSpPr>
                  <p:nvPr/>
                </p:nvSpPr>
                <p:spPr bwMode="hidden">
                  <a:xfrm rot="4286818">
                    <a:off x="2328" y="2661"/>
                    <a:ext cx="160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75" name="Freeform 175">
                    <a:extLst>
                      <a:ext uri="{FF2B5EF4-FFF2-40B4-BE49-F238E27FC236}">
                        <a16:creationId xmlns:a16="http://schemas.microsoft.com/office/drawing/2014/main" xmlns="" id="{8DF01D1F-27F3-C781-8AAD-475B573286C9}"/>
                      </a:ext>
                    </a:extLst>
                  </p:cNvPr>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76" name="Group 176">
                  <a:extLst>
                    <a:ext uri="{FF2B5EF4-FFF2-40B4-BE49-F238E27FC236}">
                      <a16:creationId xmlns:a16="http://schemas.microsoft.com/office/drawing/2014/main" xmlns="" id="{1F976B47-C33E-144C-6736-BC05D6728E05}"/>
                    </a:ext>
                  </a:extLst>
                </p:cNvPr>
                <p:cNvGrpSpPr>
                  <a:grpSpLocks/>
                </p:cNvGrpSpPr>
                <p:nvPr/>
              </p:nvGrpSpPr>
              <p:grpSpPr bwMode="auto">
                <a:xfrm>
                  <a:off x="4249" y="813"/>
                  <a:ext cx="159" cy="870"/>
                  <a:chOff x="2819" y="2101"/>
                  <a:chExt cx="405" cy="2219"/>
                </a:xfrm>
              </p:grpSpPr>
              <p:sp>
                <p:nvSpPr>
                  <p:cNvPr id="76977" name="Freeform 177">
                    <a:extLst>
                      <a:ext uri="{FF2B5EF4-FFF2-40B4-BE49-F238E27FC236}">
                        <a16:creationId xmlns:a16="http://schemas.microsoft.com/office/drawing/2014/main" xmlns="" id="{D5027ADE-6065-8129-4370-C1AE152E55F1}"/>
                      </a:ext>
                    </a:extLst>
                  </p:cNvPr>
                  <p:cNvSpPr>
                    <a:spLocks/>
                  </p:cNvSpPr>
                  <p:nvPr/>
                </p:nvSpPr>
                <p:spPr bwMode="hidden">
                  <a:xfrm rot="4898956">
                    <a:off x="2206" y="2714"/>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78" name="Freeform 178">
                    <a:extLst>
                      <a:ext uri="{FF2B5EF4-FFF2-40B4-BE49-F238E27FC236}">
                        <a16:creationId xmlns:a16="http://schemas.microsoft.com/office/drawing/2014/main" xmlns="" id="{DD57CFF9-FA95-3751-727C-83DBD7CFF6F8}"/>
                      </a:ext>
                    </a:extLst>
                  </p:cNvPr>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6979" name="Group 179">
                  <a:extLst>
                    <a:ext uri="{FF2B5EF4-FFF2-40B4-BE49-F238E27FC236}">
                      <a16:creationId xmlns:a16="http://schemas.microsoft.com/office/drawing/2014/main" xmlns="" id="{8A001DD0-FCF5-0B26-BDCD-CA00D4D881ED}"/>
                    </a:ext>
                  </a:extLst>
                </p:cNvPr>
                <p:cNvGrpSpPr>
                  <a:grpSpLocks/>
                </p:cNvGrpSpPr>
                <p:nvPr/>
              </p:nvGrpSpPr>
              <p:grpSpPr bwMode="auto">
                <a:xfrm>
                  <a:off x="4045" y="826"/>
                  <a:ext cx="167" cy="857"/>
                  <a:chOff x="2287" y="2135"/>
                  <a:chExt cx="426" cy="2185"/>
                </a:xfrm>
              </p:grpSpPr>
              <p:sp>
                <p:nvSpPr>
                  <p:cNvPr id="76980" name="Freeform 180">
                    <a:extLst>
                      <a:ext uri="{FF2B5EF4-FFF2-40B4-BE49-F238E27FC236}">
                        <a16:creationId xmlns:a16="http://schemas.microsoft.com/office/drawing/2014/main" xmlns="" id="{864E061C-3D82-9778-90E5-0FF7C719EB2E}"/>
                      </a:ext>
                    </a:extLst>
                  </p:cNvPr>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1" name="Freeform 181">
                    <a:extLst>
                      <a:ext uri="{FF2B5EF4-FFF2-40B4-BE49-F238E27FC236}">
                        <a16:creationId xmlns:a16="http://schemas.microsoft.com/office/drawing/2014/main" xmlns="" id="{A5D52A60-6518-B6B0-D60A-436511E45181}"/>
                      </a:ext>
                    </a:extLst>
                  </p:cNvPr>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sp>
            <p:nvSpPr>
              <p:cNvPr id="76982" name="Freeform 182">
                <a:extLst>
                  <a:ext uri="{FF2B5EF4-FFF2-40B4-BE49-F238E27FC236}">
                    <a16:creationId xmlns:a16="http://schemas.microsoft.com/office/drawing/2014/main" xmlns="" id="{5D56BDDD-CC7C-AD2D-0591-2552AC73309E}"/>
                  </a:ext>
                </a:extLst>
              </p:cNvPr>
              <p:cNvSpPr>
                <a:spLocks/>
              </p:cNvSpPr>
              <p:nvPr/>
            </p:nvSpPr>
            <p:spPr bwMode="hidden">
              <a:xfrm flipH="1">
                <a:off x="3873" y="934"/>
                <a:ext cx="191"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3" name="Arc 183">
                <a:extLst>
                  <a:ext uri="{FF2B5EF4-FFF2-40B4-BE49-F238E27FC236}">
                    <a16:creationId xmlns:a16="http://schemas.microsoft.com/office/drawing/2014/main" xmlns="" id="{B5AECE9C-C3F9-C16F-834A-B7655DC3A9BB}"/>
                  </a:ext>
                </a:extLst>
              </p:cNvPr>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4" name="Arc 184">
                <a:extLst>
                  <a:ext uri="{FF2B5EF4-FFF2-40B4-BE49-F238E27FC236}">
                    <a16:creationId xmlns:a16="http://schemas.microsoft.com/office/drawing/2014/main" xmlns="" id="{682C2B9C-05F2-1E33-ECDD-CC0D4DCE8605}"/>
                  </a:ext>
                </a:extLst>
              </p:cNvPr>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600"/>
                      <a:pt x="17826" y="21600"/>
                    </a:cubicBezTo>
                    <a:cubicBezTo>
                      <a:pt x="10696" y="21600"/>
                      <a:pt x="4025" y="18081"/>
                      <a:pt x="-1" y="12197"/>
                    </a:cubicBezTo>
                  </a:path>
                  <a:path w="36729" h="21600" stroke="0" extrusionOk="0">
                    <a:moveTo>
                      <a:pt x="36729" y="10451"/>
                    </a:moveTo>
                    <a:cubicBezTo>
                      <a:pt x="32926" y="17330"/>
                      <a:pt x="25686" y="21600"/>
                      <a:pt x="17826" y="21600"/>
                    </a:cubicBezTo>
                    <a:cubicBezTo>
                      <a:pt x="10696" y="21600"/>
                      <a:pt x="4025" y="18081"/>
                      <a:pt x="-1" y="12197"/>
                    </a:cubicBezTo>
                    <a:lnTo>
                      <a:pt x="17826" y="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5" name="Arc 185">
                <a:extLst>
                  <a:ext uri="{FF2B5EF4-FFF2-40B4-BE49-F238E27FC236}">
                    <a16:creationId xmlns:a16="http://schemas.microsoft.com/office/drawing/2014/main" xmlns="" id="{ABC19B0D-87DA-C236-4379-4E3900DC8A55}"/>
                  </a:ext>
                </a:extLst>
              </p:cNvPr>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0"/>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0"/>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6" name="Arc 186">
                <a:extLst>
                  <a:ext uri="{FF2B5EF4-FFF2-40B4-BE49-F238E27FC236}">
                    <a16:creationId xmlns:a16="http://schemas.microsoft.com/office/drawing/2014/main" xmlns="" id="{EF4EC48F-3E87-E441-CE99-1C98752A22EB}"/>
                  </a:ext>
                </a:extLst>
              </p:cNvPr>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0"/>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0"/>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7" name="Arc 187">
                <a:extLst>
                  <a:ext uri="{FF2B5EF4-FFF2-40B4-BE49-F238E27FC236}">
                    <a16:creationId xmlns:a16="http://schemas.microsoft.com/office/drawing/2014/main" xmlns="" id="{AA1DADE0-9874-A68D-BC72-4F7C25052050}"/>
                  </a:ext>
                </a:extLst>
              </p:cNvPr>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0"/>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0"/>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8" name="Arc 188">
                <a:extLst>
                  <a:ext uri="{FF2B5EF4-FFF2-40B4-BE49-F238E27FC236}">
                    <a16:creationId xmlns:a16="http://schemas.microsoft.com/office/drawing/2014/main" xmlns="" id="{517C965A-DC18-344E-9F55-D23ECE7923A0}"/>
                  </a:ext>
                </a:extLst>
              </p:cNvPr>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89" name="Arc 189">
                <a:extLst>
                  <a:ext uri="{FF2B5EF4-FFF2-40B4-BE49-F238E27FC236}">
                    <a16:creationId xmlns:a16="http://schemas.microsoft.com/office/drawing/2014/main" xmlns="" id="{8DA43D63-BC6E-900D-0C37-6E47BC119E12}"/>
                  </a:ext>
                </a:extLst>
              </p:cNvPr>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0" name="Arc 190">
                <a:extLst>
                  <a:ext uri="{FF2B5EF4-FFF2-40B4-BE49-F238E27FC236}">
                    <a16:creationId xmlns:a16="http://schemas.microsoft.com/office/drawing/2014/main" xmlns="" id="{403607D9-2F03-8587-3597-A2E102A6F124}"/>
                  </a:ext>
                </a:extLst>
              </p:cNvPr>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1" name="Freeform 191">
                <a:extLst>
                  <a:ext uri="{FF2B5EF4-FFF2-40B4-BE49-F238E27FC236}">
                    <a16:creationId xmlns:a16="http://schemas.microsoft.com/office/drawing/2014/main" xmlns="" id="{FF9F1B39-8135-B315-AE14-B77A02BF588C}"/>
                  </a:ext>
                </a:extLst>
              </p:cNvPr>
              <p:cNvSpPr>
                <a:spLocks/>
              </p:cNvSpPr>
              <p:nvPr/>
            </p:nvSpPr>
            <p:spPr bwMode="hidden">
              <a:xfrm>
                <a:off x="4410" y="1033"/>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2" name="Freeform 192">
                <a:extLst>
                  <a:ext uri="{FF2B5EF4-FFF2-40B4-BE49-F238E27FC236}">
                    <a16:creationId xmlns:a16="http://schemas.microsoft.com/office/drawing/2014/main" xmlns="" id="{B6B9FA90-37E7-DE0F-E3D1-DFB3DBB49BCF}"/>
                  </a:ext>
                </a:extLst>
              </p:cNvPr>
              <p:cNvSpPr>
                <a:spLocks/>
              </p:cNvSpPr>
              <p:nvPr/>
            </p:nvSpPr>
            <p:spPr bwMode="hidden">
              <a:xfrm rot="19660755" flipV="1">
                <a:off x="4114" y="843"/>
                <a:ext cx="173" cy="3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3" name="Arc 193">
                <a:extLst>
                  <a:ext uri="{FF2B5EF4-FFF2-40B4-BE49-F238E27FC236}">
                    <a16:creationId xmlns:a16="http://schemas.microsoft.com/office/drawing/2014/main" xmlns="" id="{D1BC7611-6AEF-8219-6F15-5F5F3B6D158D}"/>
                  </a:ext>
                </a:extLst>
              </p:cNvPr>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0"/>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0"/>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4" name="Arc 194">
                <a:extLst>
                  <a:ext uri="{FF2B5EF4-FFF2-40B4-BE49-F238E27FC236}">
                    <a16:creationId xmlns:a16="http://schemas.microsoft.com/office/drawing/2014/main" xmlns="" id="{1E90D43D-8DE8-E785-7487-B23CFE6579B9}"/>
                  </a:ext>
                </a:extLst>
              </p:cNvPr>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0"/>
                      <a:pt x="18231" y="0"/>
                    </a:cubicBezTo>
                    <a:cubicBezTo>
                      <a:pt x="23204" y="0"/>
                      <a:pt x="28026" y="1716"/>
                      <a:pt x="31881" y="4859"/>
                    </a:cubicBezTo>
                  </a:path>
                  <a:path w="31881" h="21600" stroke="0" extrusionOk="0">
                    <a:moveTo>
                      <a:pt x="-1" y="10015"/>
                    </a:moveTo>
                    <a:cubicBezTo>
                      <a:pt x="3963" y="3778"/>
                      <a:pt x="10840" y="0"/>
                      <a:pt x="18231" y="0"/>
                    </a:cubicBezTo>
                    <a:cubicBezTo>
                      <a:pt x="23204" y="0"/>
                      <a:pt x="28026" y="1716"/>
                      <a:pt x="31881" y="4859"/>
                    </a:cubicBezTo>
                    <a:lnTo>
                      <a:pt x="18231"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5" name="Arc 195">
                <a:extLst>
                  <a:ext uri="{FF2B5EF4-FFF2-40B4-BE49-F238E27FC236}">
                    <a16:creationId xmlns:a16="http://schemas.microsoft.com/office/drawing/2014/main" xmlns="" id="{FAF19D97-B614-30A9-F3AF-768E42EFCFC8}"/>
                  </a:ext>
                </a:extLst>
              </p:cNvPr>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0"/>
                      <a:pt x="13212" y="0"/>
                    </a:cubicBezTo>
                    <a:cubicBezTo>
                      <a:pt x="20409" y="0"/>
                      <a:pt x="27134" y="3585"/>
                      <a:pt x="31145" y="9561"/>
                    </a:cubicBezTo>
                  </a:path>
                  <a:path w="31146" h="21600" stroke="0" extrusionOk="0">
                    <a:moveTo>
                      <a:pt x="-1" y="4511"/>
                    </a:moveTo>
                    <a:cubicBezTo>
                      <a:pt x="3783" y="1586"/>
                      <a:pt x="8429" y="0"/>
                      <a:pt x="13212" y="0"/>
                    </a:cubicBezTo>
                    <a:cubicBezTo>
                      <a:pt x="20409" y="0"/>
                      <a:pt x="27134" y="3585"/>
                      <a:pt x="31145" y="9561"/>
                    </a:cubicBezTo>
                    <a:lnTo>
                      <a:pt x="13212" y="21600"/>
                    </a:lnTo>
                    <a:close/>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6" name="Freeform 196">
                <a:extLst>
                  <a:ext uri="{FF2B5EF4-FFF2-40B4-BE49-F238E27FC236}">
                    <a16:creationId xmlns:a16="http://schemas.microsoft.com/office/drawing/2014/main" xmlns="" id="{1D31F3DD-F651-F4AC-37C2-980D4BBBD370}"/>
                  </a:ext>
                </a:extLst>
              </p:cNvPr>
              <p:cNvSpPr>
                <a:spLocks/>
              </p:cNvSpPr>
              <p:nvPr/>
            </p:nvSpPr>
            <p:spPr bwMode="hidden">
              <a:xfrm flipH="1">
                <a:off x="3307" y="982"/>
                <a:ext cx="425"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7" name="Freeform 197">
                <a:extLst>
                  <a:ext uri="{FF2B5EF4-FFF2-40B4-BE49-F238E27FC236}">
                    <a16:creationId xmlns:a16="http://schemas.microsoft.com/office/drawing/2014/main" xmlns="" id="{7B99A43F-1185-4154-7E0B-79A49211EFA8}"/>
                  </a:ext>
                </a:extLst>
              </p:cNvPr>
              <p:cNvSpPr>
                <a:spLocks/>
              </p:cNvSpPr>
              <p:nvPr/>
            </p:nvSpPr>
            <p:spPr bwMode="hidden">
              <a:xfrm flipH="1">
                <a:off x="3507" y="350"/>
                <a:ext cx="273"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8" name="Freeform 198">
                <a:extLst>
                  <a:ext uri="{FF2B5EF4-FFF2-40B4-BE49-F238E27FC236}">
                    <a16:creationId xmlns:a16="http://schemas.microsoft.com/office/drawing/2014/main" xmlns="" id="{B78F0BB1-72B1-78F4-89DD-3AB843CD9C8F}"/>
                  </a:ext>
                </a:extLst>
              </p:cNvPr>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6999" name="Freeform 199">
                <a:extLst>
                  <a:ext uri="{FF2B5EF4-FFF2-40B4-BE49-F238E27FC236}">
                    <a16:creationId xmlns:a16="http://schemas.microsoft.com/office/drawing/2014/main" xmlns="" id="{EA01C65C-DD6E-89E6-58F2-D2C0E498D718}"/>
                  </a:ext>
                </a:extLst>
              </p:cNvPr>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00" name="Freeform 200">
                <a:extLst>
                  <a:ext uri="{FF2B5EF4-FFF2-40B4-BE49-F238E27FC236}">
                    <a16:creationId xmlns:a16="http://schemas.microsoft.com/office/drawing/2014/main" xmlns="" id="{95A2FB57-D16B-A0BA-3978-21C1900D2A8F}"/>
                  </a:ext>
                </a:extLst>
              </p:cNvPr>
              <p:cNvSpPr>
                <a:spLocks/>
              </p:cNvSpPr>
              <p:nvPr/>
            </p:nvSpPr>
            <p:spPr bwMode="hidden">
              <a:xfrm>
                <a:off x="4636" y="576"/>
                <a:ext cx="595" cy="41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01" name="Freeform 201">
                <a:extLst>
                  <a:ext uri="{FF2B5EF4-FFF2-40B4-BE49-F238E27FC236}">
                    <a16:creationId xmlns:a16="http://schemas.microsoft.com/office/drawing/2014/main" xmlns="" id="{D298F4CB-8ABC-5A73-11DE-D775E2EF520D}"/>
                  </a:ext>
                </a:extLst>
              </p:cNvPr>
              <p:cNvSpPr>
                <a:spLocks/>
              </p:cNvSpPr>
              <p:nvPr/>
            </p:nvSpPr>
            <p:spPr bwMode="hidden">
              <a:xfrm>
                <a:off x="4658" y="132"/>
                <a:ext cx="260" cy="56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02" name="Freeform 202">
                <a:extLst>
                  <a:ext uri="{FF2B5EF4-FFF2-40B4-BE49-F238E27FC236}">
                    <a16:creationId xmlns:a16="http://schemas.microsoft.com/office/drawing/2014/main" xmlns="" id="{4A827F4D-8408-0563-3DBF-D518D83567D4}"/>
                  </a:ext>
                </a:extLst>
              </p:cNvPr>
              <p:cNvSpPr>
                <a:spLocks/>
              </p:cNvSpPr>
              <p:nvPr/>
            </p:nvSpPr>
            <p:spPr bwMode="hidden">
              <a:xfrm rot="20253369">
                <a:off x="4401" y="599"/>
                <a:ext cx="174"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03" name="Freeform 203">
                <a:extLst>
                  <a:ext uri="{FF2B5EF4-FFF2-40B4-BE49-F238E27FC236}">
                    <a16:creationId xmlns:a16="http://schemas.microsoft.com/office/drawing/2014/main" xmlns="" id="{16D0B348-86BD-722C-A9DA-8D39F2C7C178}"/>
                  </a:ext>
                </a:extLst>
              </p:cNvPr>
              <p:cNvSpPr>
                <a:spLocks/>
              </p:cNvSpPr>
              <p:nvPr/>
            </p:nvSpPr>
            <p:spPr bwMode="hidden">
              <a:xfrm rot="1346631" flipH="1">
                <a:off x="3783" y="590"/>
                <a:ext cx="173"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grpSp>
        <p:nvGrpSpPr>
          <p:cNvPr id="77004" name="Group 204">
            <a:extLst>
              <a:ext uri="{FF2B5EF4-FFF2-40B4-BE49-F238E27FC236}">
                <a16:creationId xmlns:a16="http://schemas.microsoft.com/office/drawing/2014/main" xmlns="" id="{306EC258-0726-26AB-EC29-693B56236A0D}"/>
              </a:ext>
            </a:extLst>
          </p:cNvPr>
          <p:cNvGrpSpPr>
            <a:grpSpLocks/>
          </p:cNvGrpSpPr>
          <p:nvPr/>
        </p:nvGrpSpPr>
        <p:grpSpPr bwMode="auto">
          <a:xfrm>
            <a:off x="4824031" y="3952420"/>
            <a:ext cx="2895600" cy="2971800"/>
            <a:chOff x="3115" y="0"/>
            <a:chExt cx="2170" cy="2486"/>
          </a:xfrm>
        </p:grpSpPr>
        <p:grpSp>
          <p:nvGrpSpPr>
            <p:cNvPr id="77005" name="Group 205">
              <a:extLst>
                <a:ext uri="{FF2B5EF4-FFF2-40B4-BE49-F238E27FC236}">
                  <a16:creationId xmlns:a16="http://schemas.microsoft.com/office/drawing/2014/main" xmlns="" id="{2311C60C-28C7-4407-2BD5-A52A0D46F768}"/>
                </a:ext>
              </a:extLst>
            </p:cNvPr>
            <p:cNvGrpSpPr>
              <a:grpSpLocks/>
            </p:cNvGrpSpPr>
            <p:nvPr/>
          </p:nvGrpSpPr>
          <p:grpSpPr bwMode="auto">
            <a:xfrm>
              <a:off x="4080" y="1910"/>
              <a:ext cx="768" cy="576"/>
              <a:chOff x="0" y="0"/>
              <a:chExt cx="768" cy="576"/>
            </a:xfrm>
          </p:grpSpPr>
          <p:sp>
            <p:nvSpPr>
              <p:cNvPr id="77006" name="Oval 206">
                <a:extLst>
                  <a:ext uri="{FF2B5EF4-FFF2-40B4-BE49-F238E27FC236}">
                    <a16:creationId xmlns:a16="http://schemas.microsoft.com/office/drawing/2014/main" xmlns="" id="{BE4D0082-42E3-B77E-CADA-4858024E7D63}"/>
                  </a:ext>
                </a:extLst>
              </p:cNvPr>
              <p:cNvSpPr>
                <a:spLocks noChangeArrowheads="1"/>
              </p:cNvSpPr>
              <p:nvPr/>
            </p:nvSpPr>
            <p:spPr bwMode="hidden">
              <a:xfrm>
                <a:off x="0" y="0"/>
                <a:ext cx="768" cy="576"/>
              </a:xfrm>
              <a:prstGeom prst="ellipse">
                <a:avLst/>
              </a:prstGeom>
              <a:gradFill rotWithShape="1">
                <a:gsLst>
                  <a:gs pos="0">
                    <a:srgbClr val="FF00FF">
                      <a:gamma/>
                      <a:shade val="46275"/>
                      <a:invGamma/>
                    </a:srgbClr>
                  </a:gs>
                  <a:gs pos="100000">
                    <a:srgbClr val="FF00FF"/>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07" name="Oval 207">
                <a:extLst>
                  <a:ext uri="{FF2B5EF4-FFF2-40B4-BE49-F238E27FC236}">
                    <a16:creationId xmlns:a16="http://schemas.microsoft.com/office/drawing/2014/main" xmlns="" id="{BAACF03C-3E4E-CEE0-17B1-B0037D3D0068}"/>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08" name="Group 208">
              <a:extLst>
                <a:ext uri="{FF2B5EF4-FFF2-40B4-BE49-F238E27FC236}">
                  <a16:creationId xmlns:a16="http://schemas.microsoft.com/office/drawing/2014/main" xmlns="" id="{E830C01B-6BA8-8A1E-5583-41A5B17E72A9}"/>
                </a:ext>
              </a:extLst>
            </p:cNvPr>
            <p:cNvGrpSpPr>
              <a:grpSpLocks/>
            </p:cNvGrpSpPr>
            <p:nvPr/>
          </p:nvGrpSpPr>
          <p:grpSpPr bwMode="auto">
            <a:xfrm>
              <a:off x="4257" y="1103"/>
              <a:ext cx="768" cy="576"/>
              <a:chOff x="0" y="0"/>
              <a:chExt cx="768" cy="576"/>
            </a:xfrm>
          </p:grpSpPr>
          <p:sp>
            <p:nvSpPr>
              <p:cNvPr id="77009" name="Oval 209">
                <a:extLst>
                  <a:ext uri="{FF2B5EF4-FFF2-40B4-BE49-F238E27FC236}">
                    <a16:creationId xmlns:a16="http://schemas.microsoft.com/office/drawing/2014/main" xmlns="" id="{7CDCFC5B-55C1-C58F-7E30-E8369D22F3DA}"/>
                  </a:ext>
                </a:extLst>
              </p:cNvPr>
              <p:cNvSpPr>
                <a:spLocks noChangeArrowheads="1"/>
              </p:cNvSpPr>
              <p:nvPr/>
            </p:nvSpPr>
            <p:spPr bwMode="hidden">
              <a:xfrm>
                <a:off x="0" y="0"/>
                <a:ext cx="768" cy="576"/>
              </a:xfrm>
              <a:prstGeom prst="ellipse">
                <a:avLst/>
              </a:prstGeom>
              <a:gradFill rotWithShape="0">
                <a:gsLst>
                  <a:gs pos="0">
                    <a:schemeClr val="bg1"/>
                  </a:gs>
                  <a:gs pos="100000">
                    <a:srgbClr val="00FF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10" name="Oval 210">
                <a:extLst>
                  <a:ext uri="{FF2B5EF4-FFF2-40B4-BE49-F238E27FC236}">
                    <a16:creationId xmlns:a16="http://schemas.microsoft.com/office/drawing/2014/main" xmlns="" id="{7FDB4AE9-8DE3-A20C-1995-FFCDECDF8B19}"/>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11" name="Group 211">
              <a:extLst>
                <a:ext uri="{FF2B5EF4-FFF2-40B4-BE49-F238E27FC236}">
                  <a16:creationId xmlns:a16="http://schemas.microsoft.com/office/drawing/2014/main" xmlns="" id="{13D51813-1EAE-4F1E-3C55-DEF4E6035103}"/>
                </a:ext>
              </a:extLst>
            </p:cNvPr>
            <p:cNvGrpSpPr>
              <a:grpSpLocks/>
            </p:cNvGrpSpPr>
            <p:nvPr/>
          </p:nvGrpSpPr>
          <p:grpSpPr bwMode="auto">
            <a:xfrm>
              <a:off x="3134" y="0"/>
              <a:ext cx="768" cy="576"/>
              <a:chOff x="0" y="0"/>
              <a:chExt cx="768" cy="576"/>
            </a:xfrm>
          </p:grpSpPr>
          <p:sp>
            <p:nvSpPr>
              <p:cNvPr id="77012" name="Oval 212">
                <a:extLst>
                  <a:ext uri="{FF2B5EF4-FFF2-40B4-BE49-F238E27FC236}">
                    <a16:creationId xmlns:a16="http://schemas.microsoft.com/office/drawing/2014/main" xmlns="" id="{6666B31D-FD73-2FD4-846F-824E98C61AA8}"/>
                  </a:ext>
                </a:extLst>
              </p:cNvPr>
              <p:cNvSpPr>
                <a:spLocks noChangeArrowheads="1"/>
              </p:cNvSpPr>
              <p:nvPr/>
            </p:nvSpPr>
            <p:spPr bwMode="hidden">
              <a:xfrm>
                <a:off x="0" y="0"/>
                <a:ext cx="768" cy="576"/>
              </a:xfrm>
              <a:prstGeom prst="ellipse">
                <a:avLst/>
              </a:prstGeom>
              <a:gradFill rotWithShape="0">
                <a:gsLst>
                  <a:gs pos="0">
                    <a:schemeClr val="bg1"/>
                  </a:gs>
                  <a:gs pos="100000">
                    <a:srgbClr val="0000FF"/>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13" name="Oval 213">
                <a:extLst>
                  <a:ext uri="{FF2B5EF4-FFF2-40B4-BE49-F238E27FC236}">
                    <a16:creationId xmlns:a16="http://schemas.microsoft.com/office/drawing/2014/main" xmlns="" id="{EE478905-48AF-6DBE-9E54-31FC60742389}"/>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14" name="Group 214">
              <a:extLst>
                <a:ext uri="{FF2B5EF4-FFF2-40B4-BE49-F238E27FC236}">
                  <a16:creationId xmlns:a16="http://schemas.microsoft.com/office/drawing/2014/main" xmlns="" id="{D32FC8FA-087D-7812-D5AE-7EA0B34E6356}"/>
                </a:ext>
              </a:extLst>
            </p:cNvPr>
            <p:cNvGrpSpPr>
              <a:grpSpLocks/>
            </p:cNvGrpSpPr>
            <p:nvPr/>
          </p:nvGrpSpPr>
          <p:grpSpPr bwMode="auto">
            <a:xfrm>
              <a:off x="3115" y="0"/>
              <a:ext cx="2170" cy="1702"/>
              <a:chOff x="3115" y="0"/>
              <a:chExt cx="2170" cy="1702"/>
            </a:xfrm>
          </p:grpSpPr>
          <p:grpSp>
            <p:nvGrpSpPr>
              <p:cNvPr id="77015" name="Group 215">
                <a:extLst>
                  <a:ext uri="{FF2B5EF4-FFF2-40B4-BE49-F238E27FC236}">
                    <a16:creationId xmlns:a16="http://schemas.microsoft.com/office/drawing/2014/main" xmlns="" id="{E1336BAF-D560-FB17-ABA2-BA2D73412F1C}"/>
                  </a:ext>
                </a:extLst>
              </p:cNvPr>
              <p:cNvGrpSpPr>
                <a:grpSpLocks/>
              </p:cNvGrpSpPr>
              <p:nvPr/>
            </p:nvGrpSpPr>
            <p:grpSpPr bwMode="auto">
              <a:xfrm>
                <a:off x="3640" y="308"/>
                <a:ext cx="1145" cy="844"/>
                <a:chOff x="1265" y="814"/>
                <a:chExt cx="2919" cy="2151"/>
              </a:xfrm>
            </p:grpSpPr>
            <p:sp>
              <p:nvSpPr>
                <p:cNvPr id="77016" name="Oval 216">
                  <a:extLst>
                    <a:ext uri="{FF2B5EF4-FFF2-40B4-BE49-F238E27FC236}">
                      <a16:creationId xmlns:a16="http://schemas.microsoft.com/office/drawing/2014/main" xmlns="" id="{04284D62-BC88-FC91-6A5E-BE1186FDDF8C}"/>
                    </a:ext>
                  </a:extLst>
                </p:cNvPr>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17" name="Oval 217">
                  <a:extLst>
                    <a:ext uri="{FF2B5EF4-FFF2-40B4-BE49-F238E27FC236}">
                      <a16:creationId xmlns:a16="http://schemas.microsoft.com/office/drawing/2014/main" xmlns="" id="{F0D1E487-BFF9-91A6-9ED7-1F6741C99B0F}"/>
                    </a:ext>
                  </a:extLst>
                </p:cNvPr>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18" name="Group 218">
                <a:extLst>
                  <a:ext uri="{FF2B5EF4-FFF2-40B4-BE49-F238E27FC236}">
                    <a16:creationId xmlns:a16="http://schemas.microsoft.com/office/drawing/2014/main" xmlns="" id="{28528734-133D-B9D7-58ED-F0BBCCF53E2C}"/>
                  </a:ext>
                </a:extLst>
              </p:cNvPr>
              <p:cNvGrpSpPr>
                <a:grpSpLocks/>
              </p:cNvGrpSpPr>
              <p:nvPr/>
            </p:nvGrpSpPr>
            <p:grpSpPr bwMode="auto">
              <a:xfrm>
                <a:off x="3115" y="0"/>
                <a:ext cx="2145" cy="1702"/>
                <a:chOff x="3115" y="0"/>
                <a:chExt cx="2145" cy="1702"/>
              </a:xfrm>
            </p:grpSpPr>
            <p:grpSp>
              <p:nvGrpSpPr>
                <p:cNvPr id="77019" name="Group 219">
                  <a:extLst>
                    <a:ext uri="{FF2B5EF4-FFF2-40B4-BE49-F238E27FC236}">
                      <a16:creationId xmlns:a16="http://schemas.microsoft.com/office/drawing/2014/main" xmlns="" id="{7B136C2C-B7A0-03EE-F5D6-9B716603BC9B}"/>
                    </a:ext>
                  </a:extLst>
                </p:cNvPr>
                <p:cNvGrpSpPr>
                  <a:grpSpLocks/>
                </p:cNvGrpSpPr>
                <p:nvPr/>
              </p:nvGrpSpPr>
              <p:grpSpPr bwMode="auto">
                <a:xfrm>
                  <a:off x="4505" y="589"/>
                  <a:ext cx="493" cy="912"/>
                  <a:chOff x="3471" y="1530"/>
                  <a:chExt cx="1258" cy="2327"/>
                </a:xfrm>
              </p:grpSpPr>
              <p:sp>
                <p:nvSpPr>
                  <p:cNvPr id="77020" name="Freeform 220">
                    <a:extLst>
                      <a:ext uri="{FF2B5EF4-FFF2-40B4-BE49-F238E27FC236}">
                        <a16:creationId xmlns:a16="http://schemas.microsoft.com/office/drawing/2014/main" xmlns="" id="{EBDC66A6-EBC1-A0E9-4C6B-3515BE153B16}"/>
                      </a:ext>
                    </a:extLst>
                  </p:cNvPr>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21" name="Freeform 221">
                    <a:extLst>
                      <a:ext uri="{FF2B5EF4-FFF2-40B4-BE49-F238E27FC236}">
                        <a16:creationId xmlns:a16="http://schemas.microsoft.com/office/drawing/2014/main" xmlns="" id="{9A003CAB-C5B1-CEBE-200B-946E41F9C2F0}"/>
                      </a:ext>
                    </a:extLst>
                  </p:cNvPr>
                  <p:cNvSpPr>
                    <a:spLocks/>
                  </p:cNvSpPr>
                  <p:nvPr/>
                </p:nvSpPr>
                <p:spPr bwMode="hidden">
                  <a:xfrm rot="2711884">
                    <a:off x="4021" y="3150"/>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22" name="Group 222">
                  <a:extLst>
                    <a:ext uri="{FF2B5EF4-FFF2-40B4-BE49-F238E27FC236}">
                      <a16:creationId xmlns:a16="http://schemas.microsoft.com/office/drawing/2014/main" xmlns="" id="{66FDF0C0-198F-2C68-701F-134A27593532}"/>
                    </a:ext>
                  </a:extLst>
                </p:cNvPr>
                <p:cNvGrpSpPr>
                  <a:grpSpLocks/>
                </p:cNvGrpSpPr>
                <p:nvPr/>
              </p:nvGrpSpPr>
              <p:grpSpPr bwMode="auto">
                <a:xfrm>
                  <a:off x="4267" y="781"/>
                  <a:ext cx="966" cy="522"/>
                  <a:chOff x="2864" y="2019"/>
                  <a:chExt cx="2463" cy="1332"/>
                </a:xfrm>
              </p:grpSpPr>
              <p:sp>
                <p:nvSpPr>
                  <p:cNvPr id="77023" name="Freeform 223">
                    <a:extLst>
                      <a:ext uri="{FF2B5EF4-FFF2-40B4-BE49-F238E27FC236}">
                        <a16:creationId xmlns:a16="http://schemas.microsoft.com/office/drawing/2014/main" xmlns="" id="{E0B6190F-0963-5154-E48F-EDA548522EE1}"/>
                      </a:ext>
                    </a:extLst>
                  </p:cNvPr>
                  <p:cNvSpPr>
                    <a:spLocks/>
                  </p:cNvSpPr>
                  <p:nvPr/>
                </p:nvSpPr>
                <p:spPr bwMode="hidden">
                  <a:xfrm rot="2104081">
                    <a:off x="2864" y="2019"/>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24" name="Freeform 224">
                    <a:extLst>
                      <a:ext uri="{FF2B5EF4-FFF2-40B4-BE49-F238E27FC236}">
                        <a16:creationId xmlns:a16="http://schemas.microsoft.com/office/drawing/2014/main" xmlns="" id="{0AD4BC70-7F9B-1474-A00F-455B4EC1EA17}"/>
                      </a:ext>
                    </a:extLst>
                  </p:cNvPr>
                  <p:cNvSpPr>
                    <a:spLocks/>
                  </p:cNvSpPr>
                  <p:nvPr/>
                </p:nvSpPr>
                <p:spPr bwMode="hidden">
                  <a:xfrm rot="2104081">
                    <a:off x="4353" y="2806"/>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25" name="Group 225">
                  <a:extLst>
                    <a:ext uri="{FF2B5EF4-FFF2-40B4-BE49-F238E27FC236}">
                      <a16:creationId xmlns:a16="http://schemas.microsoft.com/office/drawing/2014/main" xmlns="" id="{7ADC6C55-C911-33F2-6EFE-C83B7A54AF80}"/>
                    </a:ext>
                  </a:extLst>
                </p:cNvPr>
                <p:cNvGrpSpPr>
                  <a:grpSpLocks/>
                </p:cNvGrpSpPr>
                <p:nvPr/>
              </p:nvGrpSpPr>
              <p:grpSpPr bwMode="auto">
                <a:xfrm>
                  <a:off x="4280" y="707"/>
                  <a:ext cx="971" cy="417"/>
                  <a:chOff x="2897" y="1832"/>
                  <a:chExt cx="2477" cy="1064"/>
                </a:xfrm>
              </p:grpSpPr>
              <p:sp>
                <p:nvSpPr>
                  <p:cNvPr id="77026" name="Freeform 226">
                    <a:extLst>
                      <a:ext uri="{FF2B5EF4-FFF2-40B4-BE49-F238E27FC236}">
                        <a16:creationId xmlns:a16="http://schemas.microsoft.com/office/drawing/2014/main" xmlns="" id="{ED129540-3081-1F84-2879-4072317F520E}"/>
                      </a:ext>
                    </a:extLst>
                  </p:cNvPr>
                  <p:cNvSpPr>
                    <a:spLocks/>
                  </p:cNvSpPr>
                  <p:nvPr/>
                </p:nvSpPr>
                <p:spPr bwMode="hidden">
                  <a:xfrm rot="1582915">
                    <a:off x="2897" y="1832"/>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27" name="Freeform 227">
                    <a:extLst>
                      <a:ext uri="{FF2B5EF4-FFF2-40B4-BE49-F238E27FC236}">
                        <a16:creationId xmlns:a16="http://schemas.microsoft.com/office/drawing/2014/main" xmlns="" id="{9F960B9F-0701-3DC8-18EC-7822EE673E39}"/>
                      </a:ext>
                    </a:extLst>
                  </p:cNvPr>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28" name="Group 228">
                  <a:extLst>
                    <a:ext uri="{FF2B5EF4-FFF2-40B4-BE49-F238E27FC236}">
                      <a16:creationId xmlns:a16="http://schemas.microsoft.com/office/drawing/2014/main" xmlns="" id="{B30AE2A0-AC61-1799-BF14-CEC0C8D6A864}"/>
                    </a:ext>
                  </a:extLst>
                </p:cNvPr>
                <p:cNvGrpSpPr>
                  <a:grpSpLocks/>
                </p:cNvGrpSpPr>
                <p:nvPr/>
              </p:nvGrpSpPr>
              <p:grpSpPr bwMode="auto">
                <a:xfrm>
                  <a:off x="4291" y="630"/>
                  <a:ext cx="969" cy="364"/>
                  <a:chOff x="2924" y="1636"/>
                  <a:chExt cx="2472" cy="927"/>
                </a:xfrm>
              </p:grpSpPr>
              <p:sp>
                <p:nvSpPr>
                  <p:cNvPr id="77029" name="Freeform 229">
                    <a:extLst>
                      <a:ext uri="{FF2B5EF4-FFF2-40B4-BE49-F238E27FC236}">
                        <a16:creationId xmlns:a16="http://schemas.microsoft.com/office/drawing/2014/main" xmlns="" id="{B480EC8F-EF39-A4B3-7BC2-62DFC9D58CCD}"/>
                      </a:ext>
                    </a:extLst>
                  </p:cNvPr>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30" name="Freeform 230">
                    <a:extLst>
                      <a:ext uri="{FF2B5EF4-FFF2-40B4-BE49-F238E27FC236}">
                        <a16:creationId xmlns:a16="http://schemas.microsoft.com/office/drawing/2014/main" xmlns="" id="{7630B529-96AA-69A2-F308-27796FAF2FD8}"/>
                      </a:ext>
                    </a:extLst>
                  </p:cNvPr>
                  <p:cNvSpPr>
                    <a:spLocks/>
                  </p:cNvSpPr>
                  <p:nvPr/>
                </p:nvSpPr>
                <p:spPr bwMode="hidden">
                  <a:xfrm rot="1080363">
                    <a:off x="4495" y="2037"/>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31" name="Group 231">
                  <a:extLst>
                    <a:ext uri="{FF2B5EF4-FFF2-40B4-BE49-F238E27FC236}">
                      <a16:creationId xmlns:a16="http://schemas.microsoft.com/office/drawing/2014/main" xmlns="" id="{C432C30D-BAAD-ACBB-1163-6F44F265B65C}"/>
                    </a:ext>
                  </a:extLst>
                </p:cNvPr>
                <p:cNvGrpSpPr>
                  <a:grpSpLocks/>
                </p:cNvGrpSpPr>
                <p:nvPr/>
              </p:nvGrpSpPr>
              <p:grpSpPr bwMode="auto">
                <a:xfrm>
                  <a:off x="4304" y="543"/>
                  <a:ext cx="918" cy="258"/>
                  <a:chOff x="2958" y="1414"/>
                  <a:chExt cx="2342" cy="657"/>
                </a:xfrm>
              </p:grpSpPr>
              <p:sp>
                <p:nvSpPr>
                  <p:cNvPr id="77032" name="Freeform 232">
                    <a:extLst>
                      <a:ext uri="{FF2B5EF4-FFF2-40B4-BE49-F238E27FC236}">
                        <a16:creationId xmlns:a16="http://schemas.microsoft.com/office/drawing/2014/main" xmlns="" id="{F02EE7AB-64C2-9F5C-BFD7-526D96EF4BD5}"/>
                      </a:ext>
                    </a:extLst>
                  </p:cNvPr>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33" name="Freeform 233">
                    <a:extLst>
                      <a:ext uri="{FF2B5EF4-FFF2-40B4-BE49-F238E27FC236}">
                        <a16:creationId xmlns:a16="http://schemas.microsoft.com/office/drawing/2014/main" xmlns="" id="{D3C6A2A0-B896-6A70-3CF3-AFEA183F4910}"/>
                      </a:ext>
                    </a:extLst>
                  </p:cNvPr>
                  <p:cNvSpPr>
                    <a:spLocks/>
                  </p:cNvSpPr>
                  <p:nvPr/>
                </p:nvSpPr>
                <p:spPr bwMode="hidden">
                  <a:xfrm rot="463793">
                    <a:off x="4470" y="1582"/>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34" name="Group 234">
                  <a:extLst>
                    <a:ext uri="{FF2B5EF4-FFF2-40B4-BE49-F238E27FC236}">
                      <a16:creationId xmlns:a16="http://schemas.microsoft.com/office/drawing/2014/main" xmlns="" id="{DC2B905B-1D23-D51A-C936-DD0CEFB6FFC9}"/>
                    </a:ext>
                  </a:extLst>
                </p:cNvPr>
                <p:cNvGrpSpPr>
                  <a:grpSpLocks/>
                </p:cNvGrpSpPr>
                <p:nvPr/>
              </p:nvGrpSpPr>
              <p:grpSpPr bwMode="auto">
                <a:xfrm>
                  <a:off x="4314" y="487"/>
                  <a:ext cx="843" cy="134"/>
                  <a:chOff x="2983" y="1269"/>
                  <a:chExt cx="2150" cy="343"/>
                </a:xfrm>
              </p:grpSpPr>
              <p:sp>
                <p:nvSpPr>
                  <p:cNvPr id="77035" name="Freeform 235">
                    <a:extLst>
                      <a:ext uri="{FF2B5EF4-FFF2-40B4-BE49-F238E27FC236}">
                        <a16:creationId xmlns:a16="http://schemas.microsoft.com/office/drawing/2014/main" xmlns="" id="{58412707-C461-D39F-233B-04B64DE9E566}"/>
                      </a:ext>
                    </a:extLst>
                  </p:cNvPr>
                  <p:cNvSpPr>
                    <a:spLocks/>
                  </p:cNvSpPr>
                  <p:nvPr/>
                </p:nvSpPr>
                <p:spPr bwMode="hidden">
                  <a:xfrm rot="-84182">
                    <a:off x="2983" y="1289"/>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36" name="Freeform 236">
                    <a:extLst>
                      <a:ext uri="{FF2B5EF4-FFF2-40B4-BE49-F238E27FC236}">
                        <a16:creationId xmlns:a16="http://schemas.microsoft.com/office/drawing/2014/main" xmlns="" id="{73C00D90-7DE8-7160-1760-29617B16FE92}"/>
                      </a:ext>
                    </a:extLst>
                  </p:cNvPr>
                  <p:cNvSpPr>
                    <a:spLocks/>
                  </p:cNvSpPr>
                  <p:nvPr/>
                </p:nvSpPr>
                <p:spPr bwMode="hidden">
                  <a:xfrm rot="-84182">
                    <a:off x="4379" y="1269"/>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37" name="Group 237">
                  <a:extLst>
                    <a:ext uri="{FF2B5EF4-FFF2-40B4-BE49-F238E27FC236}">
                      <a16:creationId xmlns:a16="http://schemas.microsoft.com/office/drawing/2014/main" xmlns="" id="{5940CD1E-3169-F911-8842-9294C4CC88F2}"/>
                    </a:ext>
                  </a:extLst>
                </p:cNvPr>
                <p:cNvGrpSpPr>
                  <a:grpSpLocks/>
                </p:cNvGrpSpPr>
                <p:nvPr/>
              </p:nvGrpSpPr>
              <p:grpSpPr bwMode="auto">
                <a:xfrm>
                  <a:off x="4296" y="349"/>
                  <a:ext cx="737" cy="167"/>
                  <a:chOff x="2938" y="917"/>
                  <a:chExt cx="1879" cy="427"/>
                </a:xfrm>
              </p:grpSpPr>
              <p:sp>
                <p:nvSpPr>
                  <p:cNvPr id="77038" name="Freeform 238">
                    <a:extLst>
                      <a:ext uri="{FF2B5EF4-FFF2-40B4-BE49-F238E27FC236}">
                        <a16:creationId xmlns:a16="http://schemas.microsoft.com/office/drawing/2014/main" xmlns="" id="{DBB887C1-2826-B863-94DA-CB7EA9D93529}"/>
                      </a:ext>
                    </a:extLst>
                  </p:cNvPr>
                  <p:cNvSpPr>
                    <a:spLocks/>
                  </p:cNvSpPr>
                  <p:nvPr/>
                </p:nvSpPr>
                <p:spPr bwMode="hidden">
                  <a:xfrm rot="-802576">
                    <a:off x="2938" y="1129"/>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39" name="Freeform 239">
                    <a:extLst>
                      <a:ext uri="{FF2B5EF4-FFF2-40B4-BE49-F238E27FC236}">
                        <a16:creationId xmlns:a16="http://schemas.microsoft.com/office/drawing/2014/main" xmlns="" id="{7BFFFCE0-1726-B13D-606A-F225D416BDAD}"/>
                      </a:ext>
                    </a:extLst>
                  </p:cNvPr>
                  <p:cNvSpPr>
                    <a:spLocks/>
                  </p:cNvSpPr>
                  <p:nvPr/>
                </p:nvSpPr>
                <p:spPr bwMode="hidden">
                  <a:xfrm rot="-802576">
                    <a:off x="4155" y="917"/>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40" name="Group 240">
                  <a:extLst>
                    <a:ext uri="{FF2B5EF4-FFF2-40B4-BE49-F238E27FC236}">
                      <a16:creationId xmlns:a16="http://schemas.microsoft.com/office/drawing/2014/main" xmlns="" id="{33465BF7-21F1-F816-7852-8F51FA798992}"/>
                    </a:ext>
                  </a:extLst>
                </p:cNvPr>
                <p:cNvGrpSpPr>
                  <a:grpSpLocks/>
                </p:cNvGrpSpPr>
                <p:nvPr/>
              </p:nvGrpSpPr>
              <p:grpSpPr bwMode="auto">
                <a:xfrm>
                  <a:off x="3394" y="637"/>
                  <a:ext cx="493" cy="912"/>
                  <a:chOff x="637" y="1653"/>
                  <a:chExt cx="1257" cy="2326"/>
                </a:xfrm>
              </p:grpSpPr>
              <p:sp>
                <p:nvSpPr>
                  <p:cNvPr id="77041" name="Freeform 241">
                    <a:extLst>
                      <a:ext uri="{FF2B5EF4-FFF2-40B4-BE49-F238E27FC236}">
                        <a16:creationId xmlns:a16="http://schemas.microsoft.com/office/drawing/2014/main" xmlns="" id="{0CA2087E-4552-6454-B76A-6016C23A4EFB}"/>
                      </a:ext>
                    </a:extLst>
                  </p:cNvPr>
                  <p:cNvSpPr>
                    <a:spLocks/>
                  </p:cNvSpPr>
                  <p:nvPr/>
                </p:nvSpPr>
                <p:spPr bwMode="hidden">
                  <a:xfrm rot="18888116" flipH="1">
                    <a:off x="876" y="2359"/>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42" name="Freeform 242">
                    <a:extLst>
                      <a:ext uri="{FF2B5EF4-FFF2-40B4-BE49-F238E27FC236}">
                        <a16:creationId xmlns:a16="http://schemas.microsoft.com/office/drawing/2014/main" xmlns="" id="{0D0CF42B-1DA6-28D5-DC28-4353A7E09A1C}"/>
                      </a:ext>
                    </a:extLst>
                  </p:cNvPr>
                  <p:cNvSpPr>
                    <a:spLocks/>
                  </p:cNvSpPr>
                  <p:nvPr/>
                </p:nvSpPr>
                <p:spPr bwMode="hidden">
                  <a:xfrm rot="18888116" flipH="1">
                    <a:off x="419" y="327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43" name="Group 243">
                  <a:extLst>
                    <a:ext uri="{FF2B5EF4-FFF2-40B4-BE49-F238E27FC236}">
                      <a16:creationId xmlns:a16="http://schemas.microsoft.com/office/drawing/2014/main" xmlns="" id="{F0B9356A-2CE5-5BC9-9EA1-D09D577D0B57}"/>
                    </a:ext>
                  </a:extLst>
                </p:cNvPr>
                <p:cNvGrpSpPr>
                  <a:grpSpLocks/>
                </p:cNvGrpSpPr>
                <p:nvPr/>
              </p:nvGrpSpPr>
              <p:grpSpPr bwMode="auto">
                <a:xfrm>
                  <a:off x="3142" y="850"/>
                  <a:ext cx="966" cy="522"/>
                  <a:chOff x="-5" y="2196"/>
                  <a:chExt cx="2463" cy="1332"/>
                </a:xfrm>
              </p:grpSpPr>
              <p:sp>
                <p:nvSpPr>
                  <p:cNvPr id="77044" name="Freeform 244">
                    <a:extLst>
                      <a:ext uri="{FF2B5EF4-FFF2-40B4-BE49-F238E27FC236}">
                        <a16:creationId xmlns:a16="http://schemas.microsoft.com/office/drawing/2014/main" xmlns="" id="{442B2560-B929-5DA8-B694-FBDF71AB7493}"/>
                      </a:ext>
                    </a:extLst>
                  </p:cNvPr>
                  <p:cNvSpPr>
                    <a:spLocks/>
                  </p:cNvSpPr>
                  <p:nvPr/>
                </p:nvSpPr>
                <p:spPr bwMode="hidden">
                  <a:xfrm rot="19495919" flipH="1">
                    <a:off x="644" y="2196"/>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45" name="Freeform 245">
                    <a:extLst>
                      <a:ext uri="{FF2B5EF4-FFF2-40B4-BE49-F238E27FC236}">
                        <a16:creationId xmlns:a16="http://schemas.microsoft.com/office/drawing/2014/main" xmlns="" id="{1EF683E9-A91F-6042-9E2D-39561CF840FA}"/>
                      </a:ext>
                    </a:extLst>
                  </p:cNvPr>
                  <p:cNvSpPr>
                    <a:spLocks/>
                  </p:cNvSpPr>
                  <p:nvPr/>
                </p:nvSpPr>
                <p:spPr bwMode="hidden">
                  <a:xfrm rot="19495919" flipH="1">
                    <a:off x="-5" y="2983"/>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46" name="Group 246">
                  <a:extLst>
                    <a:ext uri="{FF2B5EF4-FFF2-40B4-BE49-F238E27FC236}">
                      <a16:creationId xmlns:a16="http://schemas.microsoft.com/office/drawing/2014/main" xmlns="" id="{EC46C166-B276-96BF-5E07-3E682F8B3D91}"/>
                    </a:ext>
                  </a:extLst>
                </p:cNvPr>
                <p:cNvGrpSpPr>
                  <a:grpSpLocks/>
                </p:cNvGrpSpPr>
                <p:nvPr/>
              </p:nvGrpSpPr>
              <p:grpSpPr bwMode="auto">
                <a:xfrm>
                  <a:off x="3124" y="777"/>
                  <a:ext cx="971" cy="417"/>
                  <a:chOff x="-52" y="2009"/>
                  <a:chExt cx="2477" cy="1064"/>
                </a:xfrm>
              </p:grpSpPr>
              <p:sp>
                <p:nvSpPr>
                  <p:cNvPr id="77047" name="Freeform 247">
                    <a:extLst>
                      <a:ext uri="{FF2B5EF4-FFF2-40B4-BE49-F238E27FC236}">
                        <a16:creationId xmlns:a16="http://schemas.microsoft.com/office/drawing/2014/main" xmlns="" id="{23C5E480-D10E-5375-31E4-B182495A7FAE}"/>
                      </a:ext>
                    </a:extLst>
                  </p:cNvPr>
                  <p:cNvSpPr>
                    <a:spLocks/>
                  </p:cNvSpPr>
                  <p:nvPr/>
                </p:nvSpPr>
                <p:spPr bwMode="hidden">
                  <a:xfrm rot="20017085" flipH="1">
                    <a:off x="689" y="2009"/>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48" name="Freeform 248">
                    <a:extLst>
                      <a:ext uri="{FF2B5EF4-FFF2-40B4-BE49-F238E27FC236}">
                        <a16:creationId xmlns:a16="http://schemas.microsoft.com/office/drawing/2014/main" xmlns="" id="{9A63F553-A5D6-0112-01BA-12B371074B67}"/>
                      </a:ext>
                    </a:extLst>
                  </p:cNvPr>
                  <p:cNvSpPr>
                    <a:spLocks/>
                  </p:cNvSpPr>
                  <p:nvPr/>
                </p:nvSpPr>
                <p:spPr bwMode="hidden">
                  <a:xfrm rot="20017085" flipH="1">
                    <a:off x="-52" y="2597"/>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49" name="Group 249">
                  <a:extLst>
                    <a:ext uri="{FF2B5EF4-FFF2-40B4-BE49-F238E27FC236}">
                      <a16:creationId xmlns:a16="http://schemas.microsoft.com/office/drawing/2014/main" xmlns="" id="{AFD27189-AC1B-301C-71D5-055ED4CCC486}"/>
                    </a:ext>
                  </a:extLst>
                </p:cNvPr>
                <p:cNvGrpSpPr>
                  <a:grpSpLocks/>
                </p:cNvGrpSpPr>
                <p:nvPr/>
              </p:nvGrpSpPr>
              <p:grpSpPr bwMode="auto">
                <a:xfrm>
                  <a:off x="3115" y="700"/>
                  <a:ext cx="969" cy="363"/>
                  <a:chOff x="-74" y="1813"/>
                  <a:chExt cx="2472" cy="927"/>
                </a:xfrm>
              </p:grpSpPr>
              <p:sp>
                <p:nvSpPr>
                  <p:cNvPr id="77050" name="Freeform 250">
                    <a:extLst>
                      <a:ext uri="{FF2B5EF4-FFF2-40B4-BE49-F238E27FC236}">
                        <a16:creationId xmlns:a16="http://schemas.microsoft.com/office/drawing/2014/main" xmlns="" id="{36245D33-D534-1BA8-5446-08D56672B7EE}"/>
                      </a:ext>
                    </a:extLst>
                  </p:cNvPr>
                  <p:cNvSpPr>
                    <a:spLocks/>
                  </p:cNvSpPr>
                  <p:nvPr/>
                </p:nvSpPr>
                <p:spPr bwMode="hidden">
                  <a:xfrm rot="20519637" flipH="1">
                    <a:off x="721" y="1813"/>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51" name="Freeform 251">
                    <a:extLst>
                      <a:ext uri="{FF2B5EF4-FFF2-40B4-BE49-F238E27FC236}">
                        <a16:creationId xmlns:a16="http://schemas.microsoft.com/office/drawing/2014/main" xmlns="" id="{6F33C1F3-F075-D40E-F554-897DFC543E75}"/>
                      </a:ext>
                    </a:extLst>
                  </p:cNvPr>
                  <p:cNvSpPr>
                    <a:spLocks/>
                  </p:cNvSpPr>
                  <p:nvPr/>
                </p:nvSpPr>
                <p:spPr bwMode="hidden">
                  <a:xfrm rot="20519637" flipH="1">
                    <a:off x="-74" y="2214"/>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52" name="Group 252">
                  <a:extLst>
                    <a:ext uri="{FF2B5EF4-FFF2-40B4-BE49-F238E27FC236}">
                      <a16:creationId xmlns:a16="http://schemas.microsoft.com/office/drawing/2014/main" xmlns="" id="{DE6CF4E7-A7F1-29BA-BD4E-8B658CCDC24F}"/>
                    </a:ext>
                  </a:extLst>
                </p:cNvPr>
                <p:cNvGrpSpPr>
                  <a:grpSpLocks/>
                </p:cNvGrpSpPr>
                <p:nvPr/>
              </p:nvGrpSpPr>
              <p:grpSpPr bwMode="auto">
                <a:xfrm>
                  <a:off x="3153" y="613"/>
                  <a:ext cx="918" cy="257"/>
                  <a:chOff x="22" y="1591"/>
                  <a:chExt cx="2342" cy="657"/>
                </a:xfrm>
              </p:grpSpPr>
              <p:sp>
                <p:nvSpPr>
                  <p:cNvPr id="77053" name="Freeform 253">
                    <a:extLst>
                      <a:ext uri="{FF2B5EF4-FFF2-40B4-BE49-F238E27FC236}">
                        <a16:creationId xmlns:a16="http://schemas.microsoft.com/office/drawing/2014/main" xmlns="" id="{72796945-221F-8835-9E1B-D77CB295D8E8}"/>
                      </a:ext>
                    </a:extLst>
                  </p:cNvPr>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54" name="Freeform 254">
                    <a:extLst>
                      <a:ext uri="{FF2B5EF4-FFF2-40B4-BE49-F238E27FC236}">
                        <a16:creationId xmlns:a16="http://schemas.microsoft.com/office/drawing/2014/main" xmlns="" id="{561DB6CC-9F5E-6609-3A26-A84DA6F04842}"/>
                      </a:ext>
                    </a:extLst>
                  </p:cNvPr>
                  <p:cNvSpPr>
                    <a:spLocks/>
                  </p:cNvSpPr>
                  <p:nvPr/>
                </p:nvSpPr>
                <p:spPr bwMode="hidden">
                  <a:xfrm rot="21136207" flipH="1">
                    <a:off x="22" y="1759"/>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55" name="Group 255">
                  <a:extLst>
                    <a:ext uri="{FF2B5EF4-FFF2-40B4-BE49-F238E27FC236}">
                      <a16:creationId xmlns:a16="http://schemas.microsoft.com/office/drawing/2014/main" xmlns="" id="{010E0275-7160-CCD4-0D8C-98F1D567BE87}"/>
                    </a:ext>
                  </a:extLst>
                </p:cNvPr>
                <p:cNvGrpSpPr>
                  <a:grpSpLocks/>
                </p:cNvGrpSpPr>
                <p:nvPr/>
              </p:nvGrpSpPr>
              <p:grpSpPr bwMode="auto">
                <a:xfrm>
                  <a:off x="3218" y="556"/>
                  <a:ext cx="843" cy="134"/>
                  <a:chOff x="189" y="1446"/>
                  <a:chExt cx="2150" cy="343"/>
                </a:xfrm>
              </p:grpSpPr>
              <p:sp>
                <p:nvSpPr>
                  <p:cNvPr id="77056" name="Freeform 256">
                    <a:extLst>
                      <a:ext uri="{FF2B5EF4-FFF2-40B4-BE49-F238E27FC236}">
                        <a16:creationId xmlns:a16="http://schemas.microsoft.com/office/drawing/2014/main" xmlns="" id="{616B0295-F9DE-3020-8C28-0ED8A0820D59}"/>
                      </a:ext>
                    </a:extLst>
                  </p:cNvPr>
                  <p:cNvSpPr>
                    <a:spLocks/>
                  </p:cNvSpPr>
                  <p:nvPr/>
                </p:nvSpPr>
                <p:spPr bwMode="hidden">
                  <a:xfrm rot="84182" flipH="1">
                    <a:off x="935" y="1466"/>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57" name="Freeform 257">
                    <a:extLst>
                      <a:ext uri="{FF2B5EF4-FFF2-40B4-BE49-F238E27FC236}">
                        <a16:creationId xmlns:a16="http://schemas.microsoft.com/office/drawing/2014/main" xmlns="" id="{9F541DD2-60A7-0D75-C645-307157AF7ABD}"/>
                      </a:ext>
                    </a:extLst>
                  </p:cNvPr>
                  <p:cNvSpPr>
                    <a:spLocks/>
                  </p:cNvSpPr>
                  <p:nvPr/>
                </p:nvSpPr>
                <p:spPr bwMode="hidden">
                  <a:xfrm rot="84182" flipH="1">
                    <a:off x="189" y="1446"/>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58" name="Group 258">
                  <a:extLst>
                    <a:ext uri="{FF2B5EF4-FFF2-40B4-BE49-F238E27FC236}">
                      <a16:creationId xmlns:a16="http://schemas.microsoft.com/office/drawing/2014/main" xmlns="" id="{8A34E3C9-081F-DD5B-920B-CFF4AFDDBE3C}"/>
                    </a:ext>
                  </a:extLst>
                </p:cNvPr>
                <p:cNvGrpSpPr>
                  <a:grpSpLocks/>
                </p:cNvGrpSpPr>
                <p:nvPr/>
              </p:nvGrpSpPr>
              <p:grpSpPr bwMode="auto">
                <a:xfrm>
                  <a:off x="3342" y="418"/>
                  <a:ext cx="737" cy="167"/>
                  <a:chOff x="505" y="1094"/>
                  <a:chExt cx="1879" cy="427"/>
                </a:xfrm>
              </p:grpSpPr>
              <p:sp>
                <p:nvSpPr>
                  <p:cNvPr id="77059" name="Freeform 259">
                    <a:extLst>
                      <a:ext uri="{FF2B5EF4-FFF2-40B4-BE49-F238E27FC236}">
                        <a16:creationId xmlns:a16="http://schemas.microsoft.com/office/drawing/2014/main" xmlns="" id="{25FD015A-378B-B80C-7918-03AD85F5A8F2}"/>
                      </a:ext>
                    </a:extLst>
                  </p:cNvPr>
                  <p:cNvSpPr>
                    <a:spLocks/>
                  </p:cNvSpPr>
                  <p:nvPr/>
                </p:nvSpPr>
                <p:spPr bwMode="hidden">
                  <a:xfrm rot="802576" flipH="1">
                    <a:off x="1151" y="1306"/>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60" name="Freeform 260">
                    <a:extLst>
                      <a:ext uri="{FF2B5EF4-FFF2-40B4-BE49-F238E27FC236}">
                        <a16:creationId xmlns:a16="http://schemas.microsoft.com/office/drawing/2014/main" xmlns="" id="{22F4C2BF-EAA4-5B2A-6EF5-F0FDCEE318BA}"/>
                      </a:ext>
                    </a:extLst>
                  </p:cNvPr>
                  <p:cNvSpPr>
                    <a:spLocks/>
                  </p:cNvSpPr>
                  <p:nvPr/>
                </p:nvSpPr>
                <p:spPr bwMode="hidden">
                  <a:xfrm rot="802576" flipH="1">
                    <a:off x="505" y="1094"/>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61" name="Group 261">
                  <a:extLst>
                    <a:ext uri="{FF2B5EF4-FFF2-40B4-BE49-F238E27FC236}">
                      <a16:creationId xmlns:a16="http://schemas.microsoft.com/office/drawing/2014/main" xmlns="" id="{055713A4-7B5E-5319-EED8-CDBA3755B61D}"/>
                    </a:ext>
                  </a:extLst>
                </p:cNvPr>
                <p:cNvGrpSpPr>
                  <a:grpSpLocks/>
                </p:cNvGrpSpPr>
                <p:nvPr/>
              </p:nvGrpSpPr>
              <p:grpSpPr bwMode="auto">
                <a:xfrm>
                  <a:off x="3386" y="341"/>
                  <a:ext cx="725" cy="218"/>
                  <a:chOff x="616" y="899"/>
                  <a:chExt cx="1850" cy="554"/>
                </a:xfrm>
              </p:grpSpPr>
              <p:sp>
                <p:nvSpPr>
                  <p:cNvPr id="77062" name="Freeform 262">
                    <a:extLst>
                      <a:ext uri="{FF2B5EF4-FFF2-40B4-BE49-F238E27FC236}">
                        <a16:creationId xmlns:a16="http://schemas.microsoft.com/office/drawing/2014/main" xmlns="" id="{F58A3EB2-0639-2322-2463-FFD1465AF8C4}"/>
                      </a:ext>
                    </a:extLst>
                  </p:cNvPr>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63" name="Freeform 263">
                    <a:extLst>
                      <a:ext uri="{FF2B5EF4-FFF2-40B4-BE49-F238E27FC236}">
                        <a16:creationId xmlns:a16="http://schemas.microsoft.com/office/drawing/2014/main" xmlns="" id="{A61D6E1F-1118-5ED6-38DE-DB7CC527A8AB}"/>
                      </a:ext>
                    </a:extLst>
                  </p:cNvPr>
                  <p:cNvSpPr>
                    <a:spLocks/>
                  </p:cNvSpPr>
                  <p:nvPr/>
                </p:nvSpPr>
                <p:spPr bwMode="hidden">
                  <a:xfrm rot="1277471" flipH="1">
                    <a:off x="616" y="899"/>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64" name="Group 264">
                  <a:extLst>
                    <a:ext uri="{FF2B5EF4-FFF2-40B4-BE49-F238E27FC236}">
                      <a16:creationId xmlns:a16="http://schemas.microsoft.com/office/drawing/2014/main" xmlns="" id="{7AAD6F91-E418-D013-E98C-3AB951118E75}"/>
                    </a:ext>
                  </a:extLst>
                </p:cNvPr>
                <p:cNvGrpSpPr>
                  <a:grpSpLocks/>
                </p:cNvGrpSpPr>
                <p:nvPr/>
              </p:nvGrpSpPr>
              <p:grpSpPr bwMode="auto">
                <a:xfrm>
                  <a:off x="3472" y="231"/>
                  <a:ext cx="693" cy="291"/>
                  <a:chOff x="3472" y="231"/>
                  <a:chExt cx="693" cy="291"/>
                </a:xfrm>
              </p:grpSpPr>
              <p:sp>
                <p:nvSpPr>
                  <p:cNvPr id="77065" name="Freeform 265">
                    <a:extLst>
                      <a:ext uri="{FF2B5EF4-FFF2-40B4-BE49-F238E27FC236}">
                        <a16:creationId xmlns:a16="http://schemas.microsoft.com/office/drawing/2014/main" xmlns="" id="{94FFF430-BA80-73D3-92B6-11A80273C1AA}"/>
                      </a:ext>
                    </a:extLst>
                  </p:cNvPr>
                  <p:cNvSpPr>
                    <a:spLocks/>
                  </p:cNvSpPr>
                  <p:nvPr/>
                </p:nvSpPr>
                <p:spPr bwMode="hidden">
                  <a:xfrm rot="2028410" flipH="1">
                    <a:off x="3681" y="438"/>
                    <a:ext cx="484"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66" name="Freeform 266">
                    <a:extLst>
                      <a:ext uri="{FF2B5EF4-FFF2-40B4-BE49-F238E27FC236}">
                        <a16:creationId xmlns:a16="http://schemas.microsoft.com/office/drawing/2014/main" xmlns="" id="{83B31D09-A68D-79C6-3FC5-33FFA0436868}"/>
                      </a:ext>
                    </a:extLst>
                  </p:cNvPr>
                  <p:cNvSpPr>
                    <a:spLocks/>
                  </p:cNvSpPr>
                  <p:nvPr/>
                </p:nvSpPr>
                <p:spPr bwMode="hidden">
                  <a:xfrm rot="2028410" flipH="1">
                    <a:off x="3472" y="231"/>
                    <a:ext cx="260"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67" name="Group 267">
                  <a:extLst>
                    <a:ext uri="{FF2B5EF4-FFF2-40B4-BE49-F238E27FC236}">
                      <a16:creationId xmlns:a16="http://schemas.microsoft.com/office/drawing/2014/main" xmlns="" id="{9627359B-F9C3-7F4A-1C78-61B101AA2FC2}"/>
                    </a:ext>
                  </a:extLst>
                </p:cNvPr>
                <p:cNvGrpSpPr>
                  <a:grpSpLocks/>
                </p:cNvGrpSpPr>
                <p:nvPr/>
              </p:nvGrpSpPr>
              <p:grpSpPr bwMode="auto">
                <a:xfrm>
                  <a:off x="3554" y="118"/>
                  <a:ext cx="664" cy="349"/>
                  <a:chOff x="3554" y="118"/>
                  <a:chExt cx="664" cy="349"/>
                </a:xfrm>
              </p:grpSpPr>
              <p:sp>
                <p:nvSpPr>
                  <p:cNvPr id="77068" name="Freeform 268">
                    <a:extLst>
                      <a:ext uri="{FF2B5EF4-FFF2-40B4-BE49-F238E27FC236}">
                        <a16:creationId xmlns:a16="http://schemas.microsoft.com/office/drawing/2014/main" xmlns="" id="{583FEC38-42F0-4DB5-E0C5-03AA62D39D69}"/>
                      </a:ext>
                    </a:extLst>
                  </p:cNvPr>
                  <p:cNvSpPr>
                    <a:spLocks/>
                  </p:cNvSpPr>
                  <p:nvPr/>
                </p:nvSpPr>
                <p:spPr bwMode="hidden">
                  <a:xfrm rot="2664424" flipH="1">
                    <a:off x="3727" y="383"/>
                    <a:ext cx="491"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69" name="Freeform 269">
                    <a:extLst>
                      <a:ext uri="{FF2B5EF4-FFF2-40B4-BE49-F238E27FC236}">
                        <a16:creationId xmlns:a16="http://schemas.microsoft.com/office/drawing/2014/main" xmlns="" id="{1F1505C9-403F-B26D-F93C-EDA3D5DCE4A4}"/>
                      </a:ext>
                    </a:extLst>
                  </p:cNvPr>
                  <p:cNvSpPr>
                    <a:spLocks/>
                  </p:cNvSpPr>
                  <p:nvPr/>
                </p:nvSpPr>
                <p:spPr bwMode="hidden">
                  <a:xfrm rot="2664424" flipH="1">
                    <a:off x="3554" y="118"/>
                    <a:ext cx="264"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70" name="Group 270">
                  <a:extLst>
                    <a:ext uri="{FF2B5EF4-FFF2-40B4-BE49-F238E27FC236}">
                      <a16:creationId xmlns:a16="http://schemas.microsoft.com/office/drawing/2014/main" xmlns="" id="{B3029E3A-681F-38D7-384F-99A22A35CE59}"/>
                    </a:ext>
                  </a:extLst>
                </p:cNvPr>
                <p:cNvGrpSpPr>
                  <a:grpSpLocks/>
                </p:cNvGrpSpPr>
                <p:nvPr/>
              </p:nvGrpSpPr>
              <p:grpSpPr bwMode="auto">
                <a:xfrm>
                  <a:off x="3784" y="30"/>
                  <a:ext cx="305" cy="593"/>
                  <a:chOff x="1633" y="104"/>
                  <a:chExt cx="778" cy="1512"/>
                </a:xfrm>
              </p:grpSpPr>
              <p:sp>
                <p:nvSpPr>
                  <p:cNvPr id="77071" name="Freeform 271">
                    <a:extLst>
                      <a:ext uri="{FF2B5EF4-FFF2-40B4-BE49-F238E27FC236}">
                        <a16:creationId xmlns:a16="http://schemas.microsoft.com/office/drawing/2014/main" xmlns="" id="{7FA23AAC-1EF3-FE5A-BAC9-3735D0CB48CA}"/>
                      </a:ext>
                    </a:extLst>
                  </p:cNvPr>
                  <p:cNvSpPr>
                    <a:spLocks/>
                  </p:cNvSpPr>
                  <p:nvPr/>
                </p:nvSpPr>
                <p:spPr bwMode="hidden">
                  <a:xfrm rot="3473776" flipH="1">
                    <a:off x="1754" y="958"/>
                    <a:ext cx="1100"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72" name="Freeform 272">
                    <a:extLst>
                      <a:ext uri="{FF2B5EF4-FFF2-40B4-BE49-F238E27FC236}">
                        <a16:creationId xmlns:a16="http://schemas.microsoft.com/office/drawing/2014/main" xmlns="" id="{004F12A0-FA85-AB4D-A8F1-5EAC53EB9533}"/>
                      </a:ext>
                    </a:extLst>
                  </p:cNvPr>
                  <p:cNvSpPr>
                    <a:spLocks/>
                  </p:cNvSpPr>
                  <p:nvPr/>
                </p:nvSpPr>
                <p:spPr bwMode="hidden">
                  <a:xfrm rot="3473776" flipH="1">
                    <a:off x="1506" y="231"/>
                    <a:ext cx="591"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73" name="Group 273">
                  <a:extLst>
                    <a:ext uri="{FF2B5EF4-FFF2-40B4-BE49-F238E27FC236}">
                      <a16:creationId xmlns:a16="http://schemas.microsoft.com/office/drawing/2014/main" xmlns="" id="{928CEA49-1956-3D5E-4DF5-4FC87330B0F4}"/>
                    </a:ext>
                  </a:extLst>
                </p:cNvPr>
                <p:cNvGrpSpPr>
                  <a:grpSpLocks/>
                </p:cNvGrpSpPr>
                <p:nvPr/>
              </p:nvGrpSpPr>
              <p:grpSpPr bwMode="auto">
                <a:xfrm>
                  <a:off x="3903" y="0"/>
                  <a:ext cx="248" cy="601"/>
                  <a:chOff x="1935" y="28"/>
                  <a:chExt cx="634" cy="1534"/>
                </a:xfrm>
              </p:grpSpPr>
              <p:sp>
                <p:nvSpPr>
                  <p:cNvPr id="77074" name="Freeform 274">
                    <a:extLst>
                      <a:ext uri="{FF2B5EF4-FFF2-40B4-BE49-F238E27FC236}">
                        <a16:creationId xmlns:a16="http://schemas.microsoft.com/office/drawing/2014/main" xmlns="" id="{72EEEA09-BF69-4ACA-C1C9-7063FAB63A27}"/>
                      </a:ext>
                    </a:extLst>
                  </p:cNvPr>
                  <p:cNvSpPr>
                    <a:spLocks/>
                  </p:cNvSpPr>
                  <p:nvPr/>
                </p:nvSpPr>
                <p:spPr bwMode="hidden">
                  <a:xfrm rot="4126480" flipH="1">
                    <a:off x="1931" y="924"/>
                    <a:ext cx="106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75" name="Freeform 275">
                    <a:extLst>
                      <a:ext uri="{FF2B5EF4-FFF2-40B4-BE49-F238E27FC236}">
                        <a16:creationId xmlns:a16="http://schemas.microsoft.com/office/drawing/2014/main" xmlns="" id="{B907AE2E-7779-3C5A-6FC7-18CA6A4F2CF3}"/>
                      </a:ext>
                    </a:extLst>
                  </p:cNvPr>
                  <p:cNvSpPr>
                    <a:spLocks/>
                  </p:cNvSpPr>
                  <p:nvPr/>
                </p:nvSpPr>
                <p:spPr bwMode="hidden">
                  <a:xfrm rot="4126480" flipH="1">
                    <a:off x="1819"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76" name="Group 276">
                  <a:extLst>
                    <a:ext uri="{FF2B5EF4-FFF2-40B4-BE49-F238E27FC236}">
                      <a16:creationId xmlns:a16="http://schemas.microsoft.com/office/drawing/2014/main" xmlns="" id="{54134BBC-73C5-18D2-788E-432C36C82B5E}"/>
                    </a:ext>
                  </a:extLst>
                </p:cNvPr>
                <p:cNvGrpSpPr>
                  <a:grpSpLocks/>
                </p:cNvGrpSpPr>
                <p:nvPr/>
              </p:nvGrpSpPr>
              <p:grpSpPr bwMode="auto">
                <a:xfrm>
                  <a:off x="4251" y="252"/>
                  <a:ext cx="723" cy="222"/>
                  <a:chOff x="2822" y="672"/>
                  <a:chExt cx="1845" cy="566"/>
                </a:xfrm>
              </p:grpSpPr>
              <p:sp>
                <p:nvSpPr>
                  <p:cNvPr id="77077" name="Freeform 277">
                    <a:extLst>
                      <a:ext uri="{FF2B5EF4-FFF2-40B4-BE49-F238E27FC236}">
                        <a16:creationId xmlns:a16="http://schemas.microsoft.com/office/drawing/2014/main" xmlns="" id="{7B465A7A-723E-3BD0-95FB-B13BA194A379}"/>
                      </a:ext>
                    </a:extLst>
                  </p:cNvPr>
                  <p:cNvSpPr>
                    <a:spLocks/>
                  </p:cNvSpPr>
                  <p:nvPr/>
                </p:nvSpPr>
                <p:spPr bwMode="hidden">
                  <a:xfrm rot="-1325434">
                    <a:off x="2822" y="1023"/>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78" name="Freeform 278">
                    <a:extLst>
                      <a:ext uri="{FF2B5EF4-FFF2-40B4-BE49-F238E27FC236}">
                        <a16:creationId xmlns:a16="http://schemas.microsoft.com/office/drawing/2014/main" xmlns="" id="{221BC8A4-2F5C-62A3-B8D6-81EF5B4ED20A}"/>
                      </a:ext>
                    </a:extLst>
                  </p:cNvPr>
                  <p:cNvSpPr>
                    <a:spLocks/>
                  </p:cNvSpPr>
                  <p:nvPr/>
                </p:nvSpPr>
                <p:spPr bwMode="hidden">
                  <a:xfrm rot="-1325434">
                    <a:off x="4005" y="672"/>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79" name="Group 279">
                  <a:extLst>
                    <a:ext uri="{FF2B5EF4-FFF2-40B4-BE49-F238E27FC236}">
                      <a16:creationId xmlns:a16="http://schemas.microsoft.com/office/drawing/2014/main" xmlns="" id="{EDC63107-BF99-9289-76AA-7F00C008E57A}"/>
                    </a:ext>
                  </a:extLst>
                </p:cNvPr>
                <p:cNvGrpSpPr>
                  <a:grpSpLocks/>
                </p:cNvGrpSpPr>
                <p:nvPr/>
              </p:nvGrpSpPr>
              <p:grpSpPr bwMode="auto">
                <a:xfrm>
                  <a:off x="4196" y="163"/>
                  <a:ext cx="699" cy="282"/>
                  <a:chOff x="2683" y="445"/>
                  <a:chExt cx="1781" cy="717"/>
                </a:xfrm>
              </p:grpSpPr>
              <p:sp>
                <p:nvSpPr>
                  <p:cNvPr id="77080" name="Freeform 280">
                    <a:extLst>
                      <a:ext uri="{FF2B5EF4-FFF2-40B4-BE49-F238E27FC236}">
                        <a16:creationId xmlns:a16="http://schemas.microsoft.com/office/drawing/2014/main" xmlns="" id="{B6EC7387-C40B-D14B-CAFC-03CA625CA309}"/>
                      </a:ext>
                    </a:extLst>
                  </p:cNvPr>
                  <p:cNvSpPr>
                    <a:spLocks/>
                  </p:cNvSpPr>
                  <p:nvPr/>
                </p:nvSpPr>
                <p:spPr bwMode="hidden">
                  <a:xfrm rot="-1921064">
                    <a:off x="2683" y="947"/>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81" name="Freeform 281">
                    <a:extLst>
                      <a:ext uri="{FF2B5EF4-FFF2-40B4-BE49-F238E27FC236}">
                        <a16:creationId xmlns:a16="http://schemas.microsoft.com/office/drawing/2014/main" xmlns="" id="{F93A7B00-F534-D8E1-B8AF-22B3BB7D3CC2}"/>
                      </a:ext>
                    </a:extLst>
                  </p:cNvPr>
                  <p:cNvSpPr>
                    <a:spLocks/>
                  </p:cNvSpPr>
                  <p:nvPr/>
                </p:nvSpPr>
                <p:spPr bwMode="hidden">
                  <a:xfrm rot="-1921064">
                    <a:off x="3802" y="445"/>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sp>
              <p:nvSpPr>
                <p:cNvPr id="77082" name="Freeform 282">
                  <a:extLst>
                    <a:ext uri="{FF2B5EF4-FFF2-40B4-BE49-F238E27FC236}">
                      <a16:creationId xmlns:a16="http://schemas.microsoft.com/office/drawing/2014/main" xmlns="" id="{3BC3DD86-23D5-3CCA-A4AD-E07FB3D335D5}"/>
                    </a:ext>
                  </a:extLst>
                </p:cNvPr>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83" name="Freeform 283">
                  <a:extLst>
                    <a:ext uri="{FF2B5EF4-FFF2-40B4-BE49-F238E27FC236}">
                      <a16:creationId xmlns:a16="http://schemas.microsoft.com/office/drawing/2014/main" xmlns="" id="{1F39BEDB-371B-92AD-1D14-174D8AC32D50}"/>
                    </a:ext>
                  </a:extLst>
                </p:cNvPr>
                <p:cNvSpPr>
                  <a:spLocks/>
                </p:cNvSpPr>
                <p:nvPr/>
              </p:nvSpPr>
              <p:spPr bwMode="hidden">
                <a:xfrm rot="4578755" flipH="1">
                  <a:off x="3977" y="77"/>
                  <a:ext cx="216" cy="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nvGrpSpPr>
                <p:cNvPr id="77084" name="Group 284">
                  <a:extLst>
                    <a:ext uri="{FF2B5EF4-FFF2-40B4-BE49-F238E27FC236}">
                      <a16:creationId xmlns:a16="http://schemas.microsoft.com/office/drawing/2014/main" xmlns="" id="{CF727E94-A5FC-3AF8-C920-63D6C875D85E}"/>
                    </a:ext>
                  </a:extLst>
                </p:cNvPr>
                <p:cNvGrpSpPr>
                  <a:grpSpLocks/>
                </p:cNvGrpSpPr>
                <p:nvPr/>
              </p:nvGrpSpPr>
              <p:grpSpPr bwMode="auto">
                <a:xfrm>
                  <a:off x="4242" y="5"/>
                  <a:ext cx="251" cy="596"/>
                  <a:chOff x="2800" y="41"/>
                  <a:chExt cx="640" cy="1520"/>
                </a:xfrm>
              </p:grpSpPr>
              <p:sp>
                <p:nvSpPr>
                  <p:cNvPr id="77085" name="Freeform 285">
                    <a:extLst>
                      <a:ext uri="{FF2B5EF4-FFF2-40B4-BE49-F238E27FC236}">
                        <a16:creationId xmlns:a16="http://schemas.microsoft.com/office/drawing/2014/main" xmlns="" id="{3DB4009D-A8F4-5F63-D05D-940FC7A062FD}"/>
                      </a:ext>
                    </a:extLst>
                  </p:cNvPr>
                  <p:cNvSpPr>
                    <a:spLocks/>
                  </p:cNvSpPr>
                  <p:nvPr/>
                </p:nvSpPr>
                <p:spPr bwMode="hidden">
                  <a:xfrm rot="-3857755">
                    <a:off x="2361" y="938"/>
                    <a:ext cx="1062" cy="1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86" name="Freeform 286">
                    <a:extLst>
                      <a:ext uri="{FF2B5EF4-FFF2-40B4-BE49-F238E27FC236}">
                        <a16:creationId xmlns:a16="http://schemas.microsoft.com/office/drawing/2014/main" xmlns="" id="{70D1BA54-B5E2-A298-AD84-437B6E630EEA}"/>
                      </a:ext>
                    </a:extLst>
                  </p:cNvPr>
                  <p:cNvSpPr>
                    <a:spLocks/>
                  </p:cNvSpPr>
                  <p:nvPr/>
                </p:nvSpPr>
                <p:spPr bwMode="hidden">
                  <a:xfrm rot="-3857755">
                    <a:off x="3011" y="181"/>
                    <a:ext cx="570" cy="2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87" name="Group 287">
                  <a:extLst>
                    <a:ext uri="{FF2B5EF4-FFF2-40B4-BE49-F238E27FC236}">
                      <a16:creationId xmlns:a16="http://schemas.microsoft.com/office/drawing/2014/main" xmlns="" id="{4C6F298D-D3B7-E281-5CA1-B92C6F1BC64C}"/>
                    </a:ext>
                  </a:extLst>
                </p:cNvPr>
                <p:cNvGrpSpPr>
                  <a:grpSpLocks/>
                </p:cNvGrpSpPr>
                <p:nvPr/>
              </p:nvGrpSpPr>
              <p:grpSpPr bwMode="auto">
                <a:xfrm>
                  <a:off x="4295" y="53"/>
                  <a:ext cx="398" cy="574"/>
                  <a:chOff x="2934" y="163"/>
                  <a:chExt cx="1017" cy="1464"/>
                </a:xfrm>
              </p:grpSpPr>
              <p:sp>
                <p:nvSpPr>
                  <p:cNvPr id="77088" name="Freeform 288">
                    <a:extLst>
                      <a:ext uri="{FF2B5EF4-FFF2-40B4-BE49-F238E27FC236}">
                        <a16:creationId xmlns:a16="http://schemas.microsoft.com/office/drawing/2014/main" xmlns="" id="{A3B0B8D3-672D-2049-CF54-DD72330D7E0C}"/>
                      </a:ext>
                    </a:extLst>
                  </p:cNvPr>
                  <p:cNvSpPr>
                    <a:spLocks/>
                  </p:cNvSpPr>
                  <p:nvPr/>
                </p:nvSpPr>
                <p:spPr bwMode="hidden">
                  <a:xfrm rot="-2777260">
                    <a:off x="2491" y="915"/>
                    <a:ext cx="1155"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89" name="Freeform 289">
                    <a:extLst>
                      <a:ext uri="{FF2B5EF4-FFF2-40B4-BE49-F238E27FC236}">
                        <a16:creationId xmlns:a16="http://schemas.microsoft.com/office/drawing/2014/main" xmlns="" id="{63F70C94-8A4D-1FE3-0CED-65AFACCCB914}"/>
                      </a:ext>
                    </a:extLst>
                  </p:cNvPr>
                  <p:cNvSpPr>
                    <a:spLocks/>
                  </p:cNvSpPr>
                  <p:nvPr/>
                </p:nvSpPr>
                <p:spPr bwMode="hidden">
                  <a:xfrm rot="-2777260">
                    <a:off x="3430" y="261"/>
                    <a:ext cx="620" cy="42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90" name="Group 290">
                  <a:extLst>
                    <a:ext uri="{FF2B5EF4-FFF2-40B4-BE49-F238E27FC236}">
                      <a16:creationId xmlns:a16="http://schemas.microsoft.com/office/drawing/2014/main" xmlns="" id="{0BD7B93E-AEA0-2308-A0BE-8595982AA60A}"/>
                    </a:ext>
                  </a:extLst>
                </p:cNvPr>
                <p:cNvGrpSpPr>
                  <a:grpSpLocks/>
                </p:cNvGrpSpPr>
                <p:nvPr/>
              </p:nvGrpSpPr>
              <p:grpSpPr bwMode="auto">
                <a:xfrm>
                  <a:off x="4215" y="2"/>
                  <a:ext cx="95" cy="567"/>
                  <a:chOff x="2730" y="32"/>
                  <a:chExt cx="243" cy="1448"/>
                </a:xfrm>
              </p:grpSpPr>
              <p:sp>
                <p:nvSpPr>
                  <p:cNvPr id="77091" name="Freeform 291">
                    <a:extLst>
                      <a:ext uri="{FF2B5EF4-FFF2-40B4-BE49-F238E27FC236}">
                        <a16:creationId xmlns:a16="http://schemas.microsoft.com/office/drawing/2014/main" xmlns="" id="{4A2F9BBD-59D9-2A47-D5C2-4839D1749F98}"/>
                      </a:ext>
                    </a:extLst>
                  </p:cNvPr>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92" name="Freeform 292">
                    <a:extLst>
                      <a:ext uri="{FF2B5EF4-FFF2-40B4-BE49-F238E27FC236}">
                        <a16:creationId xmlns:a16="http://schemas.microsoft.com/office/drawing/2014/main" xmlns="" id="{DBB9A718-6974-462D-D2D1-20A6BA66A967}"/>
                      </a:ext>
                    </a:extLst>
                  </p:cNvPr>
                  <p:cNvSpPr>
                    <a:spLocks/>
                  </p:cNvSpPr>
                  <p:nvPr/>
                </p:nvSpPr>
                <p:spPr bwMode="hidden">
                  <a:xfrm rot="-4903748">
                    <a:off x="2650"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93" name="Group 293">
                  <a:extLst>
                    <a:ext uri="{FF2B5EF4-FFF2-40B4-BE49-F238E27FC236}">
                      <a16:creationId xmlns:a16="http://schemas.microsoft.com/office/drawing/2014/main" xmlns="" id="{6673D1EF-B18A-1C52-E9FC-43FBAF5FD1BD}"/>
                    </a:ext>
                  </a:extLst>
                </p:cNvPr>
                <p:cNvGrpSpPr>
                  <a:grpSpLocks/>
                </p:cNvGrpSpPr>
                <p:nvPr/>
              </p:nvGrpSpPr>
              <p:grpSpPr bwMode="auto">
                <a:xfrm>
                  <a:off x="3514" y="683"/>
                  <a:ext cx="425" cy="960"/>
                  <a:chOff x="943" y="1769"/>
                  <a:chExt cx="1085" cy="2450"/>
                </a:xfrm>
              </p:grpSpPr>
              <p:sp>
                <p:nvSpPr>
                  <p:cNvPr id="77094" name="Freeform 294">
                    <a:extLst>
                      <a:ext uri="{FF2B5EF4-FFF2-40B4-BE49-F238E27FC236}">
                        <a16:creationId xmlns:a16="http://schemas.microsoft.com/office/drawing/2014/main" xmlns="" id="{2A455C51-0EFB-C0D9-7D4F-6EC59F21D16F}"/>
                      </a:ext>
                    </a:extLst>
                  </p:cNvPr>
                  <p:cNvSpPr>
                    <a:spLocks/>
                  </p:cNvSpPr>
                  <p:nvPr/>
                </p:nvSpPr>
                <p:spPr bwMode="hidden">
                  <a:xfrm rot="18335692" flipH="1">
                    <a:off x="1010" y="2475"/>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95" name="Freeform 295">
                    <a:extLst>
                      <a:ext uri="{FF2B5EF4-FFF2-40B4-BE49-F238E27FC236}">
                        <a16:creationId xmlns:a16="http://schemas.microsoft.com/office/drawing/2014/main" xmlns="" id="{2FF30DCA-6580-895E-AFF3-64C52092C40C}"/>
                      </a:ext>
                    </a:extLst>
                  </p:cNvPr>
                  <p:cNvSpPr>
                    <a:spLocks/>
                  </p:cNvSpPr>
                  <p:nvPr/>
                </p:nvSpPr>
                <p:spPr bwMode="hidden">
                  <a:xfrm rot="18335692" flipH="1">
                    <a:off x="725" y="351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96" name="Group 296">
                  <a:extLst>
                    <a:ext uri="{FF2B5EF4-FFF2-40B4-BE49-F238E27FC236}">
                      <a16:creationId xmlns:a16="http://schemas.microsoft.com/office/drawing/2014/main" xmlns="" id="{78B72DB7-2ED9-8DDA-CBDD-93AACBCE9887}"/>
                    </a:ext>
                  </a:extLst>
                </p:cNvPr>
                <p:cNvGrpSpPr>
                  <a:grpSpLocks/>
                </p:cNvGrpSpPr>
                <p:nvPr/>
              </p:nvGrpSpPr>
              <p:grpSpPr bwMode="auto">
                <a:xfrm>
                  <a:off x="3715" y="748"/>
                  <a:ext cx="300" cy="930"/>
                  <a:chOff x="1455" y="1936"/>
                  <a:chExt cx="766" cy="2373"/>
                </a:xfrm>
              </p:grpSpPr>
              <p:sp>
                <p:nvSpPr>
                  <p:cNvPr id="77097" name="Freeform 297">
                    <a:extLst>
                      <a:ext uri="{FF2B5EF4-FFF2-40B4-BE49-F238E27FC236}">
                        <a16:creationId xmlns:a16="http://schemas.microsoft.com/office/drawing/2014/main" xmlns="" id="{C93D1A61-CE18-D928-CDD5-6910E2D47539}"/>
                      </a:ext>
                    </a:extLst>
                  </p:cNvPr>
                  <p:cNvSpPr>
                    <a:spLocks/>
                  </p:cNvSpPr>
                  <p:nvPr/>
                </p:nvSpPr>
                <p:spPr bwMode="hidden">
                  <a:xfrm rot="17542885" flipH="1">
                    <a:off x="1267" y="2578"/>
                    <a:ext cx="159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098" name="Freeform 298">
                    <a:extLst>
                      <a:ext uri="{FF2B5EF4-FFF2-40B4-BE49-F238E27FC236}">
                        <a16:creationId xmlns:a16="http://schemas.microsoft.com/office/drawing/2014/main" xmlns="" id="{0AF8E6E0-CD57-FBD6-FBDB-B7D461BA623F}"/>
                      </a:ext>
                    </a:extLst>
                  </p:cNvPr>
                  <p:cNvSpPr>
                    <a:spLocks/>
                  </p:cNvSpPr>
                  <p:nvPr/>
                </p:nvSpPr>
                <p:spPr bwMode="hidden">
                  <a:xfrm rot="17542885" flipH="1">
                    <a:off x="1272" y="3636"/>
                    <a:ext cx="85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099" name="Group 299">
                  <a:extLst>
                    <a:ext uri="{FF2B5EF4-FFF2-40B4-BE49-F238E27FC236}">
                      <a16:creationId xmlns:a16="http://schemas.microsoft.com/office/drawing/2014/main" xmlns="" id="{F49F1532-6D19-E4ED-117D-CE1359DDF821}"/>
                    </a:ext>
                  </a:extLst>
                </p:cNvPr>
                <p:cNvGrpSpPr>
                  <a:grpSpLocks/>
                </p:cNvGrpSpPr>
                <p:nvPr/>
              </p:nvGrpSpPr>
              <p:grpSpPr bwMode="auto">
                <a:xfrm rot="88588">
                  <a:off x="3923" y="769"/>
                  <a:ext cx="180" cy="913"/>
                  <a:chOff x="1956" y="1990"/>
                  <a:chExt cx="492" cy="2604"/>
                </a:xfrm>
              </p:grpSpPr>
              <p:sp>
                <p:nvSpPr>
                  <p:cNvPr id="77100" name="Freeform 300">
                    <a:extLst>
                      <a:ext uri="{FF2B5EF4-FFF2-40B4-BE49-F238E27FC236}">
                        <a16:creationId xmlns:a16="http://schemas.microsoft.com/office/drawing/2014/main" xmlns="" id="{4D198B08-4A83-C92C-AD99-1F5FD80FC911}"/>
                      </a:ext>
                    </a:extLst>
                  </p:cNvPr>
                  <p:cNvSpPr>
                    <a:spLocks/>
                  </p:cNvSpPr>
                  <p:nvPr/>
                </p:nvSpPr>
                <p:spPr bwMode="hidden">
                  <a:xfrm rot="16782062" flipH="1">
                    <a:off x="1442" y="2695"/>
                    <a:ext cx="1711"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01" name="Freeform 301">
                    <a:extLst>
                      <a:ext uri="{FF2B5EF4-FFF2-40B4-BE49-F238E27FC236}">
                        <a16:creationId xmlns:a16="http://schemas.microsoft.com/office/drawing/2014/main" xmlns="" id="{70740D5F-5C67-3CC7-1F8F-C81B6D1EFEB5}"/>
                      </a:ext>
                    </a:extLst>
                  </p:cNvPr>
                  <p:cNvSpPr>
                    <a:spLocks/>
                  </p:cNvSpPr>
                  <p:nvPr/>
                </p:nvSpPr>
                <p:spPr bwMode="hidden">
                  <a:xfrm rot="16782062" flipH="1">
                    <a:off x="1734" y="3898"/>
                    <a:ext cx="918" cy="47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02" name="Group 302">
                  <a:extLst>
                    <a:ext uri="{FF2B5EF4-FFF2-40B4-BE49-F238E27FC236}">
                      <a16:creationId xmlns:a16="http://schemas.microsoft.com/office/drawing/2014/main" xmlns="" id="{D817E299-A22E-A932-0C38-6F3B1F316E43}"/>
                    </a:ext>
                  </a:extLst>
                </p:cNvPr>
                <p:cNvGrpSpPr>
                  <a:grpSpLocks/>
                </p:cNvGrpSpPr>
                <p:nvPr/>
              </p:nvGrpSpPr>
              <p:grpSpPr bwMode="auto">
                <a:xfrm>
                  <a:off x="4451" y="662"/>
                  <a:ext cx="442" cy="951"/>
                  <a:chOff x="3334" y="1717"/>
                  <a:chExt cx="1125" cy="2426"/>
                </a:xfrm>
              </p:grpSpPr>
              <p:sp>
                <p:nvSpPr>
                  <p:cNvPr id="77103" name="Freeform 303">
                    <a:extLst>
                      <a:ext uri="{FF2B5EF4-FFF2-40B4-BE49-F238E27FC236}">
                        <a16:creationId xmlns:a16="http://schemas.microsoft.com/office/drawing/2014/main" xmlns="" id="{09F103D9-4667-3810-3308-8BE847767C51}"/>
                      </a:ext>
                    </a:extLst>
                  </p:cNvPr>
                  <p:cNvSpPr>
                    <a:spLocks/>
                  </p:cNvSpPr>
                  <p:nvPr/>
                </p:nvSpPr>
                <p:spPr bwMode="hidden">
                  <a:xfrm rot="3144576">
                    <a:off x="2628" y="2423"/>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04" name="Freeform 304">
                    <a:extLst>
                      <a:ext uri="{FF2B5EF4-FFF2-40B4-BE49-F238E27FC236}">
                        <a16:creationId xmlns:a16="http://schemas.microsoft.com/office/drawing/2014/main" xmlns="" id="{0CABE9A6-87A3-39DD-C584-29349B3D3B73}"/>
                      </a:ext>
                    </a:extLst>
                  </p:cNvPr>
                  <p:cNvSpPr>
                    <a:spLocks/>
                  </p:cNvSpPr>
                  <p:nvPr/>
                </p:nvSpPr>
                <p:spPr bwMode="hidden">
                  <a:xfrm rot="3144576">
                    <a:off x="3751" y="3436"/>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05" name="Group 305">
                  <a:extLst>
                    <a:ext uri="{FF2B5EF4-FFF2-40B4-BE49-F238E27FC236}">
                      <a16:creationId xmlns:a16="http://schemas.microsoft.com/office/drawing/2014/main" xmlns="" id="{6A5B6882-9665-8AAD-995C-30F7580AFCCF}"/>
                    </a:ext>
                  </a:extLst>
                </p:cNvPr>
                <p:cNvGrpSpPr>
                  <a:grpSpLocks/>
                </p:cNvGrpSpPr>
                <p:nvPr/>
              </p:nvGrpSpPr>
              <p:grpSpPr bwMode="auto">
                <a:xfrm>
                  <a:off x="4391" y="721"/>
                  <a:ext cx="347" cy="951"/>
                  <a:chOff x="3181" y="1866"/>
                  <a:chExt cx="883" cy="2426"/>
                </a:xfrm>
              </p:grpSpPr>
              <p:sp>
                <p:nvSpPr>
                  <p:cNvPr id="77106" name="Freeform 306">
                    <a:extLst>
                      <a:ext uri="{FF2B5EF4-FFF2-40B4-BE49-F238E27FC236}">
                        <a16:creationId xmlns:a16="http://schemas.microsoft.com/office/drawing/2014/main" xmlns="" id="{F9C4B9C1-626A-29ED-D7ED-D521F9BA7563}"/>
                      </a:ext>
                    </a:extLst>
                  </p:cNvPr>
                  <p:cNvSpPr>
                    <a:spLocks/>
                  </p:cNvSpPr>
                  <p:nvPr/>
                </p:nvSpPr>
                <p:spPr bwMode="hidden">
                  <a:xfrm rot="3745735">
                    <a:off x="2506" y="2541"/>
                    <a:ext cx="1650"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07" name="Freeform 307">
                    <a:extLst>
                      <a:ext uri="{FF2B5EF4-FFF2-40B4-BE49-F238E27FC236}">
                        <a16:creationId xmlns:a16="http://schemas.microsoft.com/office/drawing/2014/main" xmlns="" id="{7F14828D-19EC-D568-C118-D7DFEDDBCF60}"/>
                      </a:ext>
                    </a:extLst>
                  </p:cNvPr>
                  <p:cNvSpPr>
                    <a:spLocks/>
                  </p:cNvSpPr>
                  <p:nvPr/>
                </p:nvSpPr>
                <p:spPr bwMode="hidden">
                  <a:xfrm rot="3745735">
                    <a:off x="3387" y="3615"/>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08" name="Group 308">
                  <a:extLst>
                    <a:ext uri="{FF2B5EF4-FFF2-40B4-BE49-F238E27FC236}">
                      <a16:creationId xmlns:a16="http://schemas.microsoft.com/office/drawing/2014/main" xmlns="" id="{2045ADF4-B811-18F4-5D08-BC21009C9415}"/>
                    </a:ext>
                  </a:extLst>
                </p:cNvPr>
                <p:cNvGrpSpPr>
                  <a:grpSpLocks/>
                </p:cNvGrpSpPr>
                <p:nvPr/>
              </p:nvGrpSpPr>
              <p:grpSpPr bwMode="auto">
                <a:xfrm>
                  <a:off x="4323" y="767"/>
                  <a:ext cx="243" cy="935"/>
                  <a:chOff x="3006" y="1983"/>
                  <a:chExt cx="619" cy="2386"/>
                </a:xfrm>
              </p:grpSpPr>
              <p:sp>
                <p:nvSpPr>
                  <p:cNvPr id="77109" name="Freeform 309">
                    <a:extLst>
                      <a:ext uri="{FF2B5EF4-FFF2-40B4-BE49-F238E27FC236}">
                        <a16:creationId xmlns:a16="http://schemas.microsoft.com/office/drawing/2014/main" xmlns="" id="{505196BA-243C-17FA-76DC-7F8D80FB47B7}"/>
                      </a:ext>
                    </a:extLst>
                  </p:cNvPr>
                  <p:cNvSpPr>
                    <a:spLocks/>
                  </p:cNvSpPr>
                  <p:nvPr/>
                </p:nvSpPr>
                <p:spPr bwMode="hidden">
                  <a:xfrm rot="4286818">
                    <a:off x="2328" y="2661"/>
                    <a:ext cx="160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10" name="Freeform 310">
                    <a:extLst>
                      <a:ext uri="{FF2B5EF4-FFF2-40B4-BE49-F238E27FC236}">
                        <a16:creationId xmlns:a16="http://schemas.microsoft.com/office/drawing/2014/main" xmlns="" id="{D9B7D175-3B42-F13F-12C6-176B94D8018E}"/>
                      </a:ext>
                    </a:extLst>
                  </p:cNvPr>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11" name="Group 311">
                  <a:extLst>
                    <a:ext uri="{FF2B5EF4-FFF2-40B4-BE49-F238E27FC236}">
                      <a16:creationId xmlns:a16="http://schemas.microsoft.com/office/drawing/2014/main" xmlns="" id="{84E2E878-70B5-1443-D73A-481AB14341C0}"/>
                    </a:ext>
                  </a:extLst>
                </p:cNvPr>
                <p:cNvGrpSpPr>
                  <a:grpSpLocks/>
                </p:cNvGrpSpPr>
                <p:nvPr/>
              </p:nvGrpSpPr>
              <p:grpSpPr bwMode="auto">
                <a:xfrm>
                  <a:off x="4249" y="813"/>
                  <a:ext cx="159" cy="870"/>
                  <a:chOff x="2819" y="2101"/>
                  <a:chExt cx="405" cy="2219"/>
                </a:xfrm>
              </p:grpSpPr>
              <p:sp>
                <p:nvSpPr>
                  <p:cNvPr id="77112" name="Freeform 312">
                    <a:extLst>
                      <a:ext uri="{FF2B5EF4-FFF2-40B4-BE49-F238E27FC236}">
                        <a16:creationId xmlns:a16="http://schemas.microsoft.com/office/drawing/2014/main" xmlns="" id="{A78BF489-C668-844B-61BF-8C2179C9D3BE}"/>
                      </a:ext>
                    </a:extLst>
                  </p:cNvPr>
                  <p:cNvSpPr>
                    <a:spLocks/>
                  </p:cNvSpPr>
                  <p:nvPr/>
                </p:nvSpPr>
                <p:spPr bwMode="hidden">
                  <a:xfrm rot="4898956">
                    <a:off x="2206" y="2714"/>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13" name="Freeform 313">
                    <a:extLst>
                      <a:ext uri="{FF2B5EF4-FFF2-40B4-BE49-F238E27FC236}">
                        <a16:creationId xmlns:a16="http://schemas.microsoft.com/office/drawing/2014/main" xmlns="" id="{DD011B3A-CA60-3752-70A8-A5E4998698A4}"/>
                      </a:ext>
                    </a:extLst>
                  </p:cNvPr>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14" name="Group 314">
                  <a:extLst>
                    <a:ext uri="{FF2B5EF4-FFF2-40B4-BE49-F238E27FC236}">
                      <a16:creationId xmlns:a16="http://schemas.microsoft.com/office/drawing/2014/main" xmlns="" id="{A829AB69-4B83-D649-8836-89D6DEAD825E}"/>
                    </a:ext>
                  </a:extLst>
                </p:cNvPr>
                <p:cNvGrpSpPr>
                  <a:grpSpLocks/>
                </p:cNvGrpSpPr>
                <p:nvPr/>
              </p:nvGrpSpPr>
              <p:grpSpPr bwMode="auto">
                <a:xfrm>
                  <a:off x="4045" y="826"/>
                  <a:ext cx="167" cy="857"/>
                  <a:chOff x="2287" y="2135"/>
                  <a:chExt cx="426" cy="2185"/>
                </a:xfrm>
              </p:grpSpPr>
              <p:sp>
                <p:nvSpPr>
                  <p:cNvPr id="77115" name="Freeform 315">
                    <a:extLst>
                      <a:ext uri="{FF2B5EF4-FFF2-40B4-BE49-F238E27FC236}">
                        <a16:creationId xmlns:a16="http://schemas.microsoft.com/office/drawing/2014/main" xmlns="" id="{5AD06AFB-36F7-5595-86D0-5D261D3CE916}"/>
                      </a:ext>
                    </a:extLst>
                  </p:cNvPr>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16" name="Freeform 316">
                    <a:extLst>
                      <a:ext uri="{FF2B5EF4-FFF2-40B4-BE49-F238E27FC236}">
                        <a16:creationId xmlns:a16="http://schemas.microsoft.com/office/drawing/2014/main" xmlns="" id="{8853FB1A-7562-3751-5C37-17C3CBF6D67E}"/>
                      </a:ext>
                    </a:extLst>
                  </p:cNvPr>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sp>
            <p:nvSpPr>
              <p:cNvPr id="77117" name="Freeform 317">
                <a:extLst>
                  <a:ext uri="{FF2B5EF4-FFF2-40B4-BE49-F238E27FC236}">
                    <a16:creationId xmlns:a16="http://schemas.microsoft.com/office/drawing/2014/main" xmlns="" id="{4DF24026-78E3-DC57-7DC5-3C73EACF6668}"/>
                  </a:ext>
                </a:extLst>
              </p:cNvPr>
              <p:cNvSpPr>
                <a:spLocks/>
              </p:cNvSpPr>
              <p:nvPr/>
            </p:nvSpPr>
            <p:spPr bwMode="hidden">
              <a:xfrm flipH="1">
                <a:off x="3873" y="934"/>
                <a:ext cx="191"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18" name="Arc 318">
                <a:extLst>
                  <a:ext uri="{FF2B5EF4-FFF2-40B4-BE49-F238E27FC236}">
                    <a16:creationId xmlns:a16="http://schemas.microsoft.com/office/drawing/2014/main" xmlns="" id="{DF271961-0AEE-FC38-BE51-24F2F2116A19}"/>
                  </a:ext>
                </a:extLst>
              </p:cNvPr>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19" name="Arc 319">
                <a:extLst>
                  <a:ext uri="{FF2B5EF4-FFF2-40B4-BE49-F238E27FC236}">
                    <a16:creationId xmlns:a16="http://schemas.microsoft.com/office/drawing/2014/main" xmlns="" id="{FE20E342-DE8A-C7A7-4651-B2BCB0CE58BD}"/>
                  </a:ext>
                </a:extLst>
              </p:cNvPr>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600"/>
                      <a:pt x="17826" y="21600"/>
                    </a:cubicBezTo>
                    <a:cubicBezTo>
                      <a:pt x="10696" y="21600"/>
                      <a:pt x="4025" y="18081"/>
                      <a:pt x="-1" y="12197"/>
                    </a:cubicBezTo>
                  </a:path>
                  <a:path w="36729" h="21600" stroke="0" extrusionOk="0">
                    <a:moveTo>
                      <a:pt x="36729" y="10451"/>
                    </a:moveTo>
                    <a:cubicBezTo>
                      <a:pt x="32926" y="17330"/>
                      <a:pt x="25686" y="21600"/>
                      <a:pt x="17826" y="21600"/>
                    </a:cubicBezTo>
                    <a:cubicBezTo>
                      <a:pt x="10696" y="21600"/>
                      <a:pt x="4025" y="18081"/>
                      <a:pt x="-1" y="12197"/>
                    </a:cubicBezTo>
                    <a:lnTo>
                      <a:pt x="17826" y="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0" name="Arc 320">
                <a:extLst>
                  <a:ext uri="{FF2B5EF4-FFF2-40B4-BE49-F238E27FC236}">
                    <a16:creationId xmlns:a16="http://schemas.microsoft.com/office/drawing/2014/main" xmlns="" id="{AFFC00B6-717C-E1F4-22EB-1592FD6D5ED2}"/>
                  </a:ext>
                </a:extLst>
              </p:cNvPr>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0"/>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0"/>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1" name="Arc 321">
                <a:extLst>
                  <a:ext uri="{FF2B5EF4-FFF2-40B4-BE49-F238E27FC236}">
                    <a16:creationId xmlns:a16="http://schemas.microsoft.com/office/drawing/2014/main" xmlns="" id="{6661FEA2-D554-527F-21D1-DEA9E49A9E4C}"/>
                  </a:ext>
                </a:extLst>
              </p:cNvPr>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0"/>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0"/>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2" name="Arc 322">
                <a:extLst>
                  <a:ext uri="{FF2B5EF4-FFF2-40B4-BE49-F238E27FC236}">
                    <a16:creationId xmlns:a16="http://schemas.microsoft.com/office/drawing/2014/main" xmlns="" id="{9ECFA937-83F8-EE4C-9AC5-E4DC8BE9C5AE}"/>
                  </a:ext>
                </a:extLst>
              </p:cNvPr>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0"/>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0"/>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3" name="Arc 323">
                <a:extLst>
                  <a:ext uri="{FF2B5EF4-FFF2-40B4-BE49-F238E27FC236}">
                    <a16:creationId xmlns:a16="http://schemas.microsoft.com/office/drawing/2014/main" xmlns="" id="{6B59C119-7A4A-CA84-7850-611FB9FD748C}"/>
                  </a:ext>
                </a:extLst>
              </p:cNvPr>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4" name="Arc 324">
                <a:extLst>
                  <a:ext uri="{FF2B5EF4-FFF2-40B4-BE49-F238E27FC236}">
                    <a16:creationId xmlns:a16="http://schemas.microsoft.com/office/drawing/2014/main" xmlns="" id="{D98093E0-E49C-F0E2-B136-3D308661C3C7}"/>
                  </a:ext>
                </a:extLst>
              </p:cNvPr>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5" name="Arc 325">
                <a:extLst>
                  <a:ext uri="{FF2B5EF4-FFF2-40B4-BE49-F238E27FC236}">
                    <a16:creationId xmlns:a16="http://schemas.microsoft.com/office/drawing/2014/main" xmlns="" id="{D2A4AB35-7DE6-41C3-C0F2-C98C3A061F76}"/>
                  </a:ext>
                </a:extLst>
              </p:cNvPr>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6" name="Freeform 326">
                <a:extLst>
                  <a:ext uri="{FF2B5EF4-FFF2-40B4-BE49-F238E27FC236}">
                    <a16:creationId xmlns:a16="http://schemas.microsoft.com/office/drawing/2014/main" xmlns="" id="{A585A723-1128-9F6E-010E-DCF504490646}"/>
                  </a:ext>
                </a:extLst>
              </p:cNvPr>
              <p:cNvSpPr>
                <a:spLocks/>
              </p:cNvSpPr>
              <p:nvPr/>
            </p:nvSpPr>
            <p:spPr bwMode="hidden">
              <a:xfrm>
                <a:off x="4410" y="1033"/>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7" name="Freeform 327">
                <a:extLst>
                  <a:ext uri="{FF2B5EF4-FFF2-40B4-BE49-F238E27FC236}">
                    <a16:creationId xmlns:a16="http://schemas.microsoft.com/office/drawing/2014/main" xmlns="" id="{2E05A786-B7DB-C504-8E60-59DA2ACCFD3B}"/>
                  </a:ext>
                </a:extLst>
              </p:cNvPr>
              <p:cNvSpPr>
                <a:spLocks/>
              </p:cNvSpPr>
              <p:nvPr/>
            </p:nvSpPr>
            <p:spPr bwMode="hidden">
              <a:xfrm rot="19660755" flipV="1">
                <a:off x="4114" y="843"/>
                <a:ext cx="173" cy="3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8" name="Arc 328">
                <a:extLst>
                  <a:ext uri="{FF2B5EF4-FFF2-40B4-BE49-F238E27FC236}">
                    <a16:creationId xmlns:a16="http://schemas.microsoft.com/office/drawing/2014/main" xmlns="" id="{2529189F-67D8-BB89-D217-5915A0FE1019}"/>
                  </a:ext>
                </a:extLst>
              </p:cNvPr>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0"/>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0"/>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29" name="Arc 329">
                <a:extLst>
                  <a:ext uri="{FF2B5EF4-FFF2-40B4-BE49-F238E27FC236}">
                    <a16:creationId xmlns:a16="http://schemas.microsoft.com/office/drawing/2014/main" xmlns="" id="{BA7F32F8-AC89-E049-9B3C-B6BD8AB13EB6}"/>
                  </a:ext>
                </a:extLst>
              </p:cNvPr>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0"/>
                      <a:pt x="18231" y="0"/>
                    </a:cubicBezTo>
                    <a:cubicBezTo>
                      <a:pt x="23204" y="0"/>
                      <a:pt x="28026" y="1716"/>
                      <a:pt x="31881" y="4859"/>
                    </a:cubicBezTo>
                  </a:path>
                  <a:path w="31881" h="21600" stroke="0" extrusionOk="0">
                    <a:moveTo>
                      <a:pt x="-1" y="10015"/>
                    </a:moveTo>
                    <a:cubicBezTo>
                      <a:pt x="3963" y="3778"/>
                      <a:pt x="10840" y="0"/>
                      <a:pt x="18231" y="0"/>
                    </a:cubicBezTo>
                    <a:cubicBezTo>
                      <a:pt x="23204" y="0"/>
                      <a:pt x="28026" y="1716"/>
                      <a:pt x="31881" y="4859"/>
                    </a:cubicBezTo>
                    <a:lnTo>
                      <a:pt x="18231"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dirty="0"/>
              </a:p>
            </p:txBody>
          </p:sp>
          <p:sp>
            <p:nvSpPr>
              <p:cNvPr id="77130" name="Arc 330">
                <a:extLst>
                  <a:ext uri="{FF2B5EF4-FFF2-40B4-BE49-F238E27FC236}">
                    <a16:creationId xmlns:a16="http://schemas.microsoft.com/office/drawing/2014/main" xmlns="" id="{A1055726-8314-6BC2-6140-C2048E018B78}"/>
                  </a:ext>
                </a:extLst>
              </p:cNvPr>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0"/>
                      <a:pt x="13212" y="0"/>
                    </a:cubicBezTo>
                    <a:cubicBezTo>
                      <a:pt x="20409" y="0"/>
                      <a:pt x="27134" y="3585"/>
                      <a:pt x="31145" y="9561"/>
                    </a:cubicBezTo>
                  </a:path>
                  <a:path w="31146" h="21600" stroke="0" extrusionOk="0">
                    <a:moveTo>
                      <a:pt x="-1" y="4511"/>
                    </a:moveTo>
                    <a:cubicBezTo>
                      <a:pt x="3783" y="1586"/>
                      <a:pt x="8429" y="0"/>
                      <a:pt x="13212" y="0"/>
                    </a:cubicBezTo>
                    <a:cubicBezTo>
                      <a:pt x="20409" y="0"/>
                      <a:pt x="27134" y="3585"/>
                      <a:pt x="31145" y="9561"/>
                    </a:cubicBezTo>
                    <a:lnTo>
                      <a:pt x="13212" y="21600"/>
                    </a:lnTo>
                    <a:close/>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1" name="Freeform 331">
                <a:extLst>
                  <a:ext uri="{FF2B5EF4-FFF2-40B4-BE49-F238E27FC236}">
                    <a16:creationId xmlns:a16="http://schemas.microsoft.com/office/drawing/2014/main" xmlns="" id="{F1240CBC-B070-5261-2CA1-506E7FC9AD27}"/>
                  </a:ext>
                </a:extLst>
              </p:cNvPr>
              <p:cNvSpPr>
                <a:spLocks/>
              </p:cNvSpPr>
              <p:nvPr/>
            </p:nvSpPr>
            <p:spPr bwMode="hidden">
              <a:xfrm flipH="1">
                <a:off x="3307" y="982"/>
                <a:ext cx="425"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2" name="Freeform 332">
                <a:extLst>
                  <a:ext uri="{FF2B5EF4-FFF2-40B4-BE49-F238E27FC236}">
                    <a16:creationId xmlns:a16="http://schemas.microsoft.com/office/drawing/2014/main" xmlns="" id="{BF206CB8-9BC3-8B55-3CD9-EEDC5358B9D8}"/>
                  </a:ext>
                </a:extLst>
              </p:cNvPr>
              <p:cNvSpPr>
                <a:spLocks/>
              </p:cNvSpPr>
              <p:nvPr/>
            </p:nvSpPr>
            <p:spPr bwMode="hidden">
              <a:xfrm flipH="1">
                <a:off x="3507" y="350"/>
                <a:ext cx="273"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3" name="Freeform 333">
                <a:extLst>
                  <a:ext uri="{FF2B5EF4-FFF2-40B4-BE49-F238E27FC236}">
                    <a16:creationId xmlns:a16="http://schemas.microsoft.com/office/drawing/2014/main" xmlns="" id="{F23BD790-1D1C-51F6-1550-C906F1D8BE42}"/>
                  </a:ext>
                </a:extLst>
              </p:cNvPr>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4" name="Freeform 334">
                <a:extLst>
                  <a:ext uri="{FF2B5EF4-FFF2-40B4-BE49-F238E27FC236}">
                    <a16:creationId xmlns:a16="http://schemas.microsoft.com/office/drawing/2014/main" xmlns="" id="{E1B07DA8-DEDE-3745-1B79-F23559A5CC82}"/>
                  </a:ext>
                </a:extLst>
              </p:cNvPr>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5" name="Freeform 335">
                <a:extLst>
                  <a:ext uri="{FF2B5EF4-FFF2-40B4-BE49-F238E27FC236}">
                    <a16:creationId xmlns:a16="http://schemas.microsoft.com/office/drawing/2014/main" xmlns="" id="{E3C3BEB3-0201-A415-5376-40CF846E296A}"/>
                  </a:ext>
                </a:extLst>
              </p:cNvPr>
              <p:cNvSpPr>
                <a:spLocks/>
              </p:cNvSpPr>
              <p:nvPr/>
            </p:nvSpPr>
            <p:spPr bwMode="hidden">
              <a:xfrm>
                <a:off x="4636" y="576"/>
                <a:ext cx="595" cy="41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6" name="Freeform 336">
                <a:extLst>
                  <a:ext uri="{FF2B5EF4-FFF2-40B4-BE49-F238E27FC236}">
                    <a16:creationId xmlns:a16="http://schemas.microsoft.com/office/drawing/2014/main" xmlns="" id="{76B8747B-5A5C-F618-BE62-9220049FA282}"/>
                  </a:ext>
                </a:extLst>
              </p:cNvPr>
              <p:cNvSpPr>
                <a:spLocks/>
              </p:cNvSpPr>
              <p:nvPr/>
            </p:nvSpPr>
            <p:spPr bwMode="hidden">
              <a:xfrm>
                <a:off x="4658" y="132"/>
                <a:ext cx="260" cy="56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7" name="Freeform 337">
                <a:extLst>
                  <a:ext uri="{FF2B5EF4-FFF2-40B4-BE49-F238E27FC236}">
                    <a16:creationId xmlns:a16="http://schemas.microsoft.com/office/drawing/2014/main" xmlns="" id="{364945B9-0E3A-FD19-1462-A75AB41D87D7}"/>
                  </a:ext>
                </a:extLst>
              </p:cNvPr>
              <p:cNvSpPr>
                <a:spLocks/>
              </p:cNvSpPr>
              <p:nvPr/>
            </p:nvSpPr>
            <p:spPr bwMode="hidden">
              <a:xfrm rot="20253369">
                <a:off x="4401" y="599"/>
                <a:ext cx="174"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38" name="Freeform 338">
                <a:extLst>
                  <a:ext uri="{FF2B5EF4-FFF2-40B4-BE49-F238E27FC236}">
                    <a16:creationId xmlns:a16="http://schemas.microsoft.com/office/drawing/2014/main" xmlns="" id="{F0B0EDE9-1136-08AB-40C0-DB18C14C5472}"/>
                  </a:ext>
                </a:extLst>
              </p:cNvPr>
              <p:cNvSpPr>
                <a:spLocks/>
              </p:cNvSpPr>
              <p:nvPr/>
            </p:nvSpPr>
            <p:spPr bwMode="hidden">
              <a:xfrm rot="1346631" flipH="1">
                <a:off x="3783" y="590"/>
                <a:ext cx="173"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grpSp>
        <p:nvGrpSpPr>
          <p:cNvPr id="77139" name="Group 339">
            <a:extLst>
              <a:ext uri="{FF2B5EF4-FFF2-40B4-BE49-F238E27FC236}">
                <a16:creationId xmlns:a16="http://schemas.microsoft.com/office/drawing/2014/main" xmlns="" id="{ACABFD3D-6B42-E5EF-CA09-A674A877C670}"/>
              </a:ext>
            </a:extLst>
          </p:cNvPr>
          <p:cNvGrpSpPr>
            <a:grpSpLocks/>
          </p:cNvGrpSpPr>
          <p:nvPr/>
        </p:nvGrpSpPr>
        <p:grpSpPr bwMode="auto">
          <a:xfrm>
            <a:off x="8681581" y="1237988"/>
            <a:ext cx="2895600" cy="2971800"/>
            <a:chOff x="3115" y="0"/>
            <a:chExt cx="2170" cy="2486"/>
          </a:xfrm>
        </p:grpSpPr>
        <p:grpSp>
          <p:nvGrpSpPr>
            <p:cNvPr id="77140" name="Group 340">
              <a:extLst>
                <a:ext uri="{FF2B5EF4-FFF2-40B4-BE49-F238E27FC236}">
                  <a16:creationId xmlns:a16="http://schemas.microsoft.com/office/drawing/2014/main" xmlns="" id="{F3E985E3-3C0C-8896-DE0A-E92A0FE3F0C4}"/>
                </a:ext>
              </a:extLst>
            </p:cNvPr>
            <p:cNvGrpSpPr>
              <a:grpSpLocks/>
            </p:cNvGrpSpPr>
            <p:nvPr/>
          </p:nvGrpSpPr>
          <p:grpSpPr bwMode="auto">
            <a:xfrm>
              <a:off x="4080" y="1910"/>
              <a:ext cx="768" cy="576"/>
              <a:chOff x="0" y="0"/>
              <a:chExt cx="768" cy="576"/>
            </a:xfrm>
          </p:grpSpPr>
          <p:sp>
            <p:nvSpPr>
              <p:cNvPr id="77141" name="Oval 341">
                <a:extLst>
                  <a:ext uri="{FF2B5EF4-FFF2-40B4-BE49-F238E27FC236}">
                    <a16:creationId xmlns:a16="http://schemas.microsoft.com/office/drawing/2014/main" xmlns="" id="{EA75E3CD-0D33-1EE0-34CE-A9A0A2557626}"/>
                  </a:ext>
                </a:extLst>
              </p:cNvPr>
              <p:cNvSpPr>
                <a:spLocks noChangeArrowheads="1"/>
              </p:cNvSpPr>
              <p:nvPr/>
            </p:nvSpPr>
            <p:spPr bwMode="hidden">
              <a:xfrm>
                <a:off x="0" y="0"/>
                <a:ext cx="768" cy="576"/>
              </a:xfrm>
              <a:prstGeom prst="ellipse">
                <a:avLst/>
              </a:prstGeom>
              <a:gradFill rotWithShape="1">
                <a:gsLst>
                  <a:gs pos="0">
                    <a:srgbClr val="FF00FF">
                      <a:gamma/>
                      <a:shade val="46275"/>
                      <a:invGamma/>
                    </a:srgbClr>
                  </a:gs>
                  <a:gs pos="100000">
                    <a:srgbClr val="FF00FF"/>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42" name="Oval 342">
                <a:extLst>
                  <a:ext uri="{FF2B5EF4-FFF2-40B4-BE49-F238E27FC236}">
                    <a16:creationId xmlns:a16="http://schemas.microsoft.com/office/drawing/2014/main" xmlns="" id="{B3463E53-844C-108D-001B-E6AB039587F1}"/>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43" name="Group 343">
              <a:extLst>
                <a:ext uri="{FF2B5EF4-FFF2-40B4-BE49-F238E27FC236}">
                  <a16:creationId xmlns:a16="http://schemas.microsoft.com/office/drawing/2014/main" xmlns="" id="{AB968A60-4CAB-0731-E4F0-8ED02809E205}"/>
                </a:ext>
              </a:extLst>
            </p:cNvPr>
            <p:cNvGrpSpPr>
              <a:grpSpLocks/>
            </p:cNvGrpSpPr>
            <p:nvPr/>
          </p:nvGrpSpPr>
          <p:grpSpPr bwMode="auto">
            <a:xfrm>
              <a:off x="4257" y="1103"/>
              <a:ext cx="768" cy="576"/>
              <a:chOff x="0" y="0"/>
              <a:chExt cx="768" cy="576"/>
            </a:xfrm>
          </p:grpSpPr>
          <p:sp>
            <p:nvSpPr>
              <p:cNvPr id="77144" name="Oval 344">
                <a:extLst>
                  <a:ext uri="{FF2B5EF4-FFF2-40B4-BE49-F238E27FC236}">
                    <a16:creationId xmlns:a16="http://schemas.microsoft.com/office/drawing/2014/main" xmlns="" id="{50013571-B8F8-4180-7644-14445DEDBAA5}"/>
                  </a:ext>
                </a:extLst>
              </p:cNvPr>
              <p:cNvSpPr>
                <a:spLocks noChangeArrowheads="1"/>
              </p:cNvSpPr>
              <p:nvPr/>
            </p:nvSpPr>
            <p:spPr bwMode="hidden">
              <a:xfrm>
                <a:off x="0" y="0"/>
                <a:ext cx="768" cy="576"/>
              </a:xfrm>
              <a:prstGeom prst="ellipse">
                <a:avLst/>
              </a:prstGeom>
              <a:gradFill rotWithShape="0">
                <a:gsLst>
                  <a:gs pos="0">
                    <a:schemeClr val="bg1"/>
                  </a:gs>
                  <a:gs pos="100000">
                    <a:srgbClr val="00FF00"/>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45" name="Oval 345">
                <a:extLst>
                  <a:ext uri="{FF2B5EF4-FFF2-40B4-BE49-F238E27FC236}">
                    <a16:creationId xmlns:a16="http://schemas.microsoft.com/office/drawing/2014/main" xmlns="" id="{43280DF8-7326-9BEB-215D-97E65B7B1425}"/>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46" name="Group 346">
              <a:extLst>
                <a:ext uri="{FF2B5EF4-FFF2-40B4-BE49-F238E27FC236}">
                  <a16:creationId xmlns:a16="http://schemas.microsoft.com/office/drawing/2014/main" xmlns="" id="{CFA0F879-4D62-5EC1-F75C-03BA721CC60A}"/>
                </a:ext>
              </a:extLst>
            </p:cNvPr>
            <p:cNvGrpSpPr>
              <a:grpSpLocks/>
            </p:cNvGrpSpPr>
            <p:nvPr/>
          </p:nvGrpSpPr>
          <p:grpSpPr bwMode="auto">
            <a:xfrm>
              <a:off x="3134" y="0"/>
              <a:ext cx="768" cy="576"/>
              <a:chOff x="0" y="0"/>
              <a:chExt cx="768" cy="576"/>
            </a:xfrm>
          </p:grpSpPr>
          <p:sp>
            <p:nvSpPr>
              <p:cNvPr id="77147" name="Oval 347">
                <a:extLst>
                  <a:ext uri="{FF2B5EF4-FFF2-40B4-BE49-F238E27FC236}">
                    <a16:creationId xmlns:a16="http://schemas.microsoft.com/office/drawing/2014/main" xmlns="" id="{AC47D992-AA69-AD47-D471-BFBA98A8A96F}"/>
                  </a:ext>
                </a:extLst>
              </p:cNvPr>
              <p:cNvSpPr>
                <a:spLocks noChangeArrowheads="1"/>
              </p:cNvSpPr>
              <p:nvPr/>
            </p:nvSpPr>
            <p:spPr bwMode="hidden">
              <a:xfrm>
                <a:off x="0" y="0"/>
                <a:ext cx="768" cy="576"/>
              </a:xfrm>
              <a:prstGeom prst="ellipse">
                <a:avLst/>
              </a:prstGeom>
              <a:gradFill rotWithShape="0">
                <a:gsLst>
                  <a:gs pos="0">
                    <a:schemeClr val="bg1"/>
                  </a:gs>
                  <a:gs pos="100000">
                    <a:srgbClr val="0000FF"/>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48" name="Oval 348">
                <a:extLst>
                  <a:ext uri="{FF2B5EF4-FFF2-40B4-BE49-F238E27FC236}">
                    <a16:creationId xmlns:a16="http://schemas.microsoft.com/office/drawing/2014/main" xmlns="" id="{55C88ABC-2F28-6C58-59F3-EBEC0F702B66}"/>
                  </a:ext>
                </a:extLst>
              </p:cNvPr>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49" name="Group 349">
              <a:extLst>
                <a:ext uri="{FF2B5EF4-FFF2-40B4-BE49-F238E27FC236}">
                  <a16:creationId xmlns:a16="http://schemas.microsoft.com/office/drawing/2014/main" xmlns="" id="{B126CB2B-599C-7325-23A9-A40C24FC7B65}"/>
                </a:ext>
              </a:extLst>
            </p:cNvPr>
            <p:cNvGrpSpPr>
              <a:grpSpLocks/>
            </p:cNvGrpSpPr>
            <p:nvPr/>
          </p:nvGrpSpPr>
          <p:grpSpPr bwMode="auto">
            <a:xfrm>
              <a:off x="3115" y="0"/>
              <a:ext cx="2170" cy="1702"/>
              <a:chOff x="3115" y="0"/>
              <a:chExt cx="2170" cy="1702"/>
            </a:xfrm>
          </p:grpSpPr>
          <p:grpSp>
            <p:nvGrpSpPr>
              <p:cNvPr id="77150" name="Group 350">
                <a:extLst>
                  <a:ext uri="{FF2B5EF4-FFF2-40B4-BE49-F238E27FC236}">
                    <a16:creationId xmlns:a16="http://schemas.microsoft.com/office/drawing/2014/main" xmlns="" id="{2F9EFB9A-2372-BCBF-1CA4-5678D6E806FA}"/>
                  </a:ext>
                </a:extLst>
              </p:cNvPr>
              <p:cNvGrpSpPr>
                <a:grpSpLocks/>
              </p:cNvGrpSpPr>
              <p:nvPr/>
            </p:nvGrpSpPr>
            <p:grpSpPr bwMode="auto">
              <a:xfrm>
                <a:off x="3640" y="308"/>
                <a:ext cx="1145" cy="844"/>
                <a:chOff x="1265" y="814"/>
                <a:chExt cx="2919" cy="2151"/>
              </a:xfrm>
            </p:grpSpPr>
            <p:sp>
              <p:nvSpPr>
                <p:cNvPr id="77151" name="Oval 351">
                  <a:extLst>
                    <a:ext uri="{FF2B5EF4-FFF2-40B4-BE49-F238E27FC236}">
                      <a16:creationId xmlns:a16="http://schemas.microsoft.com/office/drawing/2014/main" xmlns="" id="{4C943FE9-91A0-35D1-1B2C-90093BA63AE6}"/>
                    </a:ext>
                  </a:extLst>
                </p:cNvPr>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52" name="Oval 352">
                  <a:extLst>
                    <a:ext uri="{FF2B5EF4-FFF2-40B4-BE49-F238E27FC236}">
                      <a16:creationId xmlns:a16="http://schemas.microsoft.com/office/drawing/2014/main" xmlns="" id="{643A69A5-39A7-5F5C-A5E5-538A4CF19119}"/>
                    </a:ext>
                  </a:extLst>
                </p:cNvPr>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53" name="Group 353">
                <a:extLst>
                  <a:ext uri="{FF2B5EF4-FFF2-40B4-BE49-F238E27FC236}">
                    <a16:creationId xmlns:a16="http://schemas.microsoft.com/office/drawing/2014/main" xmlns="" id="{C453F145-95B3-89FD-63E7-C52610BA6AA1}"/>
                  </a:ext>
                </a:extLst>
              </p:cNvPr>
              <p:cNvGrpSpPr>
                <a:grpSpLocks/>
              </p:cNvGrpSpPr>
              <p:nvPr/>
            </p:nvGrpSpPr>
            <p:grpSpPr bwMode="auto">
              <a:xfrm>
                <a:off x="3115" y="0"/>
                <a:ext cx="2145" cy="1702"/>
                <a:chOff x="3115" y="0"/>
                <a:chExt cx="2145" cy="1702"/>
              </a:xfrm>
            </p:grpSpPr>
            <p:grpSp>
              <p:nvGrpSpPr>
                <p:cNvPr id="77154" name="Group 354">
                  <a:extLst>
                    <a:ext uri="{FF2B5EF4-FFF2-40B4-BE49-F238E27FC236}">
                      <a16:creationId xmlns:a16="http://schemas.microsoft.com/office/drawing/2014/main" xmlns="" id="{211C882C-5042-7403-AC55-3107B72C0201}"/>
                    </a:ext>
                  </a:extLst>
                </p:cNvPr>
                <p:cNvGrpSpPr>
                  <a:grpSpLocks/>
                </p:cNvGrpSpPr>
                <p:nvPr/>
              </p:nvGrpSpPr>
              <p:grpSpPr bwMode="auto">
                <a:xfrm>
                  <a:off x="4505" y="589"/>
                  <a:ext cx="493" cy="912"/>
                  <a:chOff x="3471" y="1530"/>
                  <a:chExt cx="1258" cy="2327"/>
                </a:xfrm>
              </p:grpSpPr>
              <p:sp>
                <p:nvSpPr>
                  <p:cNvPr id="77155" name="Freeform 355">
                    <a:extLst>
                      <a:ext uri="{FF2B5EF4-FFF2-40B4-BE49-F238E27FC236}">
                        <a16:creationId xmlns:a16="http://schemas.microsoft.com/office/drawing/2014/main" xmlns="" id="{05DAB792-F4FA-B522-E3E1-A29CB99C22DF}"/>
                      </a:ext>
                    </a:extLst>
                  </p:cNvPr>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56" name="Freeform 356">
                    <a:extLst>
                      <a:ext uri="{FF2B5EF4-FFF2-40B4-BE49-F238E27FC236}">
                        <a16:creationId xmlns:a16="http://schemas.microsoft.com/office/drawing/2014/main" xmlns="" id="{99D17A56-BAC7-4C78-A65E-2EF96506896F}"/>
                      </a:ext>
                    </a:extLst>
                  </p:cNvPr>
                  <p:cNvSpPr>
                    <a:spLocks/>
                  </p:cNvSpPr>
                  <p:nvPr/>
                </p:nvSpPr>
                <p:spPr bwMode="hidden">
                  <a:xfrm rot="2711884">
                    <a:off x="4021" y="3150"/>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57" name="Group 357">
                  <a:extLst>
                    <a:ext uri="{FF2B5EF4-FFF2-40B4-BE49-F238E27FC236}">
                      <a16:creationId xmlns:a16="http://schemas.microsoft.com/office/drawing/2014/main" xmlns="" id="{414C42C6-7C4F-3954-297E-0A241BCEF943}"/>
                    </a:ext>
                  </a:extLst>
                </p:cNvPr>
                <p:cNvGrpSpPr>
                  <a:grpSpLocks/>
                </p:cNvGrpSpPr>
                <p:nvPr/>
              </p:nvGrpSpPr>
              <p:grpSpPr bwMode="auto">
                <a:xfrm>
                  <a:off x="4267" y="781"/>
                  <a:ext cx="966" cy="522"/>
                  <a:chOff x="2864" y="2019"/>
                  <a:chExt cx="2463" cy="1332"/>
                </a:xfrm>
              </p:grpSpPr>
              <p:sp>
                <p:nvSpPr>
                  <p:cNvPr id="77158" name="Freeform 358">
                    <a:extLst>
                      <a:ext uri="{FF2B5EF4-FFF2-40B4-BE49-F238E27FC236}">
                        <a16:creationId xmlns:a16="http://schemas.microsoft.com/office/drawing/2014/main" xmlns="" id="{5A6447EA-8DAC-6CC4-C3D7-BF2941421AD9}"/>
                      </a:ext>
                    </a:extLst>
                  </p:cNvPr>
                  <p:cNvSpPr>
                    <a:spLocks/>
                  </p:cNvSpPr>
                  <p:nvPr/>
                </p:nvSpPr>
                <p:spPr bwMode="hidden">
                  <a:xfrm rot="2104081">
                    <a:off x="2864" y="2019"/>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59" name="Freeform 359">
                    <a:extLst>
                      <a:ext uri="{FF2B5EF4-FFF2-40B4-BE49-F238E27FC236}">
                        <a16:creationId xmlns:a16="http://schemas.microsoft.com/office/drawing/2014/main" xmlns="" id="{F6EB1400-620D-ACBA-01DB-22D6AE9960CB}"/>
                      </a:ext>
                    </a:extLst>
                  </p:cNvPr>
                  <p:cNvSpPr>
                    <a:spLocks/>
                  </p:cNvSpPr>
                  <p:nvPr/>
                </p:nvSpPr>
                <p:spPr bwMode="hidden">
                  <a:xfrm rot="2104081">
                    <a:off x="4353" y="2806"/>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60" name="Group 360">
                  <a:extLst>
                    <a:ext uri="{FF2B5EF4-FFF2-40B4-BE49-F238E27FC236}">
                      <a16:creationId xmlns:a16="http://schemas.microsoft.com/office/drawing/2014/main" xmlns="" id="{FF0CA467-E12C-49C2-920A-BC04F1A684C6}"/>
                    </a:ext>
                  </a:extLst>
                </p:cNvPr>
                <p:cNvGrpSpPr>
                  <a:grpSpLocks/>
                </p:cNvGrpSpPr>
                <p:nvPr/>
              </p:nvGrpSpPr>
              <p:grpSpPr bwMode="auto">
                <a:xfrm>
                  <a:off x="4280" y="707"/>
                  <a:ext cx="971" cy="417"/>
                  <a:chOff x="2897" y="1832"/>
                  <a:chExt cx="2477" cy="1064"/>
                </a:xfrm>
              </p:grpSpPr>
              <p:sp>
                <p:nvSpPr>
                  <p:cNvPr id="77161" name="Freeform 361">
                    <a:extLst>
                      <a:ext uri="{FF2B5EF4-FFF2-40B4-BE49-F238E27FC236}">
                        <a16:creationId xmlns:a16="http://schemas.microsoft.com/office/drawing/2014/main" xmlns="" id="{36C61206-C1BF-BA22-B5FC-79AC294D73A7}"/>
                      </a:ext>
                    </a:extLst>
                  </p:cNvPr>
                  <p:cNvSpPr>
                    <a:spLocks/>
                  </p:cNvSpPr>
                  <p:nvPr/>
                </p:nvSpPr>
                <p:spPr bwMode="hidden">
                  <a:xfrm rot="1582915">
                    <a:off x="2897" y="1832"/>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62" name="Freeform 362">
                    <a:extLst>
                      <a:ext uri="{FF2B5EF4-FFF2-40B4-BE49-F238E27FC236}">
                        <a16:creationId xmlns:a16="http://schemas.microsoft.com/office/drawing/2014/main" xmlns="" id="{2EF012F2-D0E0-8C62-B750-3045A39A1541}"/>
                      </a:ext>
                    </a:extLst>
                  </p:cNvPr>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63" name="Group 363">
                  <a:extLst>
                    <a:ext uri="{FF2B5EF4-FFF2-40B4-BE49-F238E27FC236}">
                      <a16:creationId xmlns:a16="http://schemas.microsoft.com/office/drawing/2014/main" xmlns="" id="{68F25ABA-69FE-932C-F466-EA37F1B745B3}"/>
                    </a:ext>
                  </a:extLst>
                </p:cNvPr>
                <p:cNvGrpSpPr>
                  <a:grpSpLocks/>
                </p:cNvGrpSpPr>
                <p:nvPr/>
              </p:nvGrpSpPr>
              <p:grpSpPr bwMode="auto">
                <a:xfrm>
                  <a:off x="4291" y="630"/>
                  <a:ext cx="969" cy="364"/>
                  <a:chOff x="2924" y="1636"/>
                  <a:chExt cx="2472" cy="927"/>
                </a:xfrm>
              </p:grpSpPr>
              <p:sp>
                <p:nvSpPr>
                  <p:cNvPr id="77164" name="Freeform 364">
                    <a:extLst>
                      <a:ext uri="{FF2B5EF4-FFF2-40B4-BE49-F238E27FC236}">
                        <a16:creationId xmlns:a16="http://schemas.microsoft.com/office/drawing/2014/main" xmlns="" id="{0A3159BE-6038-627C-1B7F-912350D53CD8}"/>
                      </a:ext>
                    </a:extLst>
                  </p:cNvPr>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65" name="Freeform 365">
                    <a:extLst>
                      <a:ext uri="{FF2B5EF4-FFF2-40B4-BE49-F238E27FC236}">
                        <a16:creationId xmlns:a16="http://schemas.microsoft.com/office/drawing/2014/main" xmlns="" id="{117BB26C-2875-3581-0963-58C260A32F51}"/>
                      </a:ext>
                    </a:extLst>
                  </p:cNvPr>
                  <p:cNvSpPr>
                    <a:spLocks/>
                  </p:cNvSpPr>
                  <p:nvPr/>
                </p:nvSpPr>
                <p:spPr bwMode="hidden">
                  <a:xfrm rot="1080363">
                    <a:off x="4495" y="2037"/>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66" name="Group 366">
                  <a:extLst>
                    <a:ext uri="{FF2B5EF4-FFF2-40B4-BE49-F238E27FC236}">
                      <a16:creationId xmlns:a16="http://schemas.microsoft.com/office/drawing/2014/main" xmlns="" id="{630B2B31-4D17-400C-B26E-68B18DEA7397}"/>
                    </a:ext>
                  </a:extLst>
                </p:cNvPr>
                <p:cNvGrpSpPr>
                  <a:grpSpLocks/>
                </p:cNvGrpSpPr>
                <p:nvPr/>
              </p:nvGrpSpPr>
              <p:grpSpPr bwMode="auto">
                <a:xfrm>
                  <a:off x="4304" y="543"/>
                  <a:ext cx="918" cy="258"/>
                  <a:chOff x="2958" y="1414"/>
                  <a:chExt cx="2342" cy="657"/>
                </a:xfrm>
              </p:grpSpPr>
              <p:sp>
                <p:nvSpPr>
                  <p:cNvPr id="77167" name="Freeform 367">
                    <a:extLst>
                      <a:ext uri="{FF2B5EF4-FFF2-40B4-BE49-F238E27FC236}">
                        <a16:creationId xmlns:a16="http://schemas.microsoft.com/office/drawing/2014/main" xmlns="" id="{83E223E8-9BA7-E725-544D-DD191DC16ACC}"/>
                      </a:ext>
                    </a:extLst>
                  </p:cNvPr>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68" name="Freeform 368">
                    <a:extLst>
                      <a:ext uri="{FF2B5EF4-FFF2-40B4-BE49-F238E27FC236}">
                        <a16:creationId xmlns:a16="http://schemas.microsoft.com/office/drawing/2014/main" xmlns="" id="{132D274E-4ED4-0D8B-B071-47CCB6CD8F29}"/>
                      </a:ext>
                    </a:extLst>
                  </p:cNvPr>
                  <p:cNvSpPr>
                    <a:spLocks/>
                  </p:cNvSpPr>
                  <p:nvPr/>
                </p:nvSpPr>
                <p:spPr bwMode="hidden">
                  <a:xfrm rot="463793">
                    <a:off x="4470" y="1582"/>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69" name="Group 369">
                  <a:extLst>
                    <a:ext uri="{FF2B5EF4-FFF2-40B4-BE49-F238E27FC236}">
                      <a16:creationId xmlns:a16="http://schemas.microsoft.com/office/drawing/2014/main" xmlns="" id="{933E97C2-5332-91E4-17DD-8F7173F06236}"/>
                    </a:ext>
                  </a:extLst>
                </p:cNvPr>
                <p:cNvGrpSpPr>
                  <a:grpSpLocks/>
                </p:cNvGrpSpPr>
                <p:nvPr/>
              </p:nvGrpSpPr>
              <p:grpSpPr bwMode="auto">
                <a:xfrm>
                  <a:off x="4314" y="487"/>
                  <a:ext cx="843" cy="134"/>
                  <a:chOff x="2983" y="1269"/>
                  <a:chExt cx="2150" cy="343"/>
                </a:xfrm>
              </p:grpSpPr>
              <p:sp>
                <p:nvSpPr>
                  <p:cNvPr id="77170" name="Freeform 370">
                    <a:extLst>
                      <a:ext uri="{FF2B5EF4-FFF2-40B4-BE49-F238E27FC236}">
                        <a16:creationId xmlns:a16="http://schemas.microsoft.com/office/drawing/2014/main" xmlns="" id="{345CFD20-AFD2-5E14-8B8A-26DED93869FD}"/>
                      </a:ext>
                    </a:extLst>
                  </p:cNvPr>
                  <p:cNvSpPr>
                    <a:spLocks/>
                  </p:cNvSpPr>
                  <p:nvPr/>
                </p:nvSpPr>
                <p:spPr bwMode="hidden">
                  <a:xfrm rot="21515818">
                    <a:off x="2983" y="1289"/>
                    <a:ext cx="1405"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71" name="Freeform 371">
                    <a:extLst>
                      <a:ext uri="{FF2B5EF4-FFF2-40B4-BE49-F238E27FC236}">
                        <a16:creationId xmlns:a16="http://schemas.microsoft.com/office/drawing/2014/main" xmlns="" id="{B5E5E4DA-95D0-17D3-EF56-27D97C2BC0E5}"/>
                      </a:ext>
                    </a:extLst>
                  </p:cNvPr>
                  <p:cNvSpPr>
                    <a:spLocks/>
                  </p:cNvSpPr>
                  <p:nvPr/>
                </p:nvSpPr>
                <p:spPr bwMode="hidden">
                  <a:xfrm rot="-84182">
                    <a:off x="4379" y="1269"/>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72" name="Group 372">
                  <a:extLst>
                    <a:ext uri="{FF2B5EF4-FFF2-40B4-BE49-F238E27FC236}">
                      <a16:creationId xmlns:a16="http://schemas.microsoft.com/office/drawing/2014/main" xmlns="" id="{80C63ADB-C934-438A-F2FE-CCF4DD1254DF}"/>
                    </a:ext>
                  </a:extLst>
                </p:cNvPr>
                <p:cNvGrpSpPr>
                  <a:grpSpLocks/>
                </p:cNvGrpSpPr>
                <p:nvPr/>
              </p:nvGrpSpPr>
              <p:grpSpPr bwMode="auto">
                <a:xfrm>
                  <a:off x="4296" y="349"/>
                  <a:ext cx="737" cy="167"/>
                  <a:chOff x="2938" y="917"/>
                  <a:chExt cx="1879" cy="427"/>
                </a:xfrm>
              </p:grpSpPr>
              <p:sp>
                <p:nvSpPr>
                  <p:cNvPr id="77173" name="Freeform 373">
                    <a:extLst>
                      <a:ext uri="{FF2B5EF4-FFF2-40B4-BE49-F238E27FC236}">
                        <a16:creationId xmlns:a16="http://schemas.microsoft.com/office/drawing/2014/main" xmlns="" id="{F780F54F-28DC-50C5-F3F9-EDE605083649}"/>
                      </a:ext>
                    </a:extLst>
                  </p:cNvPr>
                  <p:cNvSpPr>
                    <a:spLocks/>
                  </p:cNvSpPr>
                  <p:nvPr/>
                </p:nvSpPr>
                <p:spPr bwMode="hidden">
                  <a:xfrm rot="-802576">
                    <a:off x="2938" y="1129"/>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74" name="Freeform 374">
                    <a:extLst>
                      <a:ext uri="{FF2B5EF4-FFF2-40B4-BE49-F238E27FC236}">
                        <a16:creationId xmlns:a16="http://schemas.microsoft.com/office/drawing/2014/main" xmlns="" id="{95C0A869-66BC-A1BF-020D-5A5DAB73B2C7}"/>
                      </a:ext>
                    </a:extLst>
                  </p:cNvPr>
                  <p:cNvSpPr>
                    <a:spLocks/>
                  </p:cNvSpPr>
                  <p:nvPr/>
                </p:nvSpPr>
                <p:spPr bwMode="hidden">
                  <a:xfrm rot="-802576">
                    <a:off x="4155" y="917"/>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75" name="Group 375">
                  <a:extLst>
                    <a:ext uri="{FF2B5EF4-FFF2-40B4-BE49-F238E27FC236}">
                      <a16:creationId xmlns:a16="http://schemas.microsoft.com/office/drawing/2014/main" xmlns="" id="{2724A14E-AB67-045F-891F-A7CBB2E486EC}"/>
                    </a:ext>
                  </a:extLst>
                </p:cNvPr>
                <p:cNvGrpSpPr>
                  <a:grpSpLocks/>
                </p:cNvGrpSpPr>
                <p:nvPr/>
              </p:nvGrpSpPr>
              <p:grpSpPr bwMode="auto">
                <a:xfrm>
                  <a:off x="3394" y="637"/>
                  <a:ext cx="493" cy="912"/>
                  <a:chOff x="637" y="1653"/>
                  <a:chExt cx="1257" cy="2326"/>
                </a:xfrm>
              </p:grpSpPr>
              <p:sp>
                <p:nvSpPr>
                  <p:cNvPr id="77176" name="Freeform 376">
                    <a:extLst>
                      <a:ext uri="{FF2B5EF4-FFF2-40B4-BE49-F238E27FC236}">
                        <a16:creationId xmlns:a16="http://schemas.microsoft.com/office/drawing/2014/main" xmlns="" id="{29BD9000-1517-DC95-8919-0BF0C7DB85C4}"/>
                      </a:ext>
                    </a:extLst>
                  </p:cNvPr>
                  <p:cNvSpPr>
                    <a:spLocks/>
                  </p:cNvSpPr>
                  <p:nvPr/>
                </p:nvSpPr>
                <p:spPr bwMode="hidden">
                  <a:xfrm rot="18888116" flipH="1">
                    <a:off x="876" y="2359"/>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77" name="Freeform 377">
                    <a:extLst>
                      <a:ext uri="{FF2B5EF4-FFF2-40B4-BE49-F238E27FC236}">
                        <a16:creationId xmlns:a16="http://schemas.microsoft.com/office/drawing/2014/main" xmlns="" id="{32DCF80B-7014-3FB8-EB4B-9AEE32F0C1A7}"/>
                      </a:ext>
                    </a:extLst>
                  </p:cNvPr>
                  <p:cNvSpPr>
                    <a:spLocks/>
                  </p:cNvSpPr>
                  <p:nvPr/>
                </p:nvSpPr>
                <p:spPr bwMode="hidden">
                  <a:xfrm rot="18888116" flipH="1">
                    <a:off x="419" y="327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78" name="Group 378">
                  <a:extLst>
                    <a:ext uri="{FF2B5EF4-FFF2-40B4-BE49-F238E27FC236}">
                      <a16:creationId xmlns:a16="http://schemas.microsoft.com/office/drawing/2014/main" xmlns="" id="{A35A1640-4DFF-F245-75CD-84125449D957}"/>
                    </a:ext>
                  </a:extLst>
                </p:cNvPr>
                <p:cNvGrpSpPr>
                  <a:grpSpLocks/>
                </p:cNvGrpSpPr>
                <p:nvPr/>
              </p:nvGrpSpPr>
              <p:grpSpPr bwMode="auto">
                <a:xfrm>
                  <a:off x="3142" y="850"/>
                  <a:ext cx="966" cy="522"/>
                  <a:chOff x="-5" y="2196"/>
                  <a:chExt cx="2463" cy="1332"/>
                </a:xfrm>
              </p:grpSpPr>
              <p:sp>
                <p:nvSpPr>
                  <p:cNvPr id="77179" name="Freeform 379">
                    <a:extLst>
                      <a:ext uri="{FF2B5EF4-FFF2-40B4-BE49-F238E27FC236}">
                        <a16:creationId xmlns:a16="http://schemas.microsoft.com/office/drawing/2014/main" xmlns="" id="{D755995C-37B7-752F-E3AF-D91959321867}"/>
                      </a:ext>
                    </a:extLst>
                  </p:cNvPr>
                  <p:cNvSpPr>
                    <a:spLocks/>
                  </p:cNvSpPr>
                  <p:nvPr/>
                </p:nvSpPr>
                <p:spPr bwMode="hidden">
                  <a:xfrm rot="19495919" flipH="1">
                    <a:off x="644" y="2196"/>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80" name="Freeform 380">
                    <a:extLst>
                      <a:ext uri="{FF2B5EF4-FFF2-40B4-BE49-F238E27FC236}">
                        <a16:creationId xmlns:a16="http://schemas.microsoft.com/office/drawing/2014/main" xmlns="" id="{E611C6C4-E13D-6409-99BC-5A3A9888CB42}"/>
                      </a:ext>
                    </a:extLst>
                  </p:cNvPr>
                  <p:cNvSpPr>
                    <a:spLocks/>
                  </p:cNvSpPr>
                  <p:nvPr/>
                </p:nvSpPr>
                <p:spPr bwMode="hidden">
                  <a:xfrm rot="19495919" flipH="1">
                    <a:off x="-5" y="2983"/>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81" name="Group 381">
                  <a:extLst>
                    <a:ext uri="{FF2B5EF4-FFF2-40B4-BE49-F238E27FC236}">
                      <a16:creationId xmlns:a16="http://schemas.microsoft.com/office/drawing/2014/main" xmlns="" id="{9608A8DA-5F16-983C-288E-E833B394A470}"/>
                    </a:ext>
                  </a:extLst>
                </p:cNvPr>
                <p:cNvGrpSpPr>
                  <a:grpSpLocks/>
                </p:cNvGrpSpPr>
                <p:nvPr/>
              </p:nvGrpSpPr>
              <p:grpSpPr bwMode="auto">
                <a:xfrm>
                  <a:off x="3124" y="777"/>
                  <a:ext cx="971" cy="417"/>
                  <a:chOff x="-52" y="2009"/>
                  <a:chExt cx="2477" cy="1064"/>
                </a:xfrm>
              </p:grpSpPr>
              <p:sp>
                <p:nvSpPr>
                  <p:cNvPr id="77182" name="Freeform 382">
                    <a:extLst>
                      <a:ext uri="{FF2B5EF4-FFF2-40B4-BE49-F238E27FC236}">
                        <a16:creationId xmlns:a16="http://schemas.microsoft.com/office/drawing/2014/main" xmlns="" id="{99C9B30E-D917-38A3-9BB8-719B2489C150}"/>
                      </a:ext>
                    </a:extLst>
                  </p:cNvPr>
                  <p:cNvSpPr>
                    <a:spLocks/>
                  </p:cNvSpPr>
                  <p:nvPr/>
                </p:nvSpPr>
                <p:spPr bwMode="hidden">
                  <a:xfrm rot="20017085" flipH="1">
                    <a:off x="689" y="2009"/>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83" name="Freeform 383">
                    <a:extLst>
                      <a:ext uri="{FF2B5EF4-FFF2-40B4-BE49-F238E27FC236}">
                        <a16:creationId xmlns:a16="http://schemas.microsoft.com/office/drawing/2014/main" xmlns="" id="{C516533C-404D-E6DD-7817-7CDBE5665F10}"/>
                      </a:ext>
                    </a:extLst>
                  </p:cNvPr>
                  <p:cNvSpPr>
                    <a:spLocks/>
                  </p:cNvSpPr>
                  <p:nvPr/>
                </p:nvSpPr>
                <p:spPr bwMode="hidden">
                  <a:xfrm rot="20017085" flipH="1">
                    <a:off x="-52" y="2597"/>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84" name="Group 384">
                  <a:extLst>
                    <a:ext uri="{FF2B5EF4-FFF2-40B4-BE49-F238E27FC236}">
                      <a16:creationId xmlns:a16="http://schemas.microsoft.com/office/drawing/2014/main" xmlns="" id="{426BFEF8-37A3-707B-C199-8363B5B07A44}"/>
                    </a:ext>
                  </a:extLst>
                </p:cNvPr>
                <p:cNvGrpSpPr>
                  <a:grpSpLocks/>
                </p:cNvGrpSpPr>
                <p:nvPr/>
              </p:nvGrpSpPr>
              <p:grpSpPr bwMode="auto">
                <a:xfrm>
                  <a:off x="3115" y="700"/>
                  <a:ext cx="969" cy="363"/>
                  <a:chOff x="-74" y="1813"/>
                  <a:chExt cx="2472" cy="927"/>
                </a:xfrm>
              </p:grpSpPr>
              <p:sp>
                <p:nvSpPr>
                  <p:cNvPr id="77185" name="Freeform 385">
                    <a:extLst>
                      <a:ext uri="{FF2B5EF4-FFF2-40B4-BE49-F238E27FC236}">
                        <a16:creationId xmlns:a16="http://schemas.microsoft.com/office/drawing/2014/main" xmlns="" id="{901F50B9-FE32-7B14-05C8-1730179EFA34}"/>
                      </a:ext>
                    </a:extLst>
                  </p:cNvPr>
                  <p:cNvSpPr>
                    <a:spLocks/>
                  </p:cNvSpPr>
                  <p:nvPr/>
                </p:nvSpPr>
                <p:spPr bwMode="hidden">
                  <a:xfrm rot="20519637" flipH="1">
                    <a:off x="721" y="1813"/>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86" name="Freeform 386">
                    <a:extLst>
                      <a:ext uri="{FF2B5EF4-FFF2-40B4-BE49-F238E27FC236}">
                        <a16:creationId xmlns:a16="http://schemas.microsoft.com/office/drawing/2014/main" xmlns="" id="{C69CBD47-6E35-A132-4966-54C62F24C8A3}"/>
                      </a:ext>
                    </a:extLst>
                  </p:cNvPr>
                  <p:cNvSpPr>
                    <a:spLocks/>
                  </p:cNvSpPr>
                  <p:nvPr/>
                </p:nvSpPr>
                <p:spPr bwMode="hidden">
                  <a:xfrm rot="20519637" flipH="1">
                    <a:off x="-74" y="2214"/>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87" name="Group 387">
                  <a:extLst>
                    <a:ext uri="{FF2B5EF4-FFF2-40B4-BE49-F238E27FC236}">
                      <a16:creationId xmlns:a16="http://schemas.microsoft.com/office/drawing/2014/main" xmlns="" id="{D848D470-B791-55E0-BAE6-53859E938C21}"/>
                    </a:ext>
                  </a:extLst>
                </p:cNvPr>
                <p:cNvGrpSpPr>
                  <a:grpSpLocks/>
                </p:cNvGrpSpPr>
                <p:nvPr/>
              </p:nvGrpSpPr>
              <p:grpSpPr bwMode="auto">
                <a:xfrm>
                  <a:off x="3153" y="613"/>
                  <a:ext cx="918" cy="257"/>
                  <a:chOff x="22" y="1591"/>
                  <a:chExt cx="2342" cy="657"/>
                </a:xfrm>
              </p:grpSpPr>
              <p:sp>
                <p:nvSpPr>
                  <p:cNvPr id="77188" name="Freeform 388">
                    <a:extLst>
                      <a:ext uri="{FF2B5EF4-FFF2-40B4-BE49-F238E27FC236}">
                        <a16:creationId xmlns:a16="http://schemas.microsoft.com/office/drawing/2014/main" xmlns="" id="{D5EFC867-3CCA-FAAF-F90A-17D6982F97C5}"/>
                      </a:ext>
                    </a:extLst>
                  </p:cNvPr>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89" name="Freeform 389">
                    <a:extLst>
                      <a:ext uri="{FF2B5EF4-FFF2-40B4-BE49-F238E27FC236}">
                        <a16:creationId xmlns:a16="http://schemas.microsoft.com/office/drawing/2014/main" xmlns="" id="{7BBDAA1E-6D25-2A6E-AFCF-8C9C2B264CA9}"/>
                      </a:ext>
                    </a:extLst>
                  </p:cNvPr>
                  <p:cNvSpPr>
                    <a:spLocks/>
                  </p:cNvSpPr>
                  <p:nvPr/>
                </p:nvSpPr>
                <p:spPr bwMode="hidden">
                  <a:xfrm rot="21136207" flipH="1">
                    <a:off x="22" y="1759"/>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90" name="Group 390">
                  <a:extLst>
                    <a:ext uri="{FF2B5EF4-FFF2-40B4-BE49-F238E27FC236}">
                      <a16:creationId xmlns:a16="http://schemas.microsoft.com/office/drawing/2014/main" xmlns="" id="{0F6F825A-EFC5-E871-A64E-8FACC7385589}"/>
                    </a:ext>
                  </a:extLst>
                </p:cNvPr>
                <p:cNvGrpSpPr>
                  <a:grpSpLocks/>
                </p:cNvGrpSpPr>
                <p:nvPr/>
              </p:nvGrpSpPr>
              <p:grpSpPr bwMode="auto">
                <a:xfrm>
                  <a:off x="3218" y="556"/>
                  <a:ext cx="843" cy="134"/>
                  <a:chOff x="189" y="1446"/>
                  <a:chExt cx="2150" cy="343"/>
                </a:xfrm>
              </p:grpSpPr>
              <p:sp>
                <p:nvSpPr>
                  <p:cNvPr id="77191" name="Freeform 391">
                    <a:extLst>
                      <a:ext uri="{FF2B5EF4-FFF2-40B4-BE49-F238E27FC236}">
                        <a16:creationId xmlns:a16="http://schemas.microsoft.com/office/drawing/2014/main" xmlns="" id="{10AE3CF1-7E29-1B3B-7557-BC37ED1B712D}"/>
                      </a:ext>
                    </a:extLst>
                  </p:cNvPr>
                  <p:cNvSpPr>
                    <a:spLocks/>
                  </p:cNvSpPr>
                  <p:nvPr/>
                </p:nvSpPr>
                <p:spPr bwMode="hidden">
                  <a:xfrm rot="84182" flipH="1">
                    <a:off x="935" y="1466"/>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92" name="Freeform 392">
                    <a:extLst>
                      <a:ext uri="{FF2B5EF4-FFF2-40B4-BE49-F238E27FC236}">
                        <a16:creationId xmlns:a16="http://schemas.microsoft.com/office/drawing/2014/main" xmlns="" id="{AF808CCD-E6E6-1E26-D936-89F3BA97F74C}"/>
                      </a:ext>
                    </a:extLst>
                  </p:cNvPr>
                  <p:cNvSpPr>
                    <a:spLocks/>
                  </p:cNvSpPr>
                  <p:nvPr/>
                </p:nvSpPr>
                <p:spPr bwMode="hidden">
                  <a:xfrm rot="84182" flipH="1">
                    <a:off x="189" y="1446"/>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93" name="Group 393">
                  <a:extLst>
                    <a:ext uri="{FF2B5EF4-FFF2-40B4-BE49-F238E27FC236}">
                      <a16:creationId xmlns:a16="http://schemas.microsoft.com/office/drawing/2014/main" xmlns="" id="{D5D8ACA2-F4F4-E9E1-5D32-92DCC5D678E6}"/>
                    </a:ext>
                  </a:extLst>
                </p:cNvPr>
                <p:cNvGrpSpPr>
                  <a:grpSpLocks/>
                </p:cNvGrpSpPr>
                <p:nvPr/>
              </p:nvGrpSpPr>
              <p:grpSpPr bwMode="auto">
                <a:xfrm>
                  <a:off x="3342" y="418"/>
                  <a:ext cx="737" cy="167"/>
                  <a:chOff x="505" y="1094"/>
                  <a:chExt cx="1879" cy="427"/>
                </a:xfrm>
              </p:grpSpPr>
              <p:sp>
                <p:nvSpPr>
                  <p:cNvPr id="77194" name="Freeform 394">
                    <a:extLst>
                      <a:ext uri="{FF2B5EF4-FFF2-40B4-BE49-F238E27FC236}">
                        <a16:creationId xmlns:a16="http://schemas.microsoft.com/office/drawing/2014/main" xmlns="" id="{1F963804-7E85-63CE-5365-17BA1D561BB1}"/>
                      </a:ext>
                    </a:extLst>
                  </p:cNvPr>
                  <p:cNvSpPr>
                    <a:spLocks/>
                  </p:cNvSpPr>
                  <p:nvPr/>
                </p:nvSpPr>
                <p:spPr bwMode="hidden">
                  <a:xfrm rot="802576" flipH="1">
                    <a:off x="1151" y="1306"/>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95" name="Freeform 395">
                    <a:extLst>
                      <a:ext uri="{FF2B5EF4-FFF2-40B4-BE49-F238E27FC236}">
                        <a16:creationId xmlns:a16="http://schemas.microsoft.com/office/drawing/2014/main" xmlns="" id="{1587E6BC-44D4-8A00-84B9-F6CD09AE590D}"/>
                      </a:ext>
                    </a:extLst>
                  </p:cNvPr>
                  <p:cNvSpPr>
                    <a:spLocks/>
                  </p:cNvSpPr>
                  <p:nvPr/>
                </p:nvSpPr>
                <p:spPr bwMode="hidden">
                  <a:xfrm rot="802576" flipH="1">
                    <a:off x="505" y="1094"/>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96" name="Group 396">
                  <a:extLst>
                    <a:ext uri="{FF2B5EF4-FFF2-40B4-BE49-F238E27FC236}">
                      <a16:creationId xmlns:a16="http://schemas.microsoft.com/office/drawing/2014/main" xmlns="" id="{398C40F4-9935-155E-F9A8-234DEBE382CF}"/>
                    </a:ext>
                  </a:extLst>
                </p:cNvPr>
                <p:cNvGrpSpPr>
                  <a:grpSpLocks/>
                </p:cNvGrpSpPr>
                <p:nvPr/>
              </p:nvGrpSpPr>
              <p:grpSpPr bwMode="auto">
                <a:xfrm>
                  <a:off x="3386" y="341"/>
                  <a:ext cx="725" cy="218"/>
                  <a:chOff x="616" y="899"/>
                  <a:chExt cx="1850" cy="554"/>
                </a:xfrm>
              </p:grpSpPr>
              <p:sp>
                <p:nvSpPr>
                  <p:cNvPr id="77197" name="Freeform 397">
                    <a:extLst>
                      <a:ext uri="{FF2B5EF4-FFF2-40B4-BE49-F238E27FC236}">
                        <a16:creationId xmlns:a16="http://schemas.microsoft.com/office/drawing/2014/main" xmlns="" id="{35E19AC6-451B-9784-F422-02D8FEE51EA7}"/>
                      </a:ext>
                    </a:extLst>
                  </p:cNvPr>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198" name="Freeform 398">
                    <a:extLst>
                      <a:ext uri="{FF2B5EF4-FFF2-40B4-BE49-F238E27FC236}">
                        <a16:creationId xmlns:a16="http://schemas.microsoft.com/office/drawing/2014/main" xmlns="" id="{7DC8E480-AB89-7970-A722-93B4272C6247}"/>
                      </a:ext>
                    </a:extLst>
                  </p:cNvPr>
                  <p:cNvSpPr>
                    <a:spLocks/>
                  </p:cNvSpPr>
                  <p:nvPr/>
                </p:nvSpPr>
                <p:spPr bwMode="hidden">
                  <a:xfrm rot="1277471" flipH="1">
                    <a:off x="616" y="899"/>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199" name="Group 399">
                  <a:extLst>
                    <a:ext uri="{FF2B5EF4-FFF2-40B4-BE49-F238E27FC236}">
                      <a16:creationId xmlns:a16="http://schemas.microsoft.com/office/drawing/2014/main" xmlns="" id="{033D95F1-2BC8-0194-E5A4-FAC776C44D49}"/>
                    </a:ext>
                  </a:extLst>
                </p:cNvPr>
                <p:cNvGrpSpPr>
                  <a:grpSpLocks/>
                </p:cNvGrpSpPr>
                <p:nvPr/>
              </p:nvGrpSpPr>
              <p:grpSpPr bwMode="auto">
                <a:xfrm>
                  <a:off x="3472" y="231"/>
                  <a:ext cx="693" cy="291"/>
                  <a:chOff x="3472" y="231"/>
                  <a:chExt cx="693" cy="291"/>
                </a:xfrm>
              </p:grpSpPr>
              <p:sp>
                <p:nvSpPr>
                  <p:cNvPr id="77200" name="Freeform 400">
                    <a:extLst>
                      <a:ext uri="{FF2B5EF4-FFF2-40B4-BE49-F238E27FC236}">
                        <a16:creationId xmlns:a16="http://schemas.microsoft.com/office/drawing/2014/main" xmlns="" id="{1E6B5489-739B-5504-72CD-E55092EF3E3E}"/>
                      </a:ext>
                    </a:extLst>
                  </p:cNvPr>
                  <p:cNvSpPr>
                    <a:spLocks/>
                  </p:cNvSpPr>
                  <p:nvPr/>
                </p:nvSpPr>
                <p:spPr bwMode="hidden">
                  <a:xfrm rot="2028410" flipH="1">
                    <a:off x="3681" y="438"/>
                    <a:ext cx="484"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01" name="Freeform 401">
                    <a:extLst>
                      <a:ext uri="{FF2B5EF4-FFF2-40B4-BE49-F238E27FC236}">
                        <a16:creationId xmlns:a16="http://schemas.microsoft.com/office/drawing/2014/main" xmlns="" id="{57184F10-BAD4-645B-FD5F-ADD646ECA61B}"/>
                      </a:ext>
                    </a:extLst>
                  </p:cNvPr>
                  <p:cNvSpPr>
                    <a:spLocks/>
                  </p:cNvSpPr>
                  <p:nvPr/>
                </p:nvSpPr>
                <p:spPr bwMode="hidden">
                  <a:xfrm rot="2028410" flipH="1">
                    <a:off x="3472" y="231"/>
                    <a:ext cx="260"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02" name="Group 402">
                  <a:extLst>
                    <a:ext uri="{FF2B5EF4-FFF2-40B4-BE49-F238E27FC236}">
                      <a16:creationId xmlns:a16="http://schemas.microsoft.com/office/drawing/2014/main" xmlns="" id="{6538D284-2BDC-7DFE-8859-B21D4B9F9A51}"/>
                    </a:ext>
                  </a:extLst>
                </p:cNvPr>
                <p:cNvGrpSpPr>
                  <a:grpSpLocks/>
                </p:cNvGrpSpPr>
                <p:nvPr/>
              </p:nvGrpSpPr>
              <p:grpSpPr bwMode="auto">
                <a:xfrm>
                  <a:off x="3554" y="118"/>
                  <a:ext cx="664" cy="349"/>
                  <a:chOff x="3554" y="118"/>
                  <a:chExt cx="664" cy="349"/>
                </a:xfrm>
              </p:grpSpPr>
              <p:sp>
                <p:nvSpPr>
                  <p:cNvPr id="77203" name="Freeform 403">
                    <a:extLst>
                      <a:ext uri="{FF2B5EF4-FFF2-40B4-BE49-F238E27FC236}">
                        <a16:creationId xmlns:a16="http://schemas.microsoft.com/office/drawing/2014/main" xmlns="" id="{E450FE42-3F73-8CC5-0849-8D47B5FD851B}"/>
                      </a:ext>
                    </a:extLst>
                  </p:cNvPr>
                  <p:cNvSpPr>
                    <a:spLocks/>
                  </p:cNvSpPr>
                  <p:nvPr/>
                </p:nvSpPr>
                <p:spPr bwMode="hidden">
                  <a:xfrm rot="2664424" flipH="1">
                    <a:off x="3727" y="383"/>
                    <a:ext cx="491"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04" name="Freeform 404">
                    <a:extLst>
                      <a:ext uri="{FF2B5EF4-FFF2-40B4-BE49-F238E27FC236}">
                        <a16:creationId xmlns:a16="http://schemas.microsoft.com/office/drawing/2014/main" xmlns="" id="{CA78403D-1502-E61C-9541-919349EB7C8A}"/>
                      </a:ext>
                    </a:extLst>
                  </p:cNvPr>
                  <p:cNvSpPr>
                    <a:spLocks/>
                  </p:cNvSpPr>
                  <p:nvPr/>
                </p:nvSpPr>
                <p:spPr bwMode="hidden">
                  <a:xfrm rot="2664424" flipH="1">
                    <a:off x="3554" y="118"/>
                    <a:ext cx="264"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05" name="Group 405">
                  <a:extLst>
                    <a:ext uri="{FF2B5EF4-FFF2-40B4-BE49-F238E27FC236}">
                      <a16:creationId xmlns:a16="http://schemas.microsoft.com/office/drawing/2014/main" xmlns="" id="{468AE772-A5A3-047D-DE58-44ECD90C2225}"/>
                    </a:ext>
                  </a:extLst>
                </p:cNvPr>
                <p:cNvGrpSpPr>
                  <a:grpSpLocks/>
                </p:cNvGrpSpPr>
                <p:nvPr/>
              </p:nvGrpSpPr>
              <p:grpSpPr bwMode="auto">
                <a:xfrm>
                  <a:off x="3784" y="30"/>
                  <a:ext cx="305" cy="593"/>
                  <a:chOff x="1633" y="104"/>
                  <a:chExt cx="778" cy="1512"/>
                </a:xfrm>
              </p:grpSpPr>
              <p:sp>
                <p:nvSpPr>
                  <p:cNvPr id="77206" name="Freeform 406">
                    <a:extLst>
                      <a:ext uri="{FF2B5EF4-FFF2-40B4-BE49-F238E27FC236}">
                        <a16:creationId xmlns:a16="http://schemas.microsoft.com/office/drawing/2014/main" xmlns="" id="{CF5D6F43-4C22-63D6-D0DB-12CBDEFCAC99}"/>
                      </a:ext>
                    </a:extLst>
                  </p:cNvPr>
                  <p:cNvSpPr>
                    <a:spLocks/>
                  </p:cNvSpPr>
                  <p:nvPr/>
                </p:nvSpPr>
                <p:spPr bwMode="hidden">
                  <a:xfrm rot="3473776" flipH="1">
                    <a:off x="1754" y="958"/>
                    <a:ext cx="1100"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07" name="Freeform 407">
                    <a:extLst>
                      <a:ext uri="{FF2B5EF4-FFF2-40B4-BE49-F238E27FC236}">
                        <a16:creationId xmlns:a16="http://schemas.microsoft.com/office/drawing/2014/main" xmlns="" id="{BBCA90DF-09CE-36BD-5E49-6C383577BF19}"/>
                      </a:ext>
                    </a:extLst>
                  </p:cNvPr>
                  <p:cNvSpPr>
                    <a:spLocks/>
                  </p:cNvSpPr>
                  <p:nvPr/>
                </p:nvSpPr>
                <p:spPr bwMode="hidden">
                  <a:xfrm rot="3473776" flipH="1">
                    <a:off x="1506" y="231"/>
                    <a:ext cx="591"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08" name="Group 408">
                  <a:extLst>
                    <a:ext uri="{FF2B5EF4-FFF2-40B4-BE49-F238E27FC236}">
                      <a16:creationId xmlns:a16="http://schemas.microsoft.com/office/drawing/2014/main" xmlns="" id="{15708F14-8A45-D0BB-37DF-6B2D7B00B4E6}"/>
                    </a:ext>
                  </a:extLst>
                </p:cNvPr>
                <p:cNvGrpSpPr>
                  <a:grpSpLocks/>
                </p:cNvGrpSpPr>
                <p:nvPr/>
              </p:nvGrpSpPr>
              <p:grpSpPr bwMode="auto">
                <a:xfrm>
                  <a:off x="3903" y="0"/>
                  <a:ext cx="248" cy="601"/>
                  <a:chOff x="1935" y="28"/>
                  <a:chExt cx="634" cy="1534"/>
                </a:xfrm>
              </p:grpSpPr>
              <p:sp>
                <p:nvSpPr>
                  <p:cNvPr id="77209" name="Freeform 409">
                    <a:extLst>
                      <a:ext uri="{FF2B5EF4-FFF2-40B4-BE49-F238E27FC236}">
                        <a16:creationId xmlns:a16="http://schemas.microsoft.com/office/drawing/2014/main" xmlns="" id="{A111B6D8-7006-3A43-442E-DF2FC0A79452}"/>
                      </a:ext>
                    </a:extLst>
                  </p:cNvPr>
                  <p:cNvSpPr>
                    <a:spLocks/>
                  </p:cNvSpPr>
                  <p:nvPr/>
                </p:nvSpPr>
                <p:spPr bwMode="hidden">
                  <a:xfrm rot="4126480" flipH="1">
                    <a:off x="1931" y="924"/>
                    <a:ext cx="106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10" name="Freeform 410">
                    <a:extLst>
                      <a:ext uri="{FF2B5EF4-FFF2-40B4-BE49-F238E27FC236}">
                        <a16:creationId xmlns:a16="http://schemas.microsoft.com/office/drawing/2014/main" xmlns="" id="{2D601E0B-5B09-1A71-F8F0-24D7C5D56627}"/>
                      </a:ext>
                    </a:extLst>
                  </p:cNvPr>
                  <p:cNvSpPr>
                    <a:spLocks/>
                  </p:cNvSpPr>
                  <p:nvPr/>
                </p:nvSpPr>
                <p:spPr bwMode="hidden">
                  <a:xfrm rot="4126480" flipH="1">
                    <a:off x="1819"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11" name="Group 411">
                  <a:extLst>
                    <a:ext uri="{FF2B5EF4-FFF2-40B4-BE49-F238E27FC236}">
                      <a16:creationId xmlns:a16="http://schemas.microsoft.com/office/drawing/2014/main" xmlns="" id="{295AEDBF-5CD8-73AF-378E-A32ADEBB60ED}"/>
                    </a:ext>
                  </a:extLst>
                </p:cNvPr>
                <p:cNvGrpSpPr>
                  <a:grpSpLocks/>
                </p:cNvGrpSpPr>
                <p:nvPr/>
              </p:nvGrpSpPr>
              <p:grpSpPr bwMode="auto">
                <a:xfrm>
                  <a:off x="4251" y="252"/>
                  <a:ext cx="723" cy="222"/>
                  <a:chOff x="2822" y="672"/>
                  <a:chExt cx="1845" cy="566"/>
                </a:xfrm>
              </p:grpSpPr>
              <p:sp>
                <p:nvSpPr>
                  <p:cNvPr id="77212" name="Freeform 412">
                    <a:extLst>
                      <a:ext uri="{FF2B5EF4-FFF2-40B4-BE49-F238E27FC236}">
                        <a16:creationId xmlns:a16="http://schemas.microsoft.com/office/drawing/2014/main" xmlns="" id="{66D2A208-B667-7930-D441-6F46294F36D7}"/>
                      </a:ext>
                    </a:extLst>
                  </p:cNvPr>
                  <p:cNvSpPr>
                    <a:spLocks/>
                  </p:cNvSpPr>
                  <p:nvPr/>
                </p:nvSpPr>
                <p:spPr bwMode="hidden">
                  <a:xfrm rot="-1325434">
                    <a:off x="2822" y="1023"/>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13" name="Freeform 413">
                    <a:extLst>
                      <a:ext uri="{FF2B5EF4-FFF2-40B4-BE49-F238E27FC236}">
                        <a16:creationId xmlns:a16="http://schemas.microsoft.com/office/drawing/2014/main" xmlns="" id="{333CA927-32E3-183E-4B8A-3139EAD6509F}"/>
                      </a:ext>
                    </a:extLst>
                  </p:cNvPr>
                  <p:cNvSpPr>
                    <a:spLocks/>
                  </p:cNvSpPr>
                  <p:nvPr/>
                </p:nvSpPr>
                <p:spPr bwMode="hidden">
                  <a:xfrm rot="-1325434">
                    <a:off x="4005" y="672"/>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14" name="Group 414">
                  <a:extLst>
                    <a:ext uri="{FF2B5EF4-FFF2-40B4-BE49-F238E27FC236}">
                      <a16:creationId xmlns:a16="http://schemas.microsoft.com/office/drawing/2014/main" xmlns="" id="{3217EE6C-B4AD-BA7F-D49E-B21A26D23AA6}"/>
                    </a:ext>
                  </a:extLst>
                </p:cNvPr>
                <p:cNvGrpSpPr>
                  <a:grpSpLocks/>
                </p:cNvGrpSpPr>
                <p:nvPr/>
              </p:nvGrpSpPr>
              <p:grpSpPr bwMode="auto">
                <a:xfrm>
                  <a:off x="4196" y="163"/>
                  <a:ext cx="699" cy="282"/>
                  <a:chOff x="2683" y="445"/>
                  <a:chExt cx="1781" cy="717"/>
                </a:xfrm>
              </p:grpSpPr>
              <p:sp>
                <p:nvSpPr>
                  <p:cNvPr id="77215" name="Freeform 415">
                    <a:extLst>
                      <a:ext uri="{FF2B5EF4-FFF2-40B4-BE49-F238E27FC236}">
                        <a16:creationId xmlns:a16="http://schemas.microsoft.com/office/drawing/2014/main" xmlns="" id="{74A1A3BD-B7E4-6D5D-1470-B8E600FC509C}"/>
                      </a:ext>
                    </a:extLst>
                  </p:cNvPr>
                  <p:cNvSpPr>
                    <a:spLocks/>
                  </p:cNvSpPr>
                  <p:nvPr/>
                </p:nvSpPr>
                <p:spPr bwMode="hidden">
                  <a:xfrm rot="-1921064">
                    <a:off x="2683" y="947"/>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16" name="Freeform 416">
                    <a:extLst>
                      <a:ext uri="{FF2B5EF4-FFF2-40B4-BE49-F238E27FC236}">
                        <a16:creationId xmlns:a16="http://schemas.microsoft.com/office/drawing/2014/main" xmlns="" id="{D2FFA98D-40F3-1F3D-E2B1-D7BC824F92C6}"/>
                      </a:ext>
                    </a:extLst>
                  </p:cNvPr>
                  <p:cNvSpPr>
                    <a:spLocks/>
                  </p:cNvSpPr>
                  <p:nvPr/>
                </p:nvSpPr>
                <p:spPr bwMode="hidden">
                  <a:xfrm rot="-1921064">
                    <a:off x="3802" y="445"/>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sp>
              <p:nvSpPr>
                <p:cNvPr id="77217" name="Freeform 417">
                  <a:extLst>
                    <a:ext uri="{FF2B5EF4-FFF2-40B4-BE49-F238E27FC236}">
                      <a16:creationId xmlns:a16="http://schemas.microsoft.com/office/drawing/2014/main" xmlns="" id="{BF6E47A6-CEFE-7D95-58F7-DCBBED80B35B}"/>
                    </a:ext>
                  </a:extLst>
                </p:cNvPr>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dirty="0"/>
                </a:p>
              </p:txBody>
            </p:sp>
            <p:sp>
              <p:nvSpPr>
                <p:cNvPr id="77218" name="Freeform 418">
                  <a:extLst>
                    <a:ext uri="{FF2B5EF4-FFF2-40B4-BE49-F238E27FC236}">
                      <a16:creationId xmlns:a16="http://schemas.microsoft.com/office/drawing/2014/main" xmlns="" id="{8ACAA2AD-C1C7-35C7-5705-16C934C7C7CF}"/>
                    </a:ext>
                  </a:extLst>
                </p:cNvPr>
                <p:cNvSpPr>
                  <a:spLocks/>
                </p:cNvSpPr>
                <p:nvPr/>
              </p:nvSpPr>
              <p:spPr bwMode="hidden">
                <a:xfrm rot="4578755" flipH="1">
                  <a:off x="3977" y="77"/>
                  <a:ext cx="216" cy="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nvGrpSpPr>
                <p:cNvPr id="77219" name="Group 419">
                  <a:extLst>
                    <a:ext uri="{FF2B5EF4-FFF2-40B4-BE49-F238E27FC236}">
                      <a16:creationId xmlns:a16="http://schemas.microsoft.com/office/drawing/2014/main" xmlns="" id="{CBC8F2B8-C089-7402-5C92-D73D4B265859}"/>
                    </a:ext>
                  </a:extLst>
                </p:cNvPr>
                <p:cNvGrpSpPr>
                  <a:grpSpLocks/>
                </p:cNvGrpSpPr>
                <p:nvPr/>
              </p:nvGrpSpPr>
              <p:grpSpPr bwMode="auto">
                <a:xfrm>
                  <a:off x="4242" y="5"/>
                  <a:ext cx="251" cy="596"/>
                  <a:chOff x="2800" y="41"/>
                  <a:chExt cx="640" cy="1520"/>
                </a:xfrm>
              </p:grpSpPr>
              <p:sp>
                <p:nvSpPr>
                  <p:cNvPr id="77220" name="Freeform 420">
                    <a:extLst>
                      <a:ext uri="{FF2B5EF4-FFF2-40B4-BE49-F238E27FC236}">
                        <a16:creationId xmlns:a16="http://schemas.microsoft.com/office/drawing/2014/main" xmlns="" id="{1C464941-C6D3-1064-6EE0-83CE2514ECDF}"/>
                      </a:ext>
                    </a:extLst>
                  </p:cNvPr>
                  <p:cNvSpPr>
                    <a:spLocks/>
                  </p:cNvSpPr>
                  <p:nvPr/>
                </p:nvSpPr>
                <p:spPr bwMode="hidden">
                  <a:xfrm rot="-3857755">
                    <a:off x="2361" y="938"/>
                    <a:ext cx="1062" cy="1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21" name="Freeform 421">
                    <a:extLst>
                      <a:ext uri="{FF2B5EF4-FFF2-40B4-BE49-F238E27FC236}">
                        <a16:creationId xmlns:a16="http://schemas.microsoft.com/office/drawing/2014/main" xmlns="" id="{257CC688-1E17-AC54-D103-104E58D93CF8}"/>
                      </a:ext>
                    </a:extLst>
                  </p:cNvPr>
                  <p:cNvSpPr>
                    <a:spLocks/>
                  </p:cNvSpPr>
                  <p:nvPr/>
                </p:nvSpPr>
                <p:spPr bwMode="hidden">
                  <a:xfrm rot="-3857755">
                    <a:off x="3011" y="181"/>
                    <a:ext cx="570" cy="2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22" name="Group 422">
                  <a:extLst>
                    <a:ext uri="{FF2B5EF4-FFF2-40B4-BE49-F238E27FC236}">
                      <a16:creationId xmlns:a16="http://schemas.microsoft.com/office/drawing/2014/main" xmlns="" id="{126EB854-3A72-B7E9-4FA4-C3BCCE343A34}"/>
                    </a:ext>
                  </a:extLst>
                </p:cNvPr>
                <p:cNvGrpSpPr>
                  <a:grpSpLocks/>
                </p:cNvGrpSpPr>
                <p:nvPr/>
              </p:nvGrpSpPr>
              <p:grpSpPr bwMode="auto">
                <a:xfrm>
                  <a:off x="4295" y="53"/>
                  <a:ext cx="398" cy="574"/>
                  <a:chOff x="2934" y="163"/>
                  <a:chExt cx="1017" cy="1464"/>
                </a:xfrm>
              </p:grpSpPr>
              <p:sp>
                <p:nvSpPr>
                  <p:cNvPr id="77223" name="Freeform 423">
                    <a:extLst>
                      <a:ext uri="{FF2B5EF4-FFF2-40B4-BE49-F238E27FC236}">
                        <a16:creationId xmlns:a16="http://schemas.microsoft.com/office/drawing/2014/main" xmlns="" id="{817088FC-B461-B0AC-FF19-0876DE268A8D}"/>
                      </a:ext>
                    </a:extLst>
                  </p:cNvPr>
                  <p:cNvSpPr>
                    <a:spLocks/>
                  </p:cNvSpPr>
                  <p:nvPr/>
                </p:nvSpPr>
                <p:spPr bwMode="hidden">
                  <a:xfrm rot="-2777260">
                    <a:off x="2491" y="915"/>
                    <a:ext cx="1155"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24" name="Freeform 424">
                    <a:extLst>
                      <a:ext uri="{FF2B5EF4-FFF2-40B4-BE49-F238E27FC236}">
                        <a16:creationId xmlns:a16="http://schemas.microsoft.com/office/drawing/2014/main" xmlns="" id="{9F56F50A-A8A8-121E-E7F5-EC1C206963AA}"/>
                      </a:ext>
                    </a:extLst>
                  </p:cNvPr>
                  <p:cNvSpPr>
                    <a:spLocks/>
                  </p:cNvSpPr>
                  <p:nvPr/>
                </p:nvSpPr>
                <p:spPr bwMode="hidden">
                  <a:xfrm rot="-2777260">
                    <a:off x="3430" y="261"/>
                    <a:ext cx="620" cy="42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25" name="Group 425">
                  <a:extLst>
                    <a:ext uri="{FF2B5EF4-FFF2-40B4-BE49-F238E27FC236}">
                      <a16:creationId xmlns:a16="http://schemas.microsoft.com/office/drawing/2014/main" xmlns="" id="{12051925-86FA-B4AB-5406-CC9D1A8C9F3E}"/>
                    </a:ext>
                  </a:extLst>
                </p:cNvPr>
                <p:cNvGrpSpPr>
                  <a:grpSpLocks/>
                </p:cNvGrpSpPr>
                <p:nvPr/>
              </p:nvGrpSpPr>
              <p:grpSpPr bwMode="auto">
                <a:xfrm>
                  <a:off x="4215" y="2"/>
                  <a:ext cx="95" cy="567"/>
                  <a:chOff x="2730" y="32"/>
                  <a:chExt cx="243" cy="1448"/>
                </a:xfrm>
              </p:grpSpPr>
              <p:sp>
                <p:nvSpPr>
                  <p:cNvPr id="77226" name="Freeform 426">
                    <a:extLst>
                      <a:ext uri="{FF2B5EF4-FFF2-40B4-BE49-F238E27FC236}">
                        <a16:creationId xmlns:a16="http://schemas.microsoft.com/office/drawing/2014/main" xmlns="" id="{AC7B8EB0-F0F3-DD0B-3071-98C43B659AE0}"/>
                      </a:ext>
                    </a:extLst>
                  </p:cNvPr>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27" name="Freeform 427">
                    <a:extLst>
                      <a:ext uri="{FF2B5EF4-FFF2-40B4-BE49-F238E27FC236}">
                        <a16:creationId xmlns:a16="http://schemas.microsoft.com/office/drawing/2014/main" xmlns="" id="{78534C5F-9868-B30C-165B-DEE1A9C37242}"/>
                      </a:ext>
                    </a:extLst>
                  </p:cNvPr>
                  <p:cNvSpPr>
                    <a:spLocks/>
                  </p:cNvSpPr>
                  <p:nvPr/>
                </p:nvSpPr>
                <p:spPr bwMode="hidden">
                  <a:xfrm rot="-4903748">
                    <a:off x="2650"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28" name="Group 428">
                  <a:extLst>
                    <a:ext uri="{FF2B5EF4-FFF2-40B4-BE49-F238E27FC236}">
                      <a16:creationId xmlns:a16="http://schemas.microsoft.com/office/drawing/2014/main" xmlns="" id="{C89BA36B-60E8-BB57-40CD-CA1A80322873}"/>
                    </a:ext>
                  </a:extLst>
                </p:cNvPr>
                <p:cNvGrpSpPr>
                  <a:grpSpLocks/>
                </p:cNvGrpSpPr>
                <p:nvPr/>
              </p:nvGrpSpPr>
              <p:grpSpPr bwMode="auto">
                <a:xfrm>
                  <a:off x="3514" y="683"/>
                  <a:ext cx="425" cy="960"/>
                  <a:chOff x="943" y="1769"/>
                  <a:chExt cx="1085" cy="2450"/>
                </a:xfrm>
              </p:grpSpPr>
              <p:sp>
                <p:nvSpPr>
                  <p:cNvPr id="77229" name="Freeform 429">
                    <a:extLst>
                      <a:ext uri="{FF2B5EF4-FFF2-40B4-BE49-F238E27FC236}">
                        <a16:creationId xmlns:a16="http://schemas.microsoft.com/office/drawing/2014/main" xmlns="" id="{DFDD4772-D9D3-8905-78EE-29FC4373CB89}"/>
                      </a:ext>
                    </a:extLst>
                  </p:cNvPr>
                  <p:cNvSpPr>
                    <a:spLocks/>
                  </p:cNvSpPr>
                  <p:nvPr/>
                </p:nvSpPr>
                <p:spPr bwMode="hidden">
                  <a:xfrm rot="18335692" flipH="1">
                    <a:off x="1010" y="2475"/>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30" name="Freeform 430">
                    <a:extLst>
                      <a:ext uri="{FF2B5EF4-FFF2-40B4-BE49-F238E27FC236}">
                        <a16:creationId xmlns:a16="http://schemas.microsoft.com/office/drawing/2014/main" xmlns="" id="{9E468E47-C09B-CD99-9450-EE951E448B78}"/>
                      </a:ext>
                    </a:extLst>
                  </p:cNvPr>
                  <p:cNvSpPr>
                    <a:spLocks/>
                  </p:cNvSpPr>
                  <p:nvPr/>
                </p:nvSpPr>
                <p:spPr bwMode="hidden">
                  <a:xfrm rot="18335692" flipH="1">
                    <a:off x="725" y="351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31" name="Group 431">
                  <a:extLst>
                    <a:ext uri="{FF2B5EF4-FFF2-40B4-BE49-F238E27FC236}">
                      <a16:creationId xmlns:a16="http://schemas.microsoft.com/office/drawing/2014/main" xmlns="" id="{D5E0D5CA-F427-0D27-46E3-734F48E1D0C8}"/>
                    </a:ext>
                  </a:extLst>
                </p:cNvPr>
                <p:cNvGrpSpPr>
                  <a:grpSpLocks/>
                </p:cNvGrpSpPr>
                <p:nvPr/>
              </p:nvGrpSpPr>
              <p:grpSpPr bwMode="auto">
                <a:xfrm>
                  <a:off x="3715" y="748"/>
                  <a:ext cx="300" cy="930"/>
                  <a:chOff x="1455" y="1936"/>
                  <a:chExt cx="766" cy="2373"/>
                </a:xfrm>
              </p:grpSpPr>
              <p:sp>
                <p:nvSpPr>
                  <p:cNvPr id="77232" name="Freeform 432">
                    <a:extLst>
                      <a:ext uri="{FF2B5EF4-FFF2-40B4-BE49-F238E27FC236}">
                        <a16:creationId xmlns:a16="http://schemas.microsoft.com/office/drawing/2014/main" xmlns="" id="{DECFC0E1-B415-2189-30C5-C1E9449928AC}"/>
                      </a:ext>
                    </a:extLst>
                  </p:cNvPr>
                  <p:cNvSpPr>
                    <a:spLocks/>
                  </p:cNvSpPr>
                  <p:nvPr/>
                </p:nvSpPr>
                <p:spPr bwMode="hidden">
                  <a:xfrm rot="17542885" flipH="1">
                    <a:off x="1267" y="2578"/>
                    <a:ext cx="159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33" name="Freeform 433">
                    <a:extLst>
                      <a:ext uri="{FF2B5EF4-FFF2-40B4-BE49-F238E27FC236}">
                        <a16:creationId xmlns:a16="http://schemas.microsoft.com/office/drawing/2014/main" xmlns="" id="{9B514C7C-7100-834C-044E-94F859DC52A1}"/>
                      </a:ext>
                    </a:extLst>
                  </p:cNvPr>
                  <p:cNvSpPr>
                    <a:spLocks/>
                  </p:cNvSpPr>
                  <p:nvPr/>
                </p:nvSpPr>
                <p:spPr bwMode="hidden">
                  <a:xfrm rot="17542885" flipH="1">
                    <a:off x="1272" y="3636"/>
                    <a:ext cx="85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34" name="Group 434">
                  <a:extLst>
                    <a:ext uri="{FF2B5EF4-FFF2-40B4-BE49-F238E27FC236}">
                      <a16:creationId xmlns:a16="http://schemas.microsoft.com/office/drawing/2014/main" xmlns="" id="{DEC56323-9C4D-4253-53CB-4930E803764A}"/>
                    </a:ext>
                  </a:extLst>
                </p:cNvPr>
                <p:cNvGrpSpPr>
                  <a:grpSpLocks/>
                </p:cNvGrpSpPr>
                <p:nvPr/>
              </p:nvGrpSpPr>
              <p:grpSpPr bwMode="auto">
                <a:xfrm rot="88588">
                  <a:off x="3923" y="769"/>
                  <a:ext cx="180" cy="913"/>
                  <a:chOff x="1956" y="1990"/>
                  <a:chExt cx="492" cy="2604"/>
                </a:xfrm>
              </p:grpSpPr>
              <p:sp>
                <p:nvSpPr>
                  <p:cNvPr id="77235" name="Freeform 435">
                    <a:extLst>
                      <a:ext uri="{FF2B5EF4-FFF2-40B4-BE49-F238E27FC236}">
                        <a16:creationId xmlns:a16="http://schemas.microsoft.com/office/drawing/2014/main" xmlns="" id="{04AB10CB-7A9A-A63E-CB70-158C75794A78}"/>
                      </a:ext>
                    </a:extLst>
                  </p:cNvPr>
                  <p:cNvSpPr>
                    <a:spLocks/>
                  </p:cNvSpPr>
                  <p:nvPr/>
                </p:nvSpPr>
                <p:spPr bwMode="hidden">
                  <a:xfrm rot="16782062" flipH="1">
                    <a:off x="1442" y="2695"/>
                    <a:ext cx="1711"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36" name="Freeform 436">
                    <a:extLst>
                      <a:ext uri="{FF2B5EF4-FFF2-40B4-BE49-F238E27FC236}">
                        <a16:creationId xmlns:a16="http://schemas.microsoft.com/office/drawing/2014/main" xmlns="" id="{2C44F2B1-5707-27BE-3615-771358B99532}"/>
                      </a:ext>
                    </a:extLst>
                  </p:cNvPr>
                  <p:cNvSpPr>
                    <a:spLocks/>
                  </p:cNvSpPr>
                  <p:nvPr/>
                </p:nvSpPr>
                <p:spPr bwMode="hidden">
                  <a:xfrm rot="16782062" flipH="1">
                    <a:off x="1734" y="3898"/>
                    <a:ext cx="918" cy="47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37" name="Group 437">
                  <a:extLst>
                    <a:ext uri="{FF2B5EF4-FFF2-40B4-BE49-F238E27FC236}">
                      <a16:creationId xmlns:a16="http://schemas.microsoft.com/office/drawing/2014/main" xmlns="" id="{06379F5E-795A-C836-A745-2E6DFAB30D12}"/>
                    </a:ext>
                  </a:extLst>
                </p:cNvPr>
                <p:cNvGrpSpPr>
                  <a:grpSpLocks/>
                </p:cNvGrpSpPr>
                <p:nvPr/>
              </p:nvGrpSpPr>
              <p:grpSpPr bwMode="auto">
                <a:xfrm>
                  <a:off x="4451" y="662"/>
                  <a:ext cx="442" cy="951"/>
                  <a:chOff x="3334" y="1717"/>
                  <a:chExt cx="1125" cy="2426"/>
                </a:xfrm>
              </p:grpSpPr>
              <p:sp>
                <p:nvSpPr>
                  <p:cNvPr id="77238" name="Freeform 438">
                    <a:extLst>
                      <a:ext uri="{FF2B5EF4-FFF2-40B4-BE49-F238E27FC236}">
                        <a16:creationId xmlns:a16="http://schemas.microsoft.com/office/drawing/2014/main" xmlns="" id="{54BD45AB-01D8-6FF1-B099-F4919EFD603D}"/>
                      </a:ext>
                    </a:extLst>
                  </p:cNvPr>
                  <p:cNvSpPr>
                    <a:spLocks/>
                  </p:cNvSpPr>
                  <p:nvPr/>
                </p:nvSpPr>
                <p:spPr bwMode="hidden">
                  <a:xfrm rot="3144576">
                    <a:off x="2628" y="2423"/>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39" name="Freeform 439">
                    <a:extLst>
                      <a:ext uri="{FF2B5EF4-FFF2-40B4-BE49-F238E27FC236}">
                        <a16:creationId xmlns:a16="http://schemas.microsoft.com/office/drawing/2014/main" xmlns="" id="{A7CB0FD8-C7CE-6085-443B-D5AA9080B77F}"/>
                      </a:ext>
                    </a:extLst>
                  </p:cNvPr>
                  <p:cNvSpPr>
                    <a:spLocks/>
                  </p:cNvSpPr>
                  <p:nvPr/>
                </p:nvSpPr>
                <p:spPr bwMode="hidden">
                  <a:xfrm rot="3144576">
                    <a:off x="3751" y="3436"/>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40" name="Group 440">
                  <a:extLst>
                    <a:ext uri="{FF2B5EF4-FFF2-40B4-BE49-F238E27FC236}">
                      <a16:creationId xmlns:a16="http://schemas.microsoft.com/office/drawing/2014/main" xmlns="" id="{FE9D0C4C-0914-E15E-0B8C-42AAE723E77F}"/>
                    </a:ext>
                  </a:extLst>
                </p:cNvPr>
                <p:cNvGrpSpPr>
                  <a:grpSpLocks/>
                </p:cNvGrpSpPr>
                <p:nvPr/>
              </p:nvGrpSpPr>
              <p:grpSpPr bwMode="auto">
                <a:xfrm>
                  <a:off x="4391" y="721"/>
                  <a:ext cx="347" cy="951"/>
                  <a:chOff x="3181" y="1866"/>
                  <a:chExt cx="883" cy="2426"/>
                </a:xfrm>
              </p:grpSpPr>
              <p:sp>
                <p:nvSpPr>
                  <p:cNvPr id="77241" name="Freeform 441">
                    <a:extLst>
                      <a:ext uri="{FF2B5EF4-FFF2-40B4-BE49-F238E27FC236}">
                        <a16:creationId xmlns:a16="http://schemas.microsoft.com/office/drawing/2014/main" xmlns="" id="{76118BF4-A74F-5FDC-8AA3-20B91DC3FAB2}"/>
                      </a:ext>
                    </a:extLst>
                  </p:cNvPr>
                  <p:cNvSpPr>
                    <a:spLocks/>
                  </p:cNvSpPr>
                  <p:nvPr/>
                </p:nvSpPr>
                <p:spPr bwMode="hidden">
                  <a:xfrm rot="3745735">
                    <a:off x="2506" y="2541"/>
                    <a:ext cx="1650"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42" name="Freeform 442">
                    <a:extLst>
                      <a:ext uri="{FF2B5EF4-FFF2-40B4-BE49-F238E27FC236}">
                        <a16:creationId xmlns:a16="http://schemas.microsoft.com/office/drawing/2014/main" xmlns="" id="{7A664C97-F5B6-CBC0-DFB6-A8F847CCC141}"/>
                      </a:ext>
                    </a:extLst>
                  </p:cNvPr>
                  <p:cNvSpPr>
                    <a:spLocks/>
                  </p:cNvSpPr>
                  <p:nvPr/>
                </p:nvSpPr>
                <p:spPr bwMode="hidden">
                  <a:xfrm rot="3745735">
                    <a:off x="3387" y="3615"/>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cap="flat"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43" name="Group 443">
                  <a:extLst>
                    <a:ext uri="{FF2B5EF4-FFF2-40B4-BE49-F238E27FC236}">
                      <a16:creationId xmlns:a16="http://schemas.microsoft.com/office/drawing/2014/main" xmlns="" id="{C02FFD94-348B-19C9-4002-42D2D348508E}"/>
                    </a:ext>
                  </a:extLst>
                </p:cNvPr>
                <p:cNvGrpSpPr>
                  <a:grpSpLocks/>
                </p:cNvGrpSpPr>
                <p:nvPr/>
              </p:nvGrpSpPr>
              <p:grpSpPr bwMode="auto">
                <a:xfrm>
                  <a:off x="4323" y="767"/>
                  <a:ext cx="243" cy="935"/>
                  <a:chOff x="3006" y="1983"/>
                  <a:chExt cx="619" cy="2386"/>
                </a:xfrm>
              </p:grpSpPr>
              <p:sp>
                <p:nvSpPr>
                  <p:cNvPr id="77244" name="Freeform 444">
                    <a:extLst>
                      <a:ext uri="{FF2B5EF4-FFF2-40B4-BE49-F238E27FC236}">
                        <a16:creationId xmlns:a16="http://schemas.microsoft.com/office/drawing/2014/main" xmlns="" id="{8474922D-DD5F-BEEE-C48C-8EAFB85016D9}"/>
                      </a:ext>
                    </a:extLst>
                  </p:cNvPr>
                  <p:cNvSpPr>
                    <a:spLocks/>
                  </p:cNvSpPr>
                  <p:nvPr/>
                </p:nvSpPr>
                <p:spPr bwMode="hidden">
                  <a:xfrm rot="4286818">
                    <a:off x="2328" y="2661"/>
                    <a:ext cx="160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45" name="Freeform 445">
                    <a:extLst>
                      <a:ext uri="{FF2B5EF4-FFF2-40B4-BE49-F238E27FC236}">
                        <a16:creationId xmlns:a16="http://schemas.microsoft.com/office/drawing/2014/main" xmlns="" id="{28E5CB77-2210-7DEC-0A9A-6FEEC6BB5438}"/>
                      </a:ext>
                    </a:extLst>
                  </p:cNvPr>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46" name="Group 446">
                  <a:extLst>
                    <a:ext uri="{FF2B5EF4-FFF2-40B4-BE49-F238E27FC236}">
                      <a16:creationId xmlns:a16="http://schemas.microsoft.com/office/drawing/2014/main" xmlns="" id="{5BBA64C1-30EB-2E63-D50E-511BD1BBE5DE}"/>
                    </a:ext>
                  </a:extLst>
                </p:cNvPr>
                <p:cNvGrpSpPr>
                  <a:grpSpLocks/>
                </p:cNvGrpSpPr>
                <p:nvPr/>
              </p:nvGrpSpPr>
              <p:grpSpPr bwMode="auto">
                <a:xfrm>
                  <a:off x="4249" y="813"/>
                  <a:ext cx="159" cy="870"/>
                  <a:chOff x="2819" y="2101"/>
                  <a:chExt cx="405" cy="2219"/>
                </a:xfrm>
              </p:grpSpPr>
              <p:sp>
                <p:nvSpPr>
                  <p:cNvPr id="77247" name="Freeform 447">
                    <a:extLst>
                      <a:ext uri="{FF2B5EF4-FFF2-40B4-BE49-F238E27FC236}">
                        <a16:creationId xmlns:a16="http://schemas.microsoft.com/office/drawing/2014/main" xmlns="" id="{C8BF94F5-54B7-21A2-7F79-DC2776FE3572}"/>
                      </a:ext>
                    </a:extLst>
                  </p:cNvPr>
                  <p:cNvSpPr>
                    <a:spLocks/>
                  </p:cNvSpPr>
                  <p:nvPr/>
                </p:nvSpPr>
                <p:spPr bwMode="hidden">
                  <a:xfrm rot="4898956">
                    <a:off x="2206" y="2714"/>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48" name="Freeform 448">
                    <a:extLst>
                      <a:ext uri="{FF2B5EF4-FFF2-40B4-BE49-F238E27FC236}">
                        <a16:creationId xmlns:a16="http://schemas.microsoft.com/office/drawing/2014/main" xmlns="" id="{E4011978-E7D6-24AD-A22B-9FB87FF6198F}"/>
                      </a:ext>
                    </a:extLst>
                  </p:cNvPr>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77249" name="Group 449">
                  <a:extLst>
                    <a:ext uri="{FF2B5EF4-FFF2-40B4-BE49-F238E27FC236}">
                      <a16:creationId xmlns:a16="http://schemas.microsoft.com/office/drawing/2014/main" xmlns="" id="{D444FE94-5BF3-BE97-2783-B730F27A4681}"/>
                    </a:ext>
                  </a:extLst>
                </p:cNvPr>
                <p:cNvGrpSpPr>
                  <a:grpSpLocks/>
                </p:cNvGrpSpPr>
                <p:nvPr/>
              </p:nvGrpSpPr>
              <p:grpSpPr bwMode="auto">
                <a:xfrm>
                  <a:off x="4045" y="826"/>
                  <a:ext cx="167" cy="857"/>
                  <a:chOff x="2287" y="2135"/>
                  <a:chExt cx="426" cy="2185"/>
                </a:xfrm>
              </p:grpSpPr>
              <p:sp>
                <p:nvSpPr>
                  <p:cNvPr id="77250" name="Freeform 450">
                    <a:extLst>
                      <a:ext uri="{FF2B5EF4-FFF2-40B4-BE49-F238E27FC236}">
                        <a16:creationId xmlns:a16="http://schemas.microsoft.com/office/drawing/2014/main" xmlns="" id="{39C68ED1-33DF-E876-136B-A406940796B4}"/>
                      </a:ext>
                    </a:extLst>
                  </p:cNvPr>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1" name="Freeform 451">
                    <a:extLst>
                      <a:ext uri="{FF2B5EF4-FFF2-40B4-BE49-F238E27FC236}">
                        <a16:creationId xmlns:a16="http://schemas.microsoft.com/office/drawing/2014/main" xmlns="" id="{05204246-6DAB-B94D-06C2-C1CB182761CE}"/>
                      </a:ext>
                    </a:extLst>
                  </p:cNvPr>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sp>
            <p:nvSpPr>
              <p:cNvPr id="77252" name="Freeform 452">
                <a:extLst>
                  <a:ext uri="{FF2B5EF4-FFF2-40B4-BE49-F238E27FC236}">
                    <a16:creationId xmlns:a16="http://schemas.microsoft.com/office/drawing/2014/main" xmlns="" id="{1E89883F-25D0-57A1-80FB-53D77C08B1D7}"/>
                  </a:ext>
                </a:extLst>
              </p:cNvPr>
              <p:cNvSpPr>
                <a:spLocks/>
              </p:cNvSpPr>
              <p:nvPr/>
            </p:nvSpPr>
            <p:spPr bwMode="hidden">
              <a:xfrm flipH="1">
                <a:off x="3873" y="934"/>
                <a:ext cx="191"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3" name="Arc 453">
                <a:extLst>
                  <a:ext uri="{FF2B5EF4-FFF2-40B4-BE49-F238E27FC236}">
                    <a16:creationId xmlns:a16="http://schemas.microsoft.com/office/drawing/2014/main" xmlns="" id="{316F8AE9-33FD-A422-A540-BA5A1248E202}"/>
                  </a:ext>
                </a:extLst>
              </p:cNvPr>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4" name="Arc 454">
                <a:extLst>
                  <a:ext uri="{FF2B5EF4-FFF2-40B4-BE49-F238E27FC236}">
                    <a16:creationId xmlns:a16="http://schemas.microsoft.com/office/drawing/2014/main" xmlns="" id="{D5876624-301B-F740-3203-245B5B941A4C}"/>
                  </a:ext>
                </a:extLst>
              </p:cNvPr>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600"/>
                      <a:pt x="17826" y="21600"/>
                    </a:cubicBezTo>
                    <a:cubicBezTo>
                      <a:pt x="10696" y="21600"/>
                      <a:pt x="4025" y="18081"/>
                      <a:pt x="-1" y="12197"/>
                    </a:cubicBezTo>
                  </a:path>
                  <a:path w="36729" h="21600" stroke="0" extrusionOk="0">
                    <a:moveTo>
                      <a:pt x="36729" y="10451"/>
                    </a:moveTo>
                    <a:cubicBezTo>
                      <a:pt x="32926" y="17330"/>
                      <a:pt x="25686" y="21600"/>
                      <a:pt x="17826" y="21600"/>
                    </a:cubicBezTo>
                    <a:cubicBezTo>
                      <a:pt x="10696" y="21600"/>
                      <a:pt x="4025" y="18081"/>
                      <a:pt x="-1" y="12197"/>
                    </a:cubicBezTo>
                    <a:lnTo>
                      <a:pt x="17826" y="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5" name="Arc 455">
                <a:extLst>
                  <a:ext uri="{FF2B5EF4-FFF2-40B4-BE49-F238E27FC236}">
                    <a16:creationId xmlns:a16="http://schemas.microsoft.com/office/drawing/2014/main" xmlns="" id="{6D929F03-9666-7E3D-80E7-55C24E7C54AF}"/>
                  </a:ext>
                </a:extLst>
              </p:cNvPr>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0"/>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0"/>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6" name="Arc 456">
                <a:extLst>
                  <a:ext uri="{FF2B5EF4-FFF2-40B4-BE49-F238E27FC236}">
                    <a16:creationId xmlns:a16="http://schemas.microsoft.com/office/drawing/2014/main" xmlns="" id="{89C431CA-279F-42D4-81FF-2B99A8059A71}"/>
                  </a:ext>
                </a:extLst>
              </p:cNvPr>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0"/>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0"/>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7" name="Arc 457">
                <a:extLst>
                  <a:ext uri="{FF2B5EF4-FFF2-40B4-BE49-F238E27FC236}">
                    <a16:creationId xmlns:a16="http://schemas.microsoft.com/office/drawing/2014/main" xmlns="" id="{0CB956EC-5447-1C07-99AB-5F8179331AED}"/>
                  </a:ext>
                </a:extLst>
              </p:cNvPr>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0"/>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0"/>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8" name="Arc 458">
                <a:extLst>
                  <a:ext uri="{FF2B5EF4-FFF2-40B4-BE49-F238E27FC236}">
                    <a16:creationId xmlns:a16="http://schemas.microsoft.com/office/drawing/2014/main" xmlns="" id="{84D38162-2229-8B0B-A3BF-E0D74E52A47F}"/>
                  </a:ext>
                </a:extLst>
              </p:cNvPr>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59" name="Arc 459">
                <a:extLst>
                  <a:ext uri="{FF2B5EF4-FFF2-40B4-BE49-F238E27FC236}">
                    <a16:creationId xmlns:a16="http://schemas.microsoft.com/office/drawing/2014/main" xmlns="" id="{4CCCF17B-4B45-D1FB-3D53-A942E7DBE848}"/>
                  </a:ext>
                </a:extLst>
              </p:cNvPr>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0" name="Arc 460">
                <a:extLst>
                  <a:ext uri="{FF2B5EF4-FFF2-40B4-BE49-F238E27FC236}">
                    <a16:creationId xmlns:a16="http://schemas.microsoft.com/office/drawing/2014/main" xmlns="" id="{D3F4FD63-10AC-EF7D-E697-A92A620429FA}"/>
                  </a:ext>
                </a:extLst>
              </p:cNvPr>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1" name="Freeform 461">
                <a:extLst>
                  <a:ext uri="{FF2B5EF4-FFF2-40B4-BE49-F238E27FC236}">
                    <a16:creationId xmlns:a16="http://schemas.microsoft.com/office/drawing/2014/main" xmlns="" id="{FC3F82AE-DF52-1BF8-71D9-170540B8A753}"/>
                  </a:ext>
                </a:extLst>
              </p:cNvPr>
              <p:cNvSpPr>
                <a:spLocks/>
              </p:cNvSpPr>
              <p:nvPr/>
            </p:nvSpPr>
            <p:spPr bwMode="hidden">
              <a:xfrm>
                <a:off x="4410" y="1033"/>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2" name="Freeform 462">
                <a:extLst>
                  <a:ext uri="{FF2B5EF4-FFF2-40B4-BE49-F238E27FC236}">
                    <a16:creationId xmlns:a16="http://schemas.microsoft.com/office/drawing/2014/main" xmlns="" id="{BA7AC8C0-80F9-FA10-4E2C-8A9049ACF43F}"/>
                  </a:ext>
                </a:extLst>
              </p:cNvPr>
              <p:cNvSpPr>
                <a:spLocks/>
              </p:cNvSpPr>
              <p:nvPr/>
            </p:nvSpPr>
            <p:spPr bwMode="hidden">
              <a:xfrm rot="19660755" flipV="1">
                <a:off x="4114" y="843"/>
                <a:ext cx="173" cy="3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3" name="Arc 463">
                <a:extLst>
                  <a:ext uri="{FF2B5EF4-FFF2-40B4-BE49-F238E27FC236}">
                    <a16:creationId xmlns:a16="http://schemas.microsoft.com/office/drawing/2014/main" xmlns="" id="{1A1661E9-1790-B787-8556-0A81898E3E8A}"/>
                  </a:ext>
                </a:extLst>
              </p:cNvPr>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0"/>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0"/>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4" name="Arc 464">
                <a:extLst>
                  <a:ext uri="{FF2B5EF4-FFF2-40B4-BE49-F238E27FC236}">
                    <a16:creationId xmlns:a16="http://schemas.microsoft.com/office/drawing/2014/main" xmlns="" id="{37B86C58-5A42-69E5-81AE-E50200CEFC62}"/>
                  </a:ext>
                </a:extLst>
              </p:cNvPr>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0"/>
                      <a:pt x="18231" y="0"/>
                    </a:cubicBezTo>
                    <a:cubicBezTo>
                      <a:pt x="23204" y="0"/>
                      <a:pt x="28026" y="1716"/>
                      <a:pt x="31881" y="4859"/>
                    </a:cubicBezTo>
                  </a:path>
                  <a:path w="31881" h="21600" stroke="0" extrusionOk="0">
                    <a:moveTo>
                      <a:pt x="-1" y="10015"/>
                    </a:moveTo>
                    <a:cubicBezTo>
                      <a:pt x="3963" y="3778"/>
                      <a:pt x="10840" y="0"/>
                      <a:pt x="18231" y="0"/>
                    </a:cubicBezTo>
                    <a:cubicBezTo>
                      <a:pt x="23204" y="0"/>
                      <a:pt x="28026" y="1716"/>
                      <a:pt x="31881" y="4859"/>
                    </a:cubicBezTo>
                    <a:lnTo>
                      <a:pt x="18231" y="21600"/>
                    </a:lnTo>
                    <a:close/>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5" name="Arc 465">
                <a:extLst>
                  <a:ext uri="{FF2B5EF4-FFF2-40B4-BE49-F238E27FC236}">
                    <a16:creationId xmlns:a16="http://schemas.microsoft.com/office/drawing/2014/main" xmlns="" id="{E92B623C-3B4A-5A87-3780-AF8CD00997B3}"/>
                  </a:ext>
                </a:extLst>
              </p:cNvPr>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0"/>
                      <a:pt x="13212" y="0"/>
                    </a:cubicBezTo>
                    <a:cubicBezTo>
                      <a:pt x="20409" y="0"/>
                      <a:pt x="27134" y="3585"/>
                      <a:pt x="31145" y="9561"/>
                    </a:cubicBezTo>
                  </a:path>
                  <a:path w="31146" h="21600" stroke="0" extrusionOk="0">
                    <a:moveTo>
                      <a:pt x="-1" y="4511"/>
                    </a:moveTo>
                    <a:cubicBezTo>
                      <a:pt x="3783" y="1586"/>
                      <a:pt x="8429" y="0"/>
                      <a:pt x="13212" y="0"/>
                    </a:cubicBezTo>
                    <a:cubicBezTo>
                      <a:pt x="20409" y="0"/>
                      <a:pt x="27134" y="3585"/>
                      <a:pt x="31145" y="9561"/>
                    </a:cubicBezTo>
                    <a:lnTo>
                      <a:pt x="13212" y="21600"/>
                    </a:lnTo>
                    <a:close/>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6" name="Freeform 466">
                <a:extLst>
                  <a:ext uri="{FF2B5EF4-FFF2-40B4-BE49-F238E27FC236}">
                    <a16:creationId xmlns:a16="http://schemas.microsoft.com/office/drawing/2014/main" xmlns="" id="{22F728CC-0AA2-3D4F-529D-CAFDACD04230}"/>
                  </a:ext>
                </a:extLst>
              </p:cNvPr>
              <p:cNvSpPr>
                <a:spLocks/>
              </p:cNvSpPr>
              <p:nvPr/>
            </p:nvSpPr>
            <p:spPr bwMode="hidden">
              <a:xfrm flipH="1">
                <a:off x="3307" y="982"/>
                <a:ext cx="425"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7" name="Freeform 467">
                <a:extLst>
                  <a:ext uri="{FF2B5EF4-FFF2-40B4-BE49-F238E27FC236}">
                    <a16:creationId xmlns:a16="http://schemas.microsoft.com/office/drawing/2014/main" xmlns="" id="{96F76097-FD6B-D1F4-357B-86F0582C521B}"/>
                  </a:ext>
                </a:extLst>
              </p:cNvPr>
              <p:cNvSpPr>
                <a:spLocks/>
              </p:cNvSpPr>
              <p:nvPr/>
            </p:nvSpPr>
            <p:spPr bwMode="hidden">
              <a:xfrm flipH="1">
                <a:off x="3507" y="350"/>
                <a:ext cx="273"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8" name="Freeform 468">
                <a:extLst>
                  <a:ext uri="{FF2B5EF4-FFF2-40B4-BE49-F238E27FC236}">
                    <a16:creationId xmlns:a16="http://schemas.microsoft.com/office/drawing/2014/main" xmlns="" id="{B4F904DE-8D6A-20F8-C2F8-EEE7C4115780}"/>
                  </a:ext>
                </a:extLst>
              </p:cNvPr>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69" name="Freeform 469">
                <a:extLst>
                  <a:ext uri="{FF2B5EF4-FFF2-40B4-BE49-F238E27FC236}">
                    <a16:creationId xmlns:a16="http://schemas.microsoft.com/office/drawing/2014/main" xmlns="" id="{800FF9F4-6D23-E71B-12CD-4FF2A667704E}"/>
                  </a:ext>
                </a:extLst>
              </p:cNvPr>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70" name="Freeform 470">
                <a:extLst>
                  <a:ext uri="{FF2B5EF4-FFF2-40B4-BE49-F238E27FC236}">
                    <a16:creationId xmlns:a16="http://schemas.microsoft.com/office/drawing/2014/main" xmlns="" id="{6EEEE711-971B-8301-6220-8D5BB32CCB1D}"/>
                  </a:ext>
                </a:extLst>
              </p:cNvPr>
              <p:cNvSpPr>
                <a:spLocks/>
              </p:cNvSpPr>
              <p:nvPr/>
            </p:nvSpPr>
            <p:spPr bwMode="hidden">
              <a:xfrm>
                <a:off x="4636" y="576"/>
                <a:ext cx="595" cy="41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71" name="Freeform 471">
                <a:extLst>
                  <a:ext uri="{FF2B5EF4-FFF2-40B4-BE49-F238E27FC236}">
                    <a16:creationId xmlns:a16="http://schemas.microsoft.com/office/drawing/2014/main" xmlns="" id="{20C3807C-C41B-75A4-15C9-18E6BD6B0DED}"/>
                  </a:ext>
                </a:extLst>
              </p:cNvPr>
              <p:cNvSpPr>
                <a:spLocks/>
              </p:cNvSpPr>
              <p:nvPr/>
            </p:nvSpPr>
            <p:spPr bwMode="hidden">
              <a:xfrm>
                <a:off x="4658" y="132"/>
                <a:ext cx="260" cy="56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72" name="Freeform 472">
                <a:extLst>
                  <a:ext uri="{FF2B5EF4-FFF2-40B4-BE49-F238E27FC236}">
                    <a16:creationId xmlns:a16="http://schemas.microsoft.com/office/drawing/2014/main" xmlns="" id="{12AA262C-47B9-89F6-01AC-AD63141C29D6}"/>
                  </a:ext>
                </a:extLst>
              </p:cNvPr>
              <p:cNvSpPr>
                <a:spLocks/>
              </p:cNvSpPr>
              <p:nvPr/>
            </p:nvSpPr>
            <p:spPr bwMode="hidden">
              <a:xfrm rot="20253369">
                <a:off x="4401" y="599"/>
                <a:ext cx="174"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77273" name="Freeform 473">
                <a:extLst>
                  <a:ext uri="{FF2B5EF4-FFF2-40B4-BE49-F238E27FC236}">
                    <a16:creationId xmlns:a16="http://schemas.microsoft.com/office/drawing/2014/main" xmlns="" id="{D15A95AE-CF39-1FD8-71C0-5B8D9F7176F5}"/>
                  </a:ext>
                </a:extLst>
              </p:cNvPr>
              <p:cNvSpPr>
                <a:spLocks/>
              </p:cNvSpPr>
              <p:nvPr/>
            </p:nvSpPr>
            <p:spPr bwMode="hidden">
              <a:xfrm rot="1346631" flipH="1">
                <a:off x="3783" y="590"/>
                <a:ext cx="173"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pic>
        <p:nvPicPr>
          <p:cNvPr id="77275" name="Picture 475">
            <a:extLst>
              <a:ext uri="{FF2B5EF4-FFF2-40B4-BE49-F238E27FC236}">
                <a16:creationId xmlns:a16="http://schemas.microsoft.com/office/drawing/2014/main" xmlns="" id="{C054226F-3544-F738-CFDC-D1B6F61F2D32}"/>
              </a:ext>
            </a:extLst>
          </p:cNvPr>
          <p:cNvPicPr>
            <a:picLocks noChangeAspect="1" noChangeArrowheads="1" noCrop="1"/>
          </p:cNvPicPr>
          <p:nvPr/>
        </p:nvPicPr>
        <p:blipFill>
          <a:blip r:embed="rId5">
            <a:extLst>
              <a:ext uri="{28A0092B-C50C-407E-A947-70E740481C1C}">
                <a14:useLocalDpi xmlns:a14="http://schemas.microsoft.com/office/drawing/2010/main" xmlns="" val="0"/>
              </a:ext>
            </a:extLst>
          </a:blip>
          <a:srcRect/>
          <a:stretch>
            <a:fillRect/>
          </a:stretch>
        </p:blipFill>
        <p:spPr bwMode="auto">
          <a:xfrm>
            <a:off x="110530" y="5755394"/>
            <a:ext cx="5029200" cy="1066800"/>
          </a:xfrm>
          <a:prstGeom prst="rect">
            <a:avLst/>
          </a:prstGeom>
          <a:noFill/>
          <a:extLst>
            <a:ext uri="{909E8E84-426E-40DD-AFC4-6F175D3DCCD1}">
              <a14:hiddenFill xmlns:a14="http://schemas.microsoft.com/office/drawing/2010/main" xmlns="">
                <a:solidFill>
                  <a:srgbClr val="FFFFFF"/>
                </a:solidFill>
              </a14:hiddenFill>
            </a:ext>
          </a:extLst>
        </p:spPr>
      </p:pic>
      <p:pic>
        <p:nvPicPr>
          <p:cNvPr id="77276" name="Picture 476">
            <a:extLst>
              <a:ext uri="{FF2B5EF4-FFF2-40B4-BE49-F238E27FC236}">
                <a16:creationId xmlns:a16="http://schemas.microsoft.com/office/drawing/2014/main" xmlns="" id="{F97CFB1D-7031-D855-2AF6-1EB4A35161EA}"/>
              </a:ext>
            </a:extLst>
          </p:cNvPr>
          <p:cNvPicPr>
            <a:picLocks noChangeAspect="1" noChangeArrowheads="1" noCrop="1"/>
          </p:cNvPicPr>
          <p:nvPr/>
        </p:nvPicPr>
        <p:blipFill>
          <a:blip r:embed="rId6">
            <a:extLst>
              <a:ext uri="{28A0092B-C50C-407E-A947-70E740481C1C}">
                <a14:useLocalDpi xmlns:a14="http://schemas.microsoft.com/office/drawing/2010/main" xmlns="" val="0"/>
              </a:ext>
            </a:extLst>
          </a:blip>
          <a:srcRect/>
          <a:stretch>
            <a:fillRect/>
          </a:stretch>
        </p:blipFill>
        <p:spPr bwMode="auto">
          <a:xfrm>
            <a:off x="5638800" y="5334000"/>
            <a:ext cx="788988" cy="788988"/>
          </a:xfrm>
          <a:prstGeom prst="rect">
            <a:avLst/>
          </a:prstGeom>
          <a:noFill/>
          <a:extLst>
            <a:ext uri="{909E8E84-426E-40DD-AFC4-6F175D3DCCD1}">
              <a14:hiddenFill xmlns:a14="http://schemas.microsoft.com/office/drawing/2010/main" xmlns="">
                <a:solidFill>
                  <a:srgbClr val="FFFFFF"/>
                </a:solidFill>
              </a14:hiddenFill>
            </a:ext>
          </a:extLst>
        </p:spPr>
      </p:pic>
      <p:sp>
        <p:nvSpPr>
          <p:cNvPr id="77278" name="WordArt 478">
            <a:extLst>
              <a:ext uri="{FF2B5EF4-FFF2-40B4-BE49-F238E27FC236}">
                <a16:creationId xmlns:a16="http://schemas.microsoft.com/office/drawing/2014/main" xmlns="" id="{697E003D-4B34-1ED2-01C7-29D9BB532D4F}"/>
              </a:ext>
            </a:extLst>
          </p:cNvPr>
          <p:cNvSpPr>
            <a:spLocks noChangeArrowheads="1" noChangeShapeType="1" noTextEdit="1"/>
          </p:cNvSpPr>
          <p:nvPr/>
        </p:nvSpPr>
        <p:spPr bwMode="auto">
          <a:xfrm>
            <a:off x="3316756" y="4679350"/>
            <a:ext cx="5654149" cy="2880992"/>
          </a:xfrm>
          <a:prstGeom prst="rect">
            <a:avLst/>
          </a:prstGeom>
        </p:spPr>
        <p:txBody>
          <a:bodyPr wrap="none" fromWordArt="1">
            <a:prstTxWarp prst="textPlain">
              <a:avLst>
                <a:gd name="adj" fmla="val 50000"/>
              </a:avLst>
            </a:prstTxWarp>
          </a:bodyPr>
          <a:lstStyle/>
          <a:p>
            <a:pPr algn="ctr"/>
            <a:r>
              <a:rPr lang="vi-VN"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Môn</a:t>
            </a:r>
            <a:r>
              <a:rPr lang="en-US"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 N</a:t>
            </a:r>
            <a:r>
              <a:rPr lang="vi-VN" sz="2400" kern="10" dirty="0" err="1">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gữ</a:t>
            </a:r>
            <a:r>
              <a:rPr lang="vi-VN"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 văn </a:t>
            </a:r>
            <a:r>
              <a:rPr lang="en-US"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6</a:t>
            </a:r>
            <a:endParaRPr lang="vi-VN"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endParaRPr>
          </a:p>
          <a:p>
            <a:pPr algn="ctr"/>
            <a:endParaRPr lang="vi-VN"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endParaRPr>
          </a:p>
          <a:p>
            <a:pPr algn="ctr"/>
            <a:endParaRPr lang="vi-VN"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endParaRPr>
          </a:p>
          <a:p>
            <a:pPr algn="ctr"/>
            <a:endParaRPr lang="vi-VN" sz="2400" kern="10" dirty="0">
              <a:ln w="12700">
                <a:solidFill>
                  <a:srgbClr val="0033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endParaRPr>
          </a:p>
        </p:txBody>
      </p:sp>
      <p:sp>
        <p:nvSpPr>
          <p:cNvPr id="77280" name="Text Box 480">
            <a:extLst>
              <a:ext uri="{FF2B5EF4-FFF2-40B4-BE49-F238E27FC236}">
                <a16:creationId xmlns:a16="http://schemas.microsoft.com/office/drawing/2014/main" xmlns="" id="{4F61DCBE-CB3C-4D66-1948-52533CF4B1CF}"/>
              </a:ext>
            </a:extLst>
          </p:cNvPr>
          <p:cNvSpPr txBox="1">
            <a:spLocks noChangeArrowheads="1"/>
          </p:cNvSpPr>
          <p:nvPr/>
        </p:nvSpPr>
        <p:spPr bwMode="auto">
          <a:xfrm>
            <a:off x="7608759" y="5981399"/>
            <a:ext cx="3947214" cy="457200"/>
          </a:xfrm>
          <a:prstGeom prst="rect">
            <a:avLst/>
          </a:prstGeom>
          <a:solidFill>
            <a:schemeClr val="accent4">
              <a:lumMod val="40000"/>
              <a:lumOff val="60000"/>
            </a:schemeClr>
          </a:solidFill>
          <a:ln>
            <a:noFill/>
          </a:ln>
          <a:effectLst/>
        </p:spPr>
        <p:txBody>
          <a:bodyPr wrap="square">
            <a:spAutoFit/>
          </a:bodyPr>
          <a:lstStyle/>
          <a:p>
            <a:pPr algn="ctr">
              <a:spcBef>
                <a:spcPct val="50000"/>
              </a:spcBef>
            </a:pPr>
            <a:r>
              <a:rPr lang="en-US" altLang="vi-VN" sz="2400" dirty="0">
                <a:solidFill>
                  <a:srgbClr val="0000FF"/>
                </a:solidFill>
                <a:latin typeface="Times New Roman" panose="02020603050405020304" pitchFamily="18" charset="0"/>
              </a:rPr>
              <a:t>GV: </a:t>
            </a:r>
            <a:r>
              <a:rPr lang="en-US" altLang="vi-VN" sz="2400" dirty="0" err="1">
                <a:solidFill>
                  <a:srgbClr val="0000FF"/>
                </a:solidFill>
                <a:latin typeface="Times New Roman" panose="02020603050405020304" pitchFamily="18" charset="0"/>
              </a:rPr>
              <a:t>Vũ</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Thị</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Hải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Yến</a:t>
            </a:r>
            <a:endParaRPr lang="en-US" altLang="vi-VN" sz="2400" dirty="0">
              <a:solidFill>
                <a:srgbClr val="0000FF"/>
              </a:solidFill>
              <a:latin typeface="Times New Roman" panose="02020603050405020304" pitchFamily="18" charset="0"/>
            </a:endParaRPr>
          </a:p>
        </p:txBody>
      </p:sp>
      <p:sp>
        <p:nvSpPr>
          <p:cNvPr id="2" name="Hình chữ nhật 1">
            <a:extLst>
              <a:ext uri="{FF2B5EF4-FFF2-40B4-BE49-F238E27FC236}">
                <a16:creationId xmlns:a16="http://schemas.microsoft.com/office/drawing/2014/main" xmlns="" id="{CC47CC6A-096D-6901-EF3B-96304E05DE22}"/>
              </a:ext>
            </a:extLst>
          </p:cNvPr>
          <p:cNvSpPr/>
          <p:nvPr/>
        </p:nvSpPr>
        <p:spPr>
          <a:xfrm>
            <a:off x="357063" y="2393117"/>
            <a:ext cx="11450571" cy="1754326"/>
          </a:xfrm>
          <a:prstGeom prst="rect">
            <a:avLst/>
          </a:prstGeom>
          <a:noFill/>
        </p:spPr>
        <p:txBody>
          <a:bodyPr wrap="none" lIns="91440" tIns="45720" rIns="91440" bIns="45720">
            <a:spAutoFit/>
          </a:bodyPr>
          <a:lstStyle/>
          <a:p>
            <a:pPr algn="ctr"/>
            <a:r>
              <a:rPr lang="en-US" sz="5400" b="1" cap="none" spc="0" dirty="0">
                <a:ln w="22225">
                  <a:solidFill>
                    <a:schemeClr val="bg1"/>
                  </a:solidFill>
                  <a:prstDash val="solid"/>
                </a:ln>
                <a:solidFill>
                  <a:srgbClr val="FF0000"/>
                </a:solidFill>
              </a:rPr>
              <a:t>NHIỆT LIỆT CHÀO MỪNG QUÝ THẦY CÔ</a:t>
            </a:r>
          </a:p>
          <a:p>
            <a:pPr algn="ctr"/>
            <a:r>
              <a:rPr lang="en-US" sz="5400" b="1" dirty="0">
                <a:ln w="22225">
                  <a:solidFill>
                    <a:schemeClr val="bg1"/>
                  </a:solidFill>
                  <a:prstDash val="solid"/>
                </a:ln>
                <a:solidFill>
                  <a:srgbClr val="FF0000"/>
                </a:solidFill>
              </a:rPr>
              <a:t>VỀ DỰ GIỜ THĂM LỚP</a:t>
            </a:r>
            <a:endParaRPr lang="vi-VN" sz="5400" b="1" cap="none" spc="0" dirty="0">
              <a:ln w="22225">
                <a:solidFill>
                  <a:schemeClr val="bg1"/>
                </a:solidFill>
                <a:prstDash val="solid"/>
              </a:ln>
              <a:solidFill>
                <a:srgbClr val="FF000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repeatCount="indefinite" fill="hold" nodeType="withEffect">
                                  <p:stCondLst>
                                    <p:cond delay="0"/>
                                  </p:stCondLst>
                                  <p:childTnLst>
                                    <p:set>
                                      <p:cBhvr>
                                        <p:cTn id="6" dur="1" fill="hold">
                                          <p:stCondLst>
                                            <p:cond delay="0"/>
                                          </p:stCondLst>
                                        </p:cTn>
                                        <p:tgtEl>
                                          <p:spTgt spid="76869"/>
                                        </p:tgtEl>
                                        <p:attrNameLst>
                                          <p:attrName>style.visibility</p:attrName>
                                        </p:attrNameLst>
                                      </p:cBhvr>
                                      <p:to>
                                        <p:strVal val="visible"/>
                                      </p:to>
                                    </p:set>
                                    <p:anim calcmode="lin" valueType="num">
                                      <p:cBhvr>
                                        <p:cTn id="7" dur="5000" fill="hold"/>
                                        <p:tgtEl>
                                          <p:spTgt spid="76869"/>
                                        </p:tgtEl>
                                        <p:attrNameLst>
                                          <p:attrName>ppt_w</p:attrName>
                                        </p:attrNameLst>
                                      </p:cBhvr>
                                      <p:tavLst>
                                        <p:tav tm="0">
                                          <p:val>
                                            <p:fltVal val="0"/>
                                          </p:val>
                                        </p:tav>
                                        <p:tav tm="100000">
                                          <p:val>
                                            <p:strVal val="#ppt_w"/>
                                          </p:val>
                                        </p:tav>
                                      </p:tavLst>
                                    </p:anim>
                                    <p:anim calcmode="lin" valueType="num">
                                      <p:cBhvr>
                                        <p:cTn id="8" dur="5000" fill="hold"/>
                                        <p:tgtEl>
                                          <p:spTgt spid="7686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bomb.WAV"/>
                                        </p:tgtEl>
                                      </p:cMediaNode>
                                    </p:audio>
                                  </p:subTnLst>
                                </p:cTn>
                              </p:par>
                              <p:par>
                                <p:cTn id="9" presetID="23" presetClass="entr" presetSubtype="16" repeatCount="indefinite" fill="hold" nodeType="withEffect">
                                  <p:stCondLst>
                                    <p:cond delay="0"/>
                                  </p:stCondLst>
                                  <p:childTnLst>
                                    <p:set>
                                      <p:cBhvr>
                                        <p:cTn id="10" dur="1" fill="hold">
                                          <p:stCondLst>
                                            <p:cond delay="0"/>
                                          </p:stCondLst>
                                        </p:cTn>
                                        <p:tgtEl>
                                          <p:spTgt spid="77004"/>
                                        </p:tgtEl>
                                        <p:attrNameLst>
                                          <p:attrName>style.visibility</p:attrName>
                                        </p:attrNameLst>
                                      </p:cBhvr>
                                      <p:to>
                                        <p:strVal val="visible"/>
                                      </p:to>
                                    </p:set>
                                    <p:anim calcmode="lin" valueType="num">
                                      <p:cBhvr>
                                        <p:cTn id="11" dur="4100" fill="hold"/>
                                        <p:tgtEl>
                                          <p:spTgt spid="77004"/>
                                        </p:tgtEl>
                                        <p:attrNameLst>
                                          <p:attrName>ppt_w</p:attrName>
                                        </p:attrNameLst>
                                      </p:cBhvr>
                                      <p:tavLst>
                                        <p:tav tm="0">
                                          <p:val>
                                            <p:fltVal val="0"/>
                                          </p:val>
                                        </p:tav>
                                        <p:tav tm="100000">
                                          <p:val>
                                            <p:strVal val="#ppt_w"/>
                                          </p:val>
                                        </p:tav>
                                      </p:tavLst>
                                    </p:anim>
                                    <p:anim calcmode="lin" valueType="num">
                                      <p:cBhvr>
                                        <p:cTn id="12" dur="4100" fill="hold"/>
                                        <p:tgtEl>
                                          <p:spTgt spid="7700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bomb.WAV"/>
                                        </p:tgtEl>
                                      </p:cMediaNode>
                                    </p:audio>
                                  </p:subTnLst>
                                </p:cTn>
                              </p:par>
                              <p:par>
                                <p:cTn id="13" presetID="23" presetClass="entr" presetSubtype="16" repeatCount="indefinite" fill="hold" nodeType="withEffect">
                                  <p:stCondLst>
                                    <p:cond delay="0"/>
                                  </p:stCondLst>
                                  <p:childTnLst>
                                    <p:set>
                                      <p:cBhvr>
                                        <p:cTn id="14" dur="1" fill="hold">
                                          <p:stCondLst>
                                            <p:cond delay="0"/>
                                          </p:stCondLst>
                                        </p:cTn>
                                        <p:tgtEl>
                                          <p:spTgt spid="77139"/>
                                        </p:tgtEl>
                                        <p:attrNameLst>
                                          <p:attrName>style.visibility</p:attrName>
                                        </p:attrNameLst>
                                      </p:cBhvr>
                                      <p:to>
                                        <p:strVal val="visible"/>
                                      </p:to>
                                    </p:set>
                                    <p:anim calcmode="lin" valueType="num">
                                      <p:cBhvr>
                                        <p:cTn id="15" dur="4750" fill="hold"/>
                                        <p:tgtEl>
                                          <p:spTgt spid="77139"/>
                                        </p:tgtEl>
                                        <p:attrNameLst>
                                          <p:attrName>ppt_w</p:attrName>
                                        </p:attrNameLst>
                                      </p:cBhvr>
                                      <p:tavLst>
                                        <p:tav tm="0">
                                          <p:val>
                                            <p:fltVal val="0"/>
                                          </p:val>
                                        </p:tav>
                                        <p:tav tm="100000">
                                          <p:val>
                                            <p:strVal val="#ppt_w"/>
                                          </p:val>
                                        </p:tav>
                                      </p:tavLst>
                                    </p:anim>
                                    <p:anim calcmode="lin" valueType="num">
                                      <p:cBhvr>
                                        <p:cTn id="16" dur="4750" fill="hold"/>
                                        <p:tgtEl>
                                          <p:spTgt spid="7713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3" name="bomb.WAV"/>
                                        </p:tgtEl>
                                      </p:cMediaNode>
                                    </p:audio>
                                  </p:subTnLst>
                                </p:cTn>
                              </p:par>
                              <p:par>
                                <p:cTn id="17" presetID="22" presetClass="entr" presetSubtype="4" fill="hold" nodeType="withEffect">
                                  <p:stCondLst>
                                    <p:cond delay="0"/>
                                  </p:stCondLst>
                                  <p:iterate type="lt">
                                    <p:tmPct val="0"/>
                                  </p:iterate>
                                  <p:childTnLst>
                                    <p:set>
                                      <p:cBhvr>
                                        <p:cTn id="18" dur="1" fill="hold">
                                          <p:stCondLst>
                                            <p:cond delay="0"/>
                                          </p:stCondLst>
                                        </p:cTn>
                                        <p:tgtEl>
                                          <p:spTgt spid="2">
                                            <p:txEl>
                                              <p:pRg st="0" end="0"/>
                                            </p:txEl>
                                          </p:spTgt>
                                        </p:tgtEl>
                                        <p:attrNameLst>
                                          <p:attrName>style.visibility</p:attrName>
                                        </p:attrNameLst>
                                      </p:cBhvr>
                                      <p:to>
                                        <p:strVal val="visible"/>
                                      </p:to>
                                    </p:set>
                                    <p:animEffect transition="in" filter="wipe(down)">
                                      <p:cBhvr>
                                        <p:cTn id="19" dur="500"/>
                                        <p:tgtEl>
                                          <p:spTgt spid="2">
                                            <p:txEl>
                                              <p:pRg st="0" end="0"/>
                                            </p:txEl>
                                          </p:spTgt>
                                        </p:tgtEl>
                                      </p:cBhvr>
                                    </p:animEffect>
                                  </p:childTnLst>
                                </p:cTn>
                              </p:par>
                              <p:par>
                                <p:cTn id="20" presetID="10" presetClass="entr" presetSubtype="0" fill="hold" nodeType="withEffect">
                                  <p:stCondLst>
                                    <p:cond delay="0"/>
                                  </p:stCondLst>
                                  <p:iterate type="lt">
                                    <p:tmPct val="0"/>
                                  </p:iterate>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7280"/>
                                        </p:tgtEl>
                                        <p:attrNameLst>
                                          <p:attrName>style.visibility</p:attrName>
                                        </p:attrNameLst>
                                      </p:cBhvr>
                                      <p:to>
                                        <p:strVal val="visible"/>
                                      </p:to>
                                    </p:set>
                                    <p:animEffect transition="in" filter="fade">
                                      <p:cBhvr>
                                        <p:cTn id="25" dur="500"/>
                                        <p:tgtEl>
                                          <p:spTgt spid="7728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7278"/>
                                        </p:tgtEl>
                                        <p:attrNameLst>
                                          <p:attrName>style.visibility</p:attrName>
                                        </p:attrNameLst>
                                      </p:cBhvr>
                                      <p:to>
                                        <p:strVal val="visible"/>
                                      </p:to>
                                    </p:set>
                                    <p:animEffect transition="in" filter="fade">
                                      <p:cBhvr>
                                        <p:cTn id="28" dur="500"/>
                                        <p:tgtEl>
                                          <p:spTgt spid="77278"/>
                                        </p:tgtEl>
                                      </p:cBhvr>
                                    </p:animEffect>
                                  </p:childTnLst>
                                </p:cTn>
                              </p:par>
                            </p:childTnLst>
                          </p:cTn>
                        </p:par>
                        <p:par>
                          <p:cTn id="29" fill="hold">
                            <p:stCondLst>
                              <p:cond delay="5000"/>
                            </p:stCondLst>
                            <p:childTnLst>
                              <p:par>
                                <p:cTn id="30" presetID="21" presetClass="emph" presetSubtype="0" repeatCount="indefinite" fill="hold" grpId="0" nodeType="afterEffect">
                                  <p:stCondLst>
                                    <p:cond delay="0"/>
                                  </p:stCondLst>
                                  <p:iterate type="lt">
                                    <p:tmPct val="0"/>
                                  </p:iterate>
                                  <p:childTnLst>
                                    <p:animClr clrSpc="hsl" dir="cw">
                                      <p:cBhvr override="childStyle">
                                        <p:cTn id="31" dur="500" fill="hold"/>
                                        <p:tgtEl>
                                          <p:spTgt spid="2">
                                            <p:txEl>
                                              <p:pRg st="0" end="0"/>
                                            </p:txEl>
                                          </p:spTgt>
                                        </p:tgtEl>
                                        <p:attrNameLst>
                                          <p:attrName>style.color</p:attrName>
                                        </p:attrNameLst>
                                      </p:cBhvr>
                                      <p:by>
                                        <p:hsl h="7200000" s="0" l="0"/>
                                      </p:by>
                                    </p:animClr>
                                    <p:animClr clrSpc="hsl" dir="cw">
                                      <p:cBhvr>
                                        <p:cTn id="32" dur="500" fill="hold"/>
                                        <p:tgtEl>
                                          <p:spTgt spid="2">
                                            <p:txEl>
                                              <p:pRg st="0" end="0"/>
                                            </p:txEl>
                                          </p:spTgt>
                                        </p:tgtEl>
                                        <p:attrNameLst>
                                          <p:attrName>fillcolor</p:attrName>
                                        </p:attrNameLst>
                                      </p:cBhvr>
                                      <p:by>
                                        <p:hsl h="7200000" s="0" l="0"/>
                                      </p:by>
                                    </p:animClr>
                                    <p:animClr clrSpc="hsl" dir="cw">
                                      <p:cBhvr>
                                        <p:cTn id="33" dur="500" fill="hold"/>
                                        <p:tgtEl>
                                          <p:spTgt spid="2">
                                            <p:txEl>
                                              <p:pRg st="0" end="0"/>
                                            </p:txEl>
                                          </p:spTgt>
                                        </p:tgtEl>
                                        <p:attrNameLst>
                                          <p:attrName>stroke.color</p:attrName>
                                        </p:attrNameLst>
                                      </p:cBhvr>
                                      <p:by>
                                        <p:hsl h="7200000" s="0" l="0"/>
                                      </p:by>
                                    </p:animClr>
                                    <p:set>
                                      <p:cBhvr>
                                        <p:cTn id="34" dur="500" fill="hold"/>
                                        <p:tgtEl>
                                          <p:spTgt spid="2">
                                            <p:txEl>
                                              <p:pRg st="0" end="0"/>
                                            </p:txEl>
                                          </p:spTgt>
                                        </p:tgtEl>
                                        <p:attrNameLst>
                                          <p:attrName>fill.type</p:attrName>
                                        </p:attrNameLst>
                                      </p:cBhvr>
                                      <p:to>
                                        <p:strVal val="solid"/>
                                      </p:to>
                                    </p:set>
                                  </p:childTnLst>
                                </p:cTn>
                              </p:par>
                            </p:childTnLst>
                          </p:cTn>
                        </p:par>
                        <p:par>
                          <p:cTn id="35" fill="hold">
                            <p:stCondLst>
                              <p:cond delay="5500"/>
                            </p:stCondLst>
                            <p:childTnLst>
                              <p:par>
                                <p:cTn id="36" presetID="21" presetClass="emph" presetSubtype="0" repeatCount="indefinite" fill="hold" grpId="0" nodeType="afterEffect">
                                  <p:stCondLst>
                                    <p:cond delay="0"/>
                                  </p:stCondLst>
                                  <p:iterate type="lt">
                                    <p:tmPct val="0"/>
                                  </p:iterate>
                                  <p:childTnLst>
                                    <p:animClr clrSpc="hsl" dir="cw">
                                      <p:cBhvr override="childStyle">
                                        <p:cTn id="37" dur="500" fill="hold"/>
                                        <p:tgtEl>
                                          <p:spTgt spid="2">
                                            <p:txEl>
                                              <p:pRg st="1" end="1"/>
                                            </p:txEl>
                                          </p:spTgt>
                                        </p:tgtEl>
                                        <p:attrNameLst>
                                          <p:attrName>style.color</p:attrName>
                                        </p:attrNameLst>
                                      </p:cBhvr>
                                      <p:by>
                                        <p:hsl h="7200000" s="0" l="0"/>
                                      </p:by>
                                    </p:animClr>
                                    <p:animClr clrSpc="hsl" dir="cw">
                                      <p:cBhvr>
                                        <p:cTn id="38" dur="500" fill="hold"/>
                                        <p:tgtEl>
                                          <p:spTgt spid="2">
                                            <p:txEl>
                                              <p:pRg st="1" end="1"/>
                                            </p:txEl>
                                          </p:spTgt>
                                        </p:tgtEl>
                                        <p:attrNameLst>
                                          <p:attrName>fillcolor</p:attrName>
                                        </p:attrNameLst>
                                      </p:cBhvr>
                                      <p:by>
                                        <p:hsl h="7200000" s="0" l="0"/>
                                      </p:by>
                                    </p:animClr>
                                    <p:animClr clrSpc="hsl" dir="cw">
                                      <p:cBhvr>
                                        <p:cTn id="39" dur="500" fill="hold"/>
                                        <p:tgtEl>
                                          <p:spTgt spid="2">
                                            <p:txEl>
                                              <p:pRg st="1" end="1"/>
                                            </p:txEl>
                                          </p:spTgt>
                                        </p:tgtEl>
                                        <p:attrNameLst>
                                          <p:attrName>stroke.color</p:attrName>
                                        </p:attrNameLst>
                                      </p:cBhvr>
                                      <p:by>
                                        <p:hsl h="7200000" s="0" l="0"/>
                                      </p:by>
                                    </p:animClr>
                                    <p:set>
                                      <p:cBhvr>
                                        <p:cTn id="40" dur="500" fill="hold"/>
                                        <p:tgtEl>
                                          <p:spTgt spid="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78" grpId="0"/>
      <p:bldP spid="77280" grpId="0" animBg="1"/>
      <p:bldP spid="2"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B9DE7085-0059-D2DD-EE94-9B80C052A6E7}"/>
              </a:ext>
            </a:extLst>
          </p:cNvPr>
          <p:cNvSpPr/>
          <p:nvPr/>
        </p:nvSpPr>
        <p:spPr>
          <a:xfrm>
            <a:off x="3200259" y="696964"/>
            <a:ext cx="7894427" cy="954107"/>
          </a:xfrm>
          <a:prstGeom prst="rect">
            <a:avLst/>
          </a:prstGeom>
          <a:solidFill>
            <a:schemeClr val="bg1">
              <a:lumMod val="85000"/>
            </a:schemeClr>
          </a:solidFill>
          <a:ln>
            <a:solidFill>
              <a:srgbClr val="CC00CC"/>
            </a:solidFill>
          </a:ln>
        </p:spPr>
        <p:txBody>
          <a:bodyPr wrap="square">
            <a:spAutoFit/>
          </a:bodyPr>
          <a:lstStyle/>
          <a:p>
            <a:pPr>
              <a:defRPr/>
            </a:pPr>
            <a:r>
              <a:rPr lang="en-US" sz="2800" dirty="0"/>
              <a:t>+ </a:t>
            </a:r>
            <a:r>
              <a:rPr lang="en-US" sz="2800" dirty="0" err="1"/>
              <a:t>Phần</a:t>
            </a:r>
            <a:r>
              <a:rPr lang="en-US" sz="2800" dirty="0"/>
              <a:t> 1 (</a:t>
            </a:r>
            <a:r>
              <a:rPr lang="en-US" sz="2800" dirty="0" err="1"/>
              <a:t>Từ</a:t>
            </a:r>
            <a:r>
              <a:rPr lang="en-US" sz="2800" dirty="0"/>
              <a:t> </a:t>
            </a:r>
            <a:r>
              <a:rPr lang="en-US" sz="2800" dirty="0" err="1"/>
              <a:t>đầu</a:t>
            </a:r>
            <a:r>
              <a:rPr lang="en-US" sz="2800" dirty="0"/>
              <a:t> </a:t>
            </a:r>
            <a:r>
              <a:rPr lang="en-US" sz="2800" dirty="0" err="1"/>
              <a:t>đến</a:t>
            </a:r>
            <a:r>
              <a:rPr lang="en-US" sz="2800" dirty="0"/>
              <a:t> </a:t>
            </a:r>
            <a:r>
              <a:rPr lang="en-US" sz="2800" i="1" dirty="0" err="1"/>
              <a:t>Vua</a:t>
            </a:r>
            <a:r>
              <a:rPr lang="en-US" sz="2800" i="1" dirty="0"/>
              <a:t> </a:t>
            </a:r>
            <a:r>
              <a:rPr lang="en-US" sz="2800" i="1" dirty="0" err="1"/>
              <a:t>chích</a:t>
            </a:r>
            <a:r>
              <a:rPr lang="en-US" sz="2800" i="1" dirty="0"/>
              <a:t> </a:t>
            </a:r>
            <a:r>
              <a:rPr lang="en-US" sz="2800" i="1" dirty="0" err="1"/>
              <a:t>chòe</a:t>
            </a:r>
            <a:r>
              <a:rPr lang="en-US" sz="2800" dirty="0"/>
              <a:t>): </a:t>
            </a:r>
            <a:r>
              <a:rPr lang="en-US" sz="2800" dirty="0" err="1"/>
              <a:t>Mở</a:t>
            </a:r>
            <a:r>
              <a:rPr lang="en-US" sz="2800" dirty="0"/>
              <a:t> </a:t>
            </a:r>
            <a:r>
              <a:rPr lang="en-US" sz="2800" dirty="0" err="1"/>
              <a:t>đầu</a:t>
            </a:r>
            <a:r>
              <a:rPr lang="en-US" sz="2800" dirty="0"/>
              <a:t> </a:t>
            </a:r>
            <a:r>
              <a:rPr lang="en-US" sz="2800" dirty="0" err="1"/>
              <a:t>câu</a:t>
            </a:r>
            <a:r>
              <a:rPr lang="en-US" sz="2800" dirty="0"/>
              <a:t> </a:t>
            </a:r>
            <a:r>
              <a:rPr lang="en-US" sz="2800" dirty="0" err="1"/>
              <a:t>chuyện</a:t>
            </a:r>
            <a:endParaRPr lang="en-US" sz="2800" dirty="0"/>
          </a:p>
        </p:txBody>
      </p:sp>
      <p:sp>
        <p:nvSpPr>
          <p:cNvPr id="12" name="Rectangle 11">
            <a:extLst>
              <a:ext uri="{FF2B5EF4-FFF2-40B4-BE49-F238E27FC236}">
                <a16:creationId xmlns:a16="http://schemas.microsoft.com/office/drawing/2014/main" xmlns="" id="{BE5405D8-89E3-3C76-9EE1-498C4579B4A6}"/>
              </a:ext>
            </a:extLst>
          </p:cNvPr>
          <p:cNvSpPr/>
          <p:nvPr/>
        </p:nvSpPr>
        <p:spPr>
          <a:xfrm>
            <a:off x="505774" y="2279579"/>
            <a:ext cx="1307805" cy="523220"/>
          </a:xfrm>
          <a:prstGeom prst="rect">
            <a:avLst/>
          </a:prstGeom>
          <a:solidFill>
            <a:schemeClr val="bg1">
              <a:lumMod val="85000"/>
            </a:schemeClr>
          </a:solidFill>
          <a:ln>
            <a:solidFill>
              <a:srgbClr val="CC00CC"/>
            </a:solidFill>
          </a:ln>
        </p:spPr>
        <p:txBody>
          <a:bodyPr wrap="square">
            <a:spAutoFit/>
          </a:bodyPr>
          <a:lstStyle/>
          <a:p>
            <a:pPr>
              <a:defRPr/>
            </a:pPr>
            <a:r>
              <a:rPr lang="en-US" sz="2800" dirty="0" err="1"/>
              <a:t>Bố</a:t>
            </a:r>
            <a:r>
              <a:rPr lang="en-US" sz="2800" dirty="0"/>
              <a:t> </a:t>
            </a:r>
            <a:r>
              <a:rPr lang="en-US" sz="2800" dirty="0" err="1"/>
              <a:t>cục</a:t>
            </a:r>
            <a:endParaRPr lang="en-US" sz="2800" dirty="0"/>
          </a:p>
        </p:txBody>
      </p:sp>
      <p:sp>
        <p:nvSpPr>
          <p:cNvPr id="13" name="Rectangle 12">
            <a:extLst>
              <a:ext uri="{FF2B5EF4-FFF2-40B4-BE49-F238E27FC236}">
                <a16:creationId xmlns:a16="http://schemas.microsoft.com/office/drawing/2014/main" xmlns="" id="{B4BFC964-7C6D-C5D1-5538-5F3C4E174F55}"/>
              </a:ext>
            </a:extLst>
          </p:cNvPr>
          <p:cNvSpPr/>
          <p:nvPr/>
        </p:nvSpPr>
        <p:spPr>
          <a:xfrm>
            <a:off x="3215340" y="2064136"/>
            <a:ext cx="7864266" cy="954107"/>
          </a:xfrm>
          <a:prstGeom prst="rect">
            <a:avLst/>
          </a:prstGeom>
          <a:solidFill>
            <a:schemeClr val="bg1">
              <a:lumMod val="85000"/>
            </a:schemeClr>
          </a:solidFill>
          <a:ln>
            <a:solidFill>
              <a:srgbClr val="CC00CC"/>
            </a:solidFill>
          </a:ln>
        </p:spPr>
        <p:txBody>
          <a:bodyPr wrap="square">
            <a:spAutoFit/>
          </a:bodyPr>
          <a:lstStyle/>
          <a:p>
            <a:pPr>
              <a:defRPr/>
            </a:pPr>
            <a:r>
              <a:rPr lang="en-US" sz="2800" dirty="0"/>
              <a:t>+ </a:t>
            </a:r>
            <a:r>
              <a:rPr lang="en-US" sz="2800" dirty="0" err="1"/>
              <a:t>Phần</a:t>
            </a:r>
            <a:r>
              <a:rPr lang="en-US" sz="2800" dirty="0"/>
              <a:t> 2 (</a:t>
            </a:r>
            <a:r>
              <a:rPr lang="en-US" sz="2800" dirty="0" err="1"/>
              <a:t>Tiếp</a:t>
            </a:r>
            <a:r>
              <a:rPr lang="en-US" sz="2800" dirty="0"/>
              <a:t> </a:t>
            </a:r>
            <a:r>
              <a:rPr lang="en-US" sz="2800" dirty="0" err="1"/>
              <a:t>đến</a:t>
            </a:r>
            <a:r>
              <a:rPr lang="en-US" sz="2800" dirty="0"/>
              <a:t> </a:t>
            </a:r>
            <a:r>
              <a:rPr lang="en-US" sz="2800" i="1" dirty="0" err="1"/>
              <a:t>giật</a:t>
            </a:r>
            <a:r>
              <a:rPr lang="en-US" sz="2800" i="1" dirty="0"/>
              <a:t> </a:t>
            </a:r>
            <a:r>
              <a:rPr lang="en-US" sz="2800" i="1" dirty="0" err="1"/>
              <a:t>tay</a:t>
            </a:r>
            <a:r>
              <a:rPr lang="en-US" sz="2800" i="1" dirty="0"/>
              <a:t> </a:t>
            </a:r>
            <a:r>
              <a:rPr lang="en-US" sz="2800" i="1" dirty="0" err="1"/>
              <a:t>lại</a:t>
            </a:r>
            <a:r>
              <a:rPr lang="en-US" sz="2800" dirty="0"/>
              <a:t>): </a:t>
            </a:r>
            <a:r>
              <a:rPr lang="en-US" sz="2800" dirty="0" err="1"/>
              <a:t>Nàng</a:t>
            </a:r>
            <a:r>
              <a:rPr lang="en-US" sz="2800" dirty="0"/>
              <a:t> </a:t>
            </a:r>
            <a:r>
              <a:rPr lang="en-US" sz="2800" dirty="0" err="1"/>
              <a:t>công</a:t>
            </a:r>
            <a:r>
              <a:rPr lang="en-US" sz="2800" dirty="0"/>
              <a:t> </a:t>
            </a:r>
            <a:r>
              <a:rPr lang="en-US" sz="2800" dirty="0" err="1"/>
              <a:t>chúa</a:t>
            </a:r>
            <a:r>
              <a:rPr lang="en-US" sz="2800" dirty="0"/>
              <a:t> </a:t>
            </a:r>
            <a:r>
              <a:rPr lang="en-US" sz="2800" dirty="0" err="1"/>
              <a:t>được</a:t>
            </a:r>
            <a:r>
              <a:rPr lang="en-US" sz="2800" dirty="0"/>
              <a:t> </a:t>
            </a:r>
            <a:r>
              <a:rPr lang="en-US" sz="2800" dirty="0" err="1"/>
              <a:t>uốn</a:t>
            </a:r>
            <a:r>
              <a:rPr lang="en-US" sz="2800" dirty="0"/>
              <a:t> </a:t>
            </a:r>
            <a:r>
              <a:rPr lang="en-US" sz="2800" dirty="0" err="1"/>
              <a:t>nắn</a:t>
            </a:r>
            <a:r>
              <a:rPr lang="en-US" sz="2800" dirty="0"/>
              <a:t>, </a:t>
            </a:r>
            <a:r>
              <a:rPr lang="en-US" sz="2800" dirty="0" err="1"/>
              <a:t>trải</a:t>
            </a:r>
            <a:r>
              <a:rPr lang="en-US" sz="2800" dirty="0"/>
              <a:t> qua </a:t>
            </a:r>
            <a:r>
              <a:rPr lang="en-US" sz="2800" dirty="0" err="1"/>
              <a:t>khó</a:t>
            </a:r>
            <a:r>
              <a:rPr lang="en-US" sz="2800" dirty="0"/>
              <a:t> </a:t>
            </a:r>
            <a:r>
              <a:rPr lang="en-US" sz="2800" dirty="0" err="1"/>
              <a:t>khăn</a:t>
            </a:r>
            <a:r>
              <a:rPr lang="en-US" sz="2800" dirty="0"/>
              <a:t>.</a:t>
            </a:r>
          </a:p>
        </p:txBody>
      </p:sp>
      <p:sp>
        <p:nvSpPr>
          <p:cNvPr id="24" name="Rectangle 23">
            <a:extLst>
              <a:ext uri="{FF2B5EF4-FFF2-40B4-BE49-F238E27FC236}">
                <a16:creationId xmlns:a16="http://schemas.microsoft.com/office/drawing/2014/main" xmlns="" id="{944D5896-BF74-F19C-E0C4-DBB01D971F24}"/>
              </a:ext>
            </a:extLst>
          </p:cNvPr>
          <p:cNvSpPr/>
          <p:nvPr/>
        </p:nvSpPr>
        <p:spPr>
          <a:xfrm>
            <a:off x="3185179" y="3519564"/>
            <a:ext cx="7894427" cy="523220"/>
          </a:xfrm>
          <a:prstGeom prst="rect">
            <a:avLst/>
          </a:prstGeom>
          <a:solidFill>
            <a:schemeClr val="bg1">
              <a:lumMod val="85000"/>
            </a:schemeClr>
          </a:solidFill>
          <a:ln>
            <a:solidFill>
              <a:srgbClr val="CC00CC"/>
            </a:solidFill>
          </a:ln>
        </p:spPr>
        <p:txBody>
          <a:bodyPr wrap="square">
            <a:spAutoFit/>
          </a:bodyPr>
          <a:lstStyle/>
          <a:p>
            <a:pPr>
              <a:defRPr/>
            </a:pPr>
            <a:r>
              <a:rPr lang="en-US" sz="2800" dirty="0"/>
              <a:t>+ </a:t>
            </a:r>
            <a:r>
              <a:rPr lang="en-US" sz="2800" dirty="0" err="1"/>
              <a:t>Phần</a:t>
            </a:r>
            <a:r>
              <a:rPr lang="en-US" sz="2800" dirty="0"/>
              <a:t> 3 (</a:t>
            </a:r>
            <a:r>
              <a:rPr lang="en-US" sz="2800" dirty="0" err="1"/>
              <a:t>Còn</a:t>
            </a:r>
            <a:r>
              <a:rPr lang="en-US" sz="2800" dirty="0"/>
              <a:t> </a:t>
            </a:r>
            <a:r>
              <a:rPr lang="en-US" sz="2800" dirty="0" err="1"/>
              <a:t>lại</a:t>
            </a:r>
            <a:r>
              <a:rPr lang="en-US" sz="2800" dirty="0"/>
              <a:t>): </a:t>
            </a:r>
            <a:r>
              <a:rPr lang="en-US" sz="2800" dirty="0" err="1"/>
              <a:t>kết</a:t>
            </a:r>
            <a:r>
              <a:rPr lang="en-US" sz="2800" dirty="0"/>
              <a:t> </a:t>
            </a:r>
            <a:r>
              <a:rPr lang="en-US" sz="2800" dirty="0" err="1"/>
              <a:t>thúc</a:t>
            </a:r>
            <a:r>
              <a:rPr lang="en-US" sz="2800" dirty="0"/>
              <a:t> </a:t>
            </a:r>
            <a:r>
              <a:rPr lang="en-US" sz="2800" dirty="0" err="1"/>
              <a:t>truyện</a:t>
            </a:r>
            <a:endParaRPr lang="en-US" sz="2800" dirty="0"/>
          </a:p>
        </p:txBody>
      </p:sp>
      <p:cxnSp>
        <p:nvCxnSpPr>
          <p:cNvPr id="26" name="Straight Arrow Connector 25">
            <a:extLst>
              <a:ext uri="{FF2B5EF4-FFF2-40B4-BE49-F238E27FC236}">
                <a16:creationId xmlns:a16="http://schemas.microsoft.com/office/drawing/2014/main" xmlns="" id="{E0E17A2E-C687-478E-FA04-2A0F54861DAE}"/>
              </a:ext>
            </a:extLst>
          </p:cNvPr>
          <p:cNvCxnSpPr>
            <a:cxnSpLocks/>
            <a:stCxn id="12" idx="3"/>
            <a:endCxn id="10" idx="1"/>
          </p:cNvCxnSpPr>
          <p:nvPr/>
        </p:nvCxnSpPr>
        <p:spPr>
          <a:xfrm flipV="1">
            <a:off x="1813579" y="1174018"/>
            <a:ext cx="1386680" cy="13671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DC64D25D-3A70-46CC-A414-8F0853E2EC89}"/>
              </a:ext>
            </a:extLst>
          </p:cNvPr>
          <p:cNvCxnSpPr>
            <a:cxnSpLocks/>
            <a:stCxn id="12" idx="3"/>
            <a:endCxn id="13" idx="1"/>
          </p:cNvCxnSpPr>
          <p:nvPr/>
        </p:nvCxnSpPr>
        <p:spPr>
          <a:xfrm>
            <a:off x="1813579" y="2541189"/>
            <a:ext cx="1401761"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xmlns="" id="{5EDEDC53-2630-F193-B324-1C7D93EEF160}"/>
              </a:ext>
            </a:extLst>
          </p:cNvPr>
          <p:cNvCxnSpPr>
            <a:cxnSpLocks/>
            <a:stCxn id="12" idx="3"/>
            <a:endCxn id="24" idx="1"/>
          </p:cNvCxnSpPr>
          <p:nvPr/>
        </p:nvCxnSpPr>
        <p:spPr>
          <a:xfrm>
            <a:off x="1813579" y="2541189"/>
            <a:ext cx="1371600" cy="12399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1990" name="Rectangle 41989">
            <a:extLst>
              <a:ext uri="{FF2B5EF4-FFF2-40B4-BE49-F238E27FC236}">
                <a16:creationId xmlns:a16="http://schemas.microsoft.com/office/drawing/2014/main" xmlns="" id="{C1EC49AC-A4C2-27F9-E0EB-39796D5448ED}"/>
              </a:ext>
            </a:extLst>
          </p:cNvPr>
          <p:cNvSpPr>
            <a:spLocks noChangeArrowheads="1"/>
          </p:cNvSpPr>
          <p:nvPr/>
        </p:nvSpPr>
        <p:spPr bwMode="auto">
          <a:xfrm>
            <a:off x="4353059" y="5469510"/>
            <a:ext cx="6259133" cy="646331"/>
          </a:xfrm>
          <a:prstGeom prst="rect">
            <a:avLst/>
          </a:prstGeom>
          <a:solidFill>
            <a:srgbClr val="FFFF00"/>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3600" dirty="0" err="1">
                <a:latin typeface="+mj-lt"/>
              </a:rPr>
              <a:t>Công</a:t>
            </a:r>
            <a:r>
              <a:rPr lang="en-US" altLang="en-US" sz="3600" dirty="0">
                <a:latin typeface="+mj-lt"/>
              </a:rPr>
              <a:t> </a:t>
            </a:r>
            <a:r>
              <a:rPr lang="en-US" altLang="en-US" sz="3600" dirty="0" err="1">
                <a:latin typeface="+mj-lt"/>
              </a:rPr>
              <a:t>thức</a:t>
            </a:r>
            <a:r>
              <a:rPr lang="en-US" altLang="en-US" sz="3600" dirty="0">
                <a:latin typeface="+mj-lt"/>
              </a:rPr>
              <a:t> </a:t>
            </a:r>
            <a:r>
              <a:rPr lang="en-US" altLang="en-US" sz="3600" dirty="0" err="1">
                <a:latin typeface="+mj-lt"/>
              </a:rPr>
              <a:t>của</a:t>
            </a:r>
            <a:r>
              <a:rPr lang="en-US" altLang="en-US" sz="3600" dirty="0">
                <a:latin typeface="+mj-lt"/>
              </a:rPr>
              <a:t> </a:t>
            </a:r>
            <a:r>
              <a:rPr lang="en-US" altLang="en-US" sz="3600" dirty="0" err="1">
                <a:latin typeface="+mj-lt"/>
              </a:rPr>
              <a:t>truyện</a:t>
            </a:r>
            <a:r>
              <a:rPr lang="en-US" altLang="en-US" sz="3600" dirty="0">
                <a:latin typeface="+mj-lt"/>
              </a:rPr>
              <a:t> </a:t>
            </a:r>
            <a:r>
              <a:rPr lang="en-US" altLang="en-US" sz="3600" dirty="0" err="1">
                <a:latin typeface="+mj-lt"/>
              </a:rPr>
              <a:t>cổ</a:t>
            </a:r>
            <a:r>
              <a:rPr lang="en-US" altLang="en-US" sz="3600" dirty="0">
                <a:latin typeface="+mj-lt"/>
              </a:rPr>
              <a:t> </a:t>
            </a:r>
            <a:r>
              <a:rPr lang="en-US" altLang="en-US" sz="3600" dirty="0" err="1">
                <a:latin typeface="+mj-lt"/>
              </a:rPr>
              <a:t>tích</a:t>
            </a:r>
            <a:r>
              <a:rPr lang="en-US" altLang="en-US" sz="3600" dirty="0">
                <a:latin typeface="+mj-lt"/>
              </a:rPr>
              <a:t> </a:t>
            </a:r>
          </a:p>
        </p:txBody>
      </p:sp>
      <p:sp>
        <p:nvSpPr>
          <p:cNvPr id="41991" name="Down Arrow 41990">
            <a:extLst>
              <a:ext uri="{FF2B5EF4-FFF2-40B4-BE49-F238E27FC236}">
                <a16:creationId xmlns:a16="http://schemas.microsoft.com/office/drawing/2014/main" xmlns="" id="{7B3BA3D8-378F-2842-4E44-06462E5B7C28}"/>
              </a:ext>
            </a:extLst>
          </p:cNvPr>
          <p:cNvSpPr/>
          <p:nvPr/>
        </p:nvSpPr>
        <p:spPr>
          <a:xfrm>
            <a:off x="6907829" y="4359909"/>
            <a:ext cx="1027187" cy="9610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spTree>
    <p:extLst>
      <p:ext uri="{BB962C8B-B14F-4D97-AF65-F5344CB8AC3E}">
        <p14:creationId xmlns:p14="http://schemas.microsoft.com/office/powerpoint/2010/main" xmlns="" val="2303429782"/>
      </p:ext>
    </p:extLst>
  </p:cSld>
  <p:clrMapOvr>
    <a:masterClrMapping/>
  </p:clrMapOvr>
  <mc:AlternateContent xmlns:mc="http://schemas.openxmlformats.org/markup-compatibility/2006">
    <mc:Choice xmlns:p14="http://schemas.microsoft.com/office/powerpoint/2010/main" xmlns="" Requires="p14">
      <p:transition spd="slow" p14:dur="2000" advClick="0">
        <p:fad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ppt_x"/>
                                          </p:val>
                                        </p:tav>
                                        <p:tav tm="100000">
                                          <p:val>
                                            <p:strVal val="#ppt_x"/>
                                          </p:val>
                                        </p:tav>
                                      </p:tavLst>
                                    </p:anim>
                                    <p:anim calcmode="lin" valueType="num">
                                      <p:cBhvr additive="base">
                                        <p:cTn id="39" dur="500" fill="hold"/>
                                        <p:tgtEl>
                                          <p:spTgt spid="30"/>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nodeType="clickEffect">
                                  <p:stCondLst>
                                    <p:cond delay="0"/>
                                  </p:stCondLst>
                                  <p:childTnLst>
                                    <p:set>
                                      <p:cBhvr>
                                        <p:cTn id="47" dur="1" fill="hold">
                                          <p:stCondLst>
                                            <p:cond delay="0"/>
                                          </p:stCondLst>
                                        </p:cTn>
                                        <p:tgtEl>
                                          <p:spTgt spid="41991"/>
                                        </p:tgtEl>
                                        <p:attrNameLst>
                                          <p:attrName>style.visibility</p:attrName>
                                        </p:attrNameLst>
                                      </p:cBhvr>
                                      <p:to>
                                        <p:strVal val="visible"/>
                                      </p:to>
                                    </p:set>
                                    <p:anim calcmode="lin" valueType="num">
                                      <p:cBhvr additive="base">
                                        <p:cTn id="48" dur="500" fill="hold"/>
                                        <p:tgtEl>
                                          <p:spTgt spid="41991"/>
                                        </p:tgtEl>
                                        <p:attrNameLst>
                                          <p:attrName>ppt_x</p:attrName>
                                        </p:attrNameLst>
                                      </p:cBhvr>
                                      <p:tavLst>
                                        <p:tav tm="0">
                                          <p:val>
                                            <p:strVal val="#ppt_x"/>
                                          </p:val>
                                        </p:tav>
                                        <p:tav tm="100000">
                                          <p:val>
                                            <p:strVal val="#ppt_x"/>
                                          </p:val>
                                        </p:tav>
                                      </p:tavLst>
                                    </p:anim>
                                    <p:anim calcmode="lin" valueType="num">
                                      <p:cBhvr additive="base">
                                        <p:cTn id="49" dur="500" fill="hold"/>
                                        <p:tgtEl>
                                          <p:spTgt spid="41991"/>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41990"/>
                                        </p:tgtEl>
                                        <p:attrNameLst>
                                          <p:attrName>style.visibility</p:attrName>
                                        </p:attrNameLst>
                                      </p:cBhvr>
                                      <p:to>
                                        <p:strVal val="visible"/>
                                      </p:to>
                                    </p:set>
                                    <p:anim calcmode="lin" valueType="num">
                                      <p:cBhvr additive="base">
                                        <p:cTn id="52" dur="500" fill="hold"/>
                                        <p:tgtEl>
                                          <p:spTgt spid="41990"/>
                                        </p:tgtEl>
                                        <p:attrNameLst>
                                          <p:attrName>ppt_x</p:attrName>
                                        </p:attrNameLst>
                                      </p:cBhvr>
                                      <p:tavLst>
                                        <p:tav tm="0">
                                          <p:val>
                                            <p:strVal val="#ppt_x"/>
                                          </p:val>
                                        </p:tav>
                                        <p:tav tm="100000">
                                          <p:val>
                                            <p:strVal val="#ppt_x"/>
                                          </p:val>
                                        </p:tav>
                                      </p:tavLst>
                                    </p:anim>
                                    <p:anim calcmode="lin" valueType="num">
                                      <p:cBhvr additive="base">
                                        <p:cTn id="53" dur="500" fill="hold"/>
                                        <p:tgtEl>
                                          <p:spTgt spid="419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24" grpId="0" animBg="1"/>
      <p:bldP spid="41990" grpId="0" animBg="1"/>
      <p:bldP spid="41991"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3" name="Rectangle 1">
            <a:extLst>
              <a:ext uri="{FF2B5EF4-FFF2-40B4-BE49-F238E27FC236}">
                <a16:creationId xmlns:a16="http://schemas.microsoft.com/office/drawing/2014/main" xmlns="" id="{D2320765-90F2-DF89-B983-74F33CC51D40}"/>
              </a:ext>
            </a:extLst>
          </p:cNvPr>
          <p:cNvSpPr>
            <a:spLocks noChangeArrowheads="1"/>
          </p:cNvSpPr>
          <p:nvPr/>
        </p:nvSpPr>
        <p:spPr bwMode="auto">
          <a:xfrm>
            <a:off x="678196" y="1007860"/>
            <a:ext cx="6546852" cy="1200329"/>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b="1" dirty="0">
                <a:solidFill>
                  <a:srgbClr val="FF0000"/>
                </a:solidFill>
                <a:latin typeface="+mj-lt"/>
              </a:rPr>
              <a:t>THẢO LUẬN NHÓM: </a:t>
            </a:r>
          </a:p>
          <a:p>
            <a:pPr>
              <a:spcBef>
                <a:spcPct val="0"/>
              </a:spcBef>
              <a:buFontTx/>
              <a:buNone/>
              <a:defRPr/>
            </a:pPr>
            <a:r>
              <a:rPr lang="en-US" altLang="en-US" sz="2400" b="1" dirty="0" err="1">
                <a:latin typeface="+mj-lt"/>
              </a:rPr>
              <a:t>Nhóm</a:t>
            </a:r>
            <a:r>
              <a:rPr lang="en-US" altLang="en-US" sz="2400" b="1" dirty="0">
                <a:latin typeface="+mj-lt"/>
              </a:rPr>
              <a:t> 1: </a:t>
            </a:r>
            <a:r>
              <a:rPr lang="en-US" altLang="en-US" sz="2400" b="1" dirty="0" err="1">
                <a:latin typeface="+mj-lt"/>
              </a:rPr>
              <a:t>Tìm</a:t>
            </a:r>
            <a:r>
              <a:rPr lang="en-US" altLang="en-US" sz="2400" b="1" dirty="0">
                <a:latin typeface="+mj-lt"/>
              </a:rPr>
              <a:t> </a:t>
            </a:r>
            <a:r>
              <a:rPr lang="en-US" altLang="en-US" sz="2400" b="1" dirty="0" err="1">
                <a:latin typeface="+mj-lt"/>
              </a:rPr>
              <a:t>hiểu</a:t>
            </a:r>
            <a:r>
              <a:rPr lang="en-US" altLang="en-US" sz="2400" b="1" dirty="0">
                <a:latin typeface="+mj-lt"/>
              </a:rPr>
              <a:t> </a:t>
            </a:r>
            <a:r>
              <a:rPr lang="en-US" altLang="en-US" sz="2400" b="1" dirty="0" err="1">
                <a:latin typeface="+mj-lt"/>
              </a:rPr>
              <a:t>nhân</a:t>
            </a:r>
            <a:r>
              <a:rPr lang="en-US" altLang="en-US" sz="2400" b="1" dirty="0">
                <a:latin typeface="+mj-lt"/>
              </a:rPr>
              <a:t> </a:t>
            </a:r>
            <a:r>
              <a:rPr lang="en-US" altLang="en-US" sz="2400" b="1" dirty="0" err="1">
                <a:latin typeface="+mj-lt"/>
              </a:rPr>
              <a:t>vật</a:t>
            </a:r>
            <a:r>
              <a:rPr lang="en-US" altLang="en-US" sz="2400" b="1" dirty="0">
                <a:latin typeface="+mj-lt"/>
              </a:rPr>
              <a:t> </a:t>
            </a:r>
            <a:r>
              <a:rPr lang="en-US" altLang="en-US" sz="2400" b="1" dirty="0" err="1">
                <a:latin typeface="+mj-lt"/>
              </a:rPr>
              <a:t>công</a:t>
            </a:r>
            <a:r>
              <a:rPr lang="en-US" altLang="en-US" sz="2400" b="1" dirty="0">
                <a:latin typeface="+mj-lt"/>
              </a:rPr>
              <a:t> </a:t>
            </a:r>
            <a:r>
              <a:rPr lang="en-US" altLang="en-US" sz="2400" b="1" dirty="0" err="1">
                <a:latin typeface="+mj-lt"/>
              </a:rPr>
              <a:t>chúa</a:t>
            </a:r>
            <a:r>
              <a:rPr lang="en-US" altLang="en-US" sz="2400" b="1" dirty="0">
                <a:latin typeface="+mj-lt"/>
              </a:rPr>
              <a:t>. </a:t>
            </a:r>
          </a:p>
          <a:p>
            <a:pPr>
              <a:spcBef>
                <a:spcPct val="0"/>
              </a:spcBef>
              <a:buFontTx/>
              <a:buNone/>
              <a:defRPr/>
            </a:pPr>
            <a:r>
              <a:rPr lang="en-US" altLang="en-US" sz="2400" b="1" dirty="0" err="1">
                <a:latin typeface="+mj-lt"/>
              </a:rPr>
              <a:t>Nhóm</a:t>
            </a:r>
            <a:r>
              <a:rPr lang="en-US" altLang="en-US" sz="2400" b="1" dirty="0">
                <a:latin typeface="+mj-lt"/>
              </a:rPr>
              <a:t> 2 : </a:t>
            </a:r>
            <a:r>
              <a:rPr lang="en-US" altLang="en-US" sz="2400" b="1" dirty="0" err="1">
                <a:latin typeface="+mj-lt"/>
              </a:rPr>
              <a:t>Tìm</a:t>
            </a:r>
            <a:r>
              <a:rPr lang="en-US" altLang="en-US" sz="2400" b="1" dirty="0">
                <a:latin typeface="+mj-lt"/>
              </a:rPr>
              <a:t> </a:t>
            </a:r>
            <a:r>
              <a:rPr lang="en-US" altLang="en-US" sz="2400" b="1" dirty="0" err="1">
                <a:latin typeface="+mj-lt"/>
              </a:rPr>
              <a:t>hiểu</a:t>
            </a:r>
            <a:r>
              <a:rPr lang="en-US" altLang="en-US" sz="2400" b="1" dirty="0">
                <a:latin typeface="+mj-lt"/>
              </a:rPr>
              <a:t> </a:t>
            </a:r>
            <a:r>
              <a:rPr lang="en-US" altLang="en-US" sz="2400" b="1" dirty="0" err="1">
                <a:latin typeface="+mj-lt"/>
              </a:rPr>
              <a:t>nhân</a:t>
            </a:r>
            <a:r>
              <a:rPr lang="en-US" altLang="en-US" sz="2400" b="1" dirty="0">
                <a:latin typeface="+mj-lt"/>
              </a:rPr>
              <a:t> </a:t>
            </a:r>
            <a:r>
              <a:rPr lang="en-US" altLang="en-US" sz="2400" b="1" dirty="0" err="1">
                <a:latin typeface="+mj-lt"/>
              </a:rPr>
              <a:t>vật</a:t>
            </a:r>
            <a:r>
              <a:rPr lang="en-US" altLang="en-US" sz="2400" b="1" dirty="0">
                <a:latin typeface="+mj-lt"/>
              </a:rPr>
              <a:t> </a:t>
            </a:r>
            <a:r>
              <a:rPr lang="en-US" altLang="en-US" sz="2400" b="1" dirty="0" err="1">
                <a:latin typeface="+mj-lt"/>
              </a:rPr>
              <a:t>vua</a:t>
            </a:r>
            <a:r>
              <a:rPr lang="en-US" altLang="en-US" sz="2400" b="1" dirty="0">
                <a:latin typeface="+mj-lt"/>
              </a:rPr>
              <a:t> </a:t>
            </a:r>
            <a:r>
              <a:rPr lang="en-US" altLang="en-US" sz="2400" b="1" dirty="0" err="1">
                <a:latin typeface="+mj-lt"/>
              </a:rPr>
              <a:t>chích</a:t>
            </a:r>
            <a:r>
              <a:rPr lang="en-US" altLang="en-US" sz="2400" b="1" dirty="0">
                <a:latin typeface="+mj-lt"/>
              </a:rPr>
              <a:t> </a:t>
            </a:r>
            <a:r>
              <a:rPr lang="en-US" altLang="en-US" sz="2400" b="1" dirty="0" err="1">
                <a:latin typeface="+mj-lt"/>
              </a:rPr>
              <a:t>choe</a:t>
            </a:r>
            <a:r>
              <a:rPr lang="en-US" altLang="en-US" sz="2400" b="1" dirty="0">
                <a:latin typeface="+mj-lt"/>
              </a:rPr>
              <a:t>̀</a:t>
            </a:r>
            <a:endParaRPr lang="en-US" altLang="en-US" sz="2400" dirty="0">
              <a:latin typeface="+mj-lt"/>
            </a:endParaRPr>
          </a:p>
        </p:txBody>
      </p:sp>
      <p:graphicFrame>
        <p:nvGraphicFramePr>
          <p:cNvPr id="13" name="Table 12">
            <a:extLst>
              <a:ext uri="{FF2B5EF4-FFF2-40B4-BE49-F238E27FC236}">
                <a16:creationId xmlns:a16="http://schemas.microsoft.com/office/drawing/2014/main" xmlns="" id="{8F768EAF-4BEB-6718-6424-2F66A70B2933}"/>
              </a:ext>
            </a:extLst>
          </p:cNvPr>
          <p:cNvGraphicFramePr>
            <a:graphicFrameLocks noGrp="1"/>
          </p:cNvGraphicFramePr>
          <p:nvPr/>
        </p:nvGraphicFramePr>
        <p:xfrm>
          <a:off x="721360" y="2208189"/>
          <a:ext cx="9826947" cy="4237466"/>
        </p:xfrm>
        <a:graphic>
          <a:graphicData uri="http://schemas.openxmlformats.org/drawingml/2006/table">
            <a:tbl>
              <a:tblPr firstRow="1" firstCol="1" bandRow="1">
                <a:tableStyleId>{5940675A-B579-460E-94D1-54222C63F5DA}</a:tableStyleId>
              </a:tblPr>
              <a:tblGrid>
                <a:gridCol w="2468818">
                  <a:extLst>
                    <a:ext uri="{9D8B030D-6E8A-4147-A177-3AD203B41FA5}">
                      <a16:colId xmlns:a16="http://schemas.microsoft.com/office/drawing/2014/main" xmlns="" val="20000"/>
                    </a:ext>
                  </a:extLst>
                </a:gridCol>
                <a:gridCol w="3527870">
                  <a:extLst>
                    <a:ext uri="{9D8B030D-6E8A-4147-A177-3AD203B41FA5}">
                      <a16:colId xmlns:a16="http://schemas.microsoft.com/office/drawing/2014/main" xmlns="" val="20001"/>
                    </a:ext>
                  </a:extLst>
                </a:gridCol>
                <a:gridCol w="3830259">
                  <a:extLst>
                    <a:ext uri="{9D8B030D-6E8A-4147-A177-3AD203B41FA5}">
                      <a16:colId xmlns:a16="http://schemas.microsoft.com/office/drawing/2014/main" xmlns="" val="20002"/>
                    </a:ext>
                  </a:extLst>
                </a:gridCol>
              </a:tblGrid>
              <a:tr h="519274">
                <a:tc>
                  <a:txBody>
                    <a:bodyPr/>
                    <a:lstStyle/>
                    <a:p>
                      <a:pPr marL="0" marR="0">
                        <a:spcBef>
                          <a:spcPts val="0"/>
                        </a:spcBef>
                        <a:spcAft>
                          <a:spcPts val="0"/>
                        </a:spcAft>
                      </a:pPr>
                      <a:r>
                        <a:rPr lang="en-US" sz="2000" b="1" dirty="0" err="1">
                          <a:solidFill>
                            <a:srgbClr val="000000"/>
                          </a:solidFill>
                          <a:effectLst/>
                          <a:latin typeface="Arial" pitchFamily="34" charset="0"/>
                          <a:ea typeface="Times New Roman"/>
                          <a:cs typeface="Arial" pitchFamily="34" charset="0"/>
                        </a:rPr>
                        <a:t>Đặc</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điểm</a:t>
                      </a:r>
                      <a:r>
                        <a:rPr lang="en-US" sz="2000" b="1" dirty="0">
                          <a:solidFill>
                            <a:srgbClr val="000000"/>
                          </a:solidFill>
                          <a:effectLst/>
                          <a:latin typeface="Arial" pitchFamily="34" charset="0"/>
                          <a:ea typeface="Times New Roman"/>
                          <a:cs typeface="Arial" pitchFamily="34" charset="0"/>
                        </a:rPr>
                        <a:t> </a:t>
                      </a:r>
                      <a:endParaRPr lang="en-US" sz="2000" dirty="0">
                        <a:solidFill>
                          <a:srgbClr val="000000"/>
                        </a:solidFill>
                        <a:effectLst/>
                        <a:latin typeface="Arial" pitchFamily="34" charset="0"/>
                        <a:ea typeface="Times New Roman"/>
                        <a:cs typeface="Arial" pitchFamily="34" charset="0"/>
                      </a:endParaRPr>
                    </a:p>
                  </a:txBody>
                  <a:tcPr marL="54265" marR="54265" marT="0" marB="0"/>
                </a:tc>
                <a:tc>
                  <a:txBody>
                    <a:bodyPr/>
                    <a:lstStyle/>
                    <a:p>
                      <a:pPr marL="0" marR="0">
                        <a:spcBef>
                          <a:spcPts val="0"/>
                        </a:spcBef>
                        <a:spcAft>
                          <a:spcPts val="0"/>
                        </a:spcAft>
                      </a:pP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Nhân</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vật</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công</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chúa</a:t>
                      </a:r>
                      <a:endParaRPr lang="en-US" sz="2000" dirty="0">
                        <a:solidFill>
                          <a:srgbClr val="000000"/>
                        </a:solidFill>
                        <a:effectLst/>
                        <a:latin typeface="Arial" pitchFamily="34" charset="0"/>
                        <a:ea typeface="Times New Roman"/>
                        <a:cs typeface="Arial" pitchFamily="34" charset="0"/>
                      </a:endParaRPr>
                    </a:p>
                  </a:txBody>
                  <a:tcPr marL="54265" marR="54265" marT="0" marB="0"/>
                </a:tc>
                <a:tc>
                  <a:txBody>
                    <a:bodyPr/>
                    <a:lstStyle/>
                    <a:p>
                      <a:pPr marL="0" marR="0">
                        <a:spcBef>
                          <a:spcPts val="0"/>
                        </a:spcBef>
                        <a:spcAft>
                          <a:spcPts val="0"/>
                        </a:spcAft>
                      </a:pP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Nhân</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vật</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Vua</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chích</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choe</a:t>
                      </a:r>
                      <a:r>
                        <a:rPr lang="en-US" sz="2000" b="1" dirty="0">
                          <a:solidFill>
                            <a:srgbClr val="000000"/>
                          </a:solidFill>
                          <a:effectLst/>
                          <a:latin typeface="Arial" pitchFamily="34" charset="0"/>
                          <a:ea typeface="Times New Roman"/>
                          <a:cs typeface="Arial" pitchFamily="34" charset="0"/>
                        </a:rPr>
                        <a:t>̀</a:t>
                      </a:r>
                      <a:endParaRPr lang="en-US" sz="2000" dirty="0">
                        <a:solidFill>
                          <a:srgbClr val="000000"/>
                        </a:solidFill>
                        <a:effectLst/>
                        <a:latin typeface="Arial" pitchFamily="34" charset="0"/>
                        <a:ea typeface="Times New Roman"/>
                        <a:cs typeface="Arial" pitchFamily="34" charset="0"/>
                      </a:endParaRPr>
                    </a:p>
                  </a:txBody>
                  <a:tcPr marL="54265" marR="54265" marT="0" marB="0"/>
                </a:tc>
                <a:extLst>
                  <a:ext uri="{0D108BD9-81ED-4DB2-BD59-A6C34878D82A}">
                    <a16:rowId xmlns:a16="http://schemas.microsoft.com/office/drawing/2014/main" xmlns="" val="10000"/>
                  </a:ext>
                </a:extLst>
              </a:tr>
              <a:tr h="536498">
                <a:tc>
                  <a:txBody>
                    <a:bodyPr/>
                    <a:lstStyle/>
                    <a:p>
                      <a:pPr marL="0" marR="0">
                        <a:spcBef>
                          <a:spcPts val="0"/>
                        </a:spcBef>
                        <a:spcAft>
                          <a:spcPts val="0"/>
                        </a:spcAft>
                      </a:pPr>
                      <a:r>
                        <a:rPr lang="en-US" sz="2400" b="1" dirty="0" err="1">
                          <a:effectLst/>
                        </a:rPr>
                        <a:t>Xuất</a:t>
                      </a:r>
                      <a:r>
                        <a:rPr lang="en-US" sz="2400" b="1" dirty="0">
                          <a:effectLst/>
                        </a:rPr>
                        <a:t> </a:t>
                      </a:r>
                      <a:r>
                        <a:rPr lang="en-US" sz="2400" b="1" dirty="0" err="1">
                          <a:effectLst/>
                        </a:rPr>
                        <a:t>thân</a:t>
                      </a:r>
                      <a:endParaRPr lang="en-US" sz="2400" b="1" dirty="0">
                        <a:solidFill>
                          <a:srgbClr val="FF0000"/>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r>
                        <a:rPr lang="en-US" sz="2400">
                          <a:effectLst/>
                        </a:rPr>
                        <a:t> </a:t>
                      </a:r>
                      <a:endParaRPr lang="en-US" sz="2400" b="1">
                        <a:solidFill>
                          <a:srgbClr val="FF0000"/>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r>
                        <a:rPr lang="en-US" sz="2400" dirty="0">
                          <a:effectLst/>
                        </a:rPr>
                        <a:t> </a:t>
                      </a:r>
                      <a:endParaRPr lang="en-US" sz="2400" b="1" dirty="0">
                        <a:solidFill>
                          <a:srgbClr val="FF0000"/>
                        </a:solidFill>
                        <a:effectLst/>
                        <a:latin typeface="Arial" pitchFamily="34" charset="0"/>
                        <a:ea typeface="Times New Roman"/>
                        <a:cs typeface="Arial" pitchFamily="34" charset="0"/>
                      </a:endParaRPr>
                    </a:p>
                  </a:txBody>
                  <a:tcPr marL="68588" marR="68588" marT="0" marB="0"/>
                </a:tc>
                <a:extLst>
                  <a:ext uri="{0D108BD9-81ED-4DB2-BD59-A6C34878D82A}">
                    <a16:rowId xmlns:a16="http://schemas.microsoft.com/office/drawing/2014/main" xmlns="" val="10001"/>
                  </a:ext>
                </a:extLst>
              </a:tr>
              <a:tr h="536498">
                <a:tc>
                  <a:txBody>
                    <a:bodyPr/>
                    <a:lstStyle/>
                    <a:p>
                      <a:pPr marL="0" marR="0">
                        <a:spcBef>
                          <a:spcPts val="0"/>
                        </a:spcBef>
                        <a:spcAft>
                          <a:spcPts val="0"/>
                        </a:spcAft>
                      </a:pPr>
                      <a:r>
                        <a:rPr lang="en-US" sz="2400" b="1" dirty="0" err="1">
                          <a:effectLst/>
                        </a:rPr>
                        <a:t>Ngoại</a:t>
                      </a:r>
                      <a:r>
                        <a:rPr lang="en-US" sz="2400" b="1" dirty="0">
                          <a:effectLst/>
                        </a:rPr>
                        <a:t> </a:t>
                      </a:r>
                      <a:r>
                        <a:rPr lang="en-US" sz="2400" b="1" dirty="0" err="1">
                          <a:effectLst/>
                        </a:rPr>
                        <a:t>hình</a:t>
                      </a:r>
                      <a:endParaRPr lang="en-US" sz="2400" b="1" dirty="0">
                        <a:solidFill>
                          <a:srgbClr val="FF0000"/>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r>
                        <a:rPr lang="en-US" sz="2400" dirty="0">
                          <a:effectLst/>
                        </a:rPr>
                        <a:t> </a:t>
                      </a:r>
                      <a:endParaRPr lang="en-US" sz="2400" b="1" dirty="0">
                        <a:solidFill>
                          <a:srgbClr val="FF0000"/>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r>
                        <a:rPr lang="en-US" sz="2400" dirty="0">
                          <a:effectLst/>
                        </a:rPr>
                        <a:t> </a:t>
                      </a:r>
                      <a:endParaRPr lang="en-US" sz="2400" b="1" dirty="0">
                        <a:solidFill>
                          <a:srgbClr val="FF0000"/>
                        </a:solidFill>
                        <a:effectLst/>
                        <a:latin typeface="Arial" pitchFamily="34" charset="0"/>
                        <a:ea typeface="Times New Roman"/>
                        <a:cs typeface="Arial" pitchFamily="34" charset="0"/>
                      </a:endParaRPr>
                    </a:p>
                  </a:txBody>
                  <a:tcPr marL="68588" marR="68588" marT="0" marB="0"/>
                </a:tc>
                <a:extLst>
                  <a:ext uri="{0D108BD9-81ED-4DB2-BD59-A6C34878D82A}">
                    <a16:rowId xmlns:a16="http://schemas.microsoft.com/office/drawing/2014/main" xmlns="" val="10002"/>
                  </a:ext>
                </a:extLst>
              </a:tr>
              <a:tr h="588661">
                <a:tc>
                  <a:txBody>
                    <a:bodyPr/>
                    <a:lstStyle/>
                    <a:p>
                      <a:pPr marL="0" marR="0">
                        <a:spcBef>
                          <a:spcPts val="0"/>
                        </a:spcBef>
                        <a:spcAft>
                          <a:spcPts val="0"/>
                        </a:spcAft>
                      </a:pPr>
                      <a:r>
                        <a:rPr lang="en-US" sz="2000" b="1" dirty="0" err="1">
                          <a:solidFill>
                            <a:schemeClr val="tx1"/>
                          </a:solidFill>
                          <a:effectLst/>
                          <a:latin typeface="Arial" pitchFamily="34" charset="0"/>
                          <a:ea typeface="Times New Roman"/>
                          <a:cs typeface="Arial" pitchFamily="34" charset="0"/>
                        </a:rPr>
                        <a:t>Hành</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động</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lời</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nói</a:t>
                      </a:r>
                      <a:endParaRPr lang="en-US" sz="2000" b="1" dirty="0">
                        <a:solidFill>
                          <a:schemeClr val="tx1"/>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r>
                        <a:rPr lang="en-US" sz="2400" dirty="0">
                          <a:effectLst/>
                        </a:rPr>
                        <a:t> </a:t>
                      </a:r>
                      <a:endParaRPr lang="en-US" sz="2400" b="1" dirty="0">
                        <a:solidFill>
                          <a:srgbClr val="FF0000"/>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r>
                        <a:rPr lang="en-US" sz="2400" dirty="0">
                          <a:effectLst/>
                        </a:rPr>
                        <a:t> </a:t>
                      </a:r>
                      <a:endParaRPr lang="en-US" sz="2400" b="1" dirty="0">
                        <a:solidFill>
                          <a:srgbClr val="FF0000"/>
                        </a:solidFill>
                        <a:effectLst/>
                        <a:latin typeface="Arial" pitchFamily="34" charset="0"/>
                        <a:ea typeface="Times New Roman"/>
                        <a:cs typeface="Arial" pitchFamily="34" charset="0"/>
                      </a:endParaRPr>
                    </a:p>
                  </a:txBody>
                  <a:tcPr marL="68588" marR="68588" marT="0" marB="0"/>
                </a:tc>
                <a:extLst>
                  <a:ext uri="{0D108BD9-81ED-4DB2-BD59-A6C34878D82A}">
                    <a16:rowId xmlns:a16="http://schemas.microsoft.com/office/drawing/2014/main" xmlns="" val="10004"/>
                  </a:ext>
                </a:extLst>
              </a:tr>
              <a:tr h="573194">
                <a:tc>
                  <a:txBody>
                    <a:bodyPr/>
                    <a:lstStyle/>
                    <a:p>
                      <a:pPr marL="0" marR="0">
                        <a:spcBef>
                          <a:spcPts val="0"/>
                        </a:spcBef>
                        <a:spcAft>
                          <a:spcPts val="0"/>
                        </a:spcAft>
                      </a:pPr>
                      <a:r>
                        <a:rPr lang="en-US" sz="2000" b="1" dirty="0" err="1">
                          <a:solidFill>
                            <a:schemeClr val="tx1"/>
                          </a:solidFill>
                          <a:effectLst/>
                          <a:latin typeface="Arial" pitchFamily="34" charset="0"/>
                          <a:ea typeface="Times New Roman"/>
                          <a:cs typeface="Arial" pitchFamily="34" charset="0"/>
                        </a:rPr>
                        <a:t>Kiểu</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nhân</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vât</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trong</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truyện</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cô</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tích</a:t>
                      </a:r>
                      <a:endParaRPr lang="en-US" sz="2000" b="1" dirty="0">
                        <a:solidFill>
                          <a:schemeClr val="tx1"/>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endParaRPr lang="en-US" sz="2400" b="1" dirty="0">
                        <a:solidFill>
                          <a:srgbClr val="FF0000"/>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endParaRPr lang="en-US" sz="2400" b="1" dirty="0">
                        <a:solidFill>
                          <a:srgbClr val="FF0000"/>
                        </a:solidFill>
                        <a:effectLst/>
                        <a:latin typeface="Arial" pitchFamily="34" charset="0"/>
                        <a:ea typeface="Times New Roman"/>
                        <a:cs typeface="Arial" pitchFamily="34" charset="0"/>
                      </a:endParaRPr>
                    </a:p>
                  </a:txBody>
                  <a:tcPr marL="68588" marR="68588" marT="0" marB="0"/>
                </a:tc>
                <a:extLst>
                  <a:ext uri="{0D108BD9-81ED-4DB2-BD59-A6C34878D82A}">
                    <a16:rowId xmlns:a16="http://schemas.microsoft.com/office/drawing/2014/main" xmlns="" val="3725526149"/>
                  </a:ext>
                </a:extLst>
              </a:tr>
              <a:tr h="1142135">
                <a:tc>
                  <a:txBody>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lang="en-US" sz="2000" b="1" dirty="0" err="1">
                          <a:solidFill>
                            <a:schemeClr val="tx1"/>
                          </a:solidFill>
                          <a:effectLst/>
                          <a:latin typeface="Arial" pitchFamily="34" charset="0"/>
                          <a:ea typeface="Times New Roman"/>
                          <a:cs typeface="Arial" pitchFamily="34" charset="0"/>
                        </a:rPr>
                        <a:t>Đánh</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gia</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vê</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tính</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cách</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của</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nhân</a:t>
                      </a:r>
                      <a:r>
                        <a:rPr lang="en-US" sz="2000" b="1" dirty="0">
                          <a:solidFill>
                            <a:schemeClr val="tx1"/>
                          </a:solidFill>
                          <a:effectLst/>
                          <a:latin typeface="Arial" pitchFamily="34" charset="0"/>
                          <a:ea typeface="Times New Roman"/>
                          <a:cs typeface="Arial" pitchFamily="34" charset="0"/>
                        </a:rPr>
                        <a:t> </a:t>
                      </a:r>
                      <a:r>
                        <a:rPr lang="en-US" sz="2000" b="1" dirty="0" err="1">
                          <a:solidFill>
                            <a:schemeClr val="tx1"/>
                          </a:solidFill>
                          <a:effectLst/>
                          <a:latin typeface="Arial" pitchFamily="34" charset="0"/>
                          <a:ea typeface="Times New Roman"/>
                          <a:cs typeface="Arial" pitchFamily="34" charset="0"/>
                        </a:rPr>
                        <a:t>vật</a:t>
                      </a:r>
                      <a:endParaRPr lang="en-US" sz="2000" b="1" dirty="0">
                        <a:solidFill>
                          <a:schemeClr val="tx1"/>
                        </a:solidFill>
                        <a:effectLst/>
                        <a:latin typeface="Arial" pitchFamily="34" charset="0"/>
                        <a:ea typeface="Times New Roman"/>
                        <a:cs typeface="Arial" pitchFamily="34" charset="0"/>
                      </a:endParaRPr>
                    </a:p>
                    <a:p>
                      <a:pPr marL="0" marR="0">
                        <a:spcBef>
                          <a:spcPts val="0"/>
                        </a:spcBef>
                        <a:spcAft>
                          <a:spcPts val="0"/>
                        </a:spcAft>
                      </a:pPr>
                      <a:endParaRPr lang="en-US" sz="2000" b="1" dirty="0">
                        <a:solidFill>
                          <a:schemeClr val="tx1"/>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endParaRPr lang="en-US" sz="2400" b="1">
                        <a:solidFill>
                          <a:srgbClr val="FF0000"/>
                        </a:solidFill>
                        <a:effectLst/>
                        <a:latin typeface="Arial" pitchFamily="34" charset="0"/>
                        <a:ea typeface="Times New Roman"/>
                        <a:cs typeface="Arial" pitchFamily="34" charset="0"/>
                      </a:endParaRPr>
                    </a:p>
                  </a:txBody>
                  <a:tcPr marL="68588" marR="68588" marT="0" marB="0"/>
                </a:tc>
                <a:tc>
                  <a:txBody>
                    <a:bodyPr/>
                    <a:lstStyle/>
                    <a:p>
                      <a:pPr marL="0" marR="0">
                        <a:spcBef>
                          <a:spcPts val="0"/>
                        </a:spcBef>
                        <a:spcAft>
                          <a:spcPts val="0"/>
                        </a:spcAft>
                      </a:pPr>
                      <a:endParaRPr lang="en-US" sz="2400" b="1" dirty="0">
                        <a:solidFill>
                          <a:srgbClr val="FF0000"/>
                        </a:solidFill>
                        <a:effectLst/>
                        <a:latin typeface="Arial" pitchFamily="34" charset="0"/>
                        <a:ea typeface="Times New Roman"/>
                        <a:cs typeface="Arial" pitchFamily="34" charset="0"/>
                      </a:endParaRPr>
                    </a:p>
                  </a:txBody>
                  <a:tcPr marL="68588" marR="68588" marT="0" marB="0"/>
                </a:tc>
                <a:extLst>
                  <a:ext uri="{0D108BD9-81ED-4DB2-BD59-A6C34878D82A}">
                    <a16:rowId xmlns:a16="http://schemas.microsoft.com/office/drawing/2014/main" xmlns="" val="3177969396"/>
                  </a:ext>
                </a:extLst>
              </a:tr>
            </a:tbl>
          </a:graphicData>
        </a:graphic>
      </p:graphicFrame>
      <p:pic>
        <p:nvPicPr>
          <p:cNvPr id="3" name="3 Minute Timer (With Ticking Sound &amp;Alarm Clock Sound)">
            <a:hlinkClick r:id="" action="ppaction://media"/>
            <a:extLst>
              <a:ext uri="{FF2B5EF4-FFF2-40B4-BE49-F238E27FC236}">
                <a16:creationId xmlns:a16="http://schemas.microsoft.com/office/drawing/2014/main" xmlns="" id="{C140074B-585C-722D-5A74-73A4EB1EF30C}"/>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9117558" y="203063"/>
            <a:ext cx="2861499" cy="1609593"/>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17130" fill="hold"/>
                                        <p:tgtEl>
                                          <p:spTgt spid="3"/>
                                        </p:tgtEl>
                                      </p:cBhvr>
                                    </p:cmd>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3"/>
                                        </p:tgtEl>
                                      </p:cBhvr>
                                    </p:animEffect>
                                    <p:set>
                                      <p:cBhvr>
                                        <p:cTn id="21" dur="1" fill="hold">
                                          <p:stCondLst>
                                            <p:cond delay="499"/>
                                          </p:stCondLst>
                                        </p:cTn>
                                        <p:tgtEl>
                                          <p:spTgt spid="3"/>
                                        </p:tgtEl>
                                        <p:attrNameLst>
                                          <p:attrName>style.visibility</p:attrName>
                                        </p:attrNameLst>
                                      </p:cBhvr>
                                      <p:to>
                                        <p:strVal val="hidden"/>
                                      </p:to>
                                    </p:set>
                                    <p:cmd type="call" cmd="stop">
                                      <p:cBhvr>
                                        <p:cTn id="22"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3"/>
                </p:tgtEl>
              </p:cMediaNode>
            </p:video>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xmlns="" id="{1D94443D-E257-4414-E5A2-6A9548618074}"/>
              </a:ext>
            </a:extLst>
          </p:cNvPr>
          <p:cNvGraphicFramePr>
            <a:graphicFrameLocks noGrp="1"/>
          </p:cNvGraphicFramePr>
          <p:nvPr/>
        </p:nvGraphicFramePr>
        <p:xfrm>
          <a:off x="852022" y="1101687"/>
          <a:ext cx="10466425" cy="4919330"/>
        </p:xfrm>
        <a:graphic>
          <a:graphicData uri="http://schemas.openxmlformats.org/drawingml/2006/table">
            <a:tbl>
              <a:tblPr firstRow="1" firstCol="1" bandRow="1"/>
              <a:tblGrid>
                <a:gridCol w="2422381">
                  <a:extLst>
                    <a:ext uri="{9D8B030D-6E8A-4147-A177-3AD203B41FA5}">
                      <a16:colId xmlns:a16="http://schemas.microsoft.com/office/drawing/2014/main" xmlns="" val="20000"/>
                    </a:ext>
                  </a:extLst>
                </a:gridCol>
                <a:gridCol w="4609729">
                  <a:extLst>
                    <a:ext uri="{9D8B030D-6E8A-4147-A177-3AD203B41FA5}">
                      <a16:colId xmlns:a16="http://schemas.microsoft.com/office/drawing/2014/main" xmlns="" val="20001"/>
                    </a:ext>
                  </a:extLst>
                </a:gridCol>
                <a:gridCol w="3434315">
                  <a:extLst>
                    <a:ext uri="{9D8B030D-6E8A-4147-A177-3AD203B41FA5}">
                      <a16:colId xmlns:a16="http://schemas.microsoft.com/office/drawing/2014/main" xmlns="" val="20002"/>
                    </a:ext>
                  </a:extLst>
                </a:gridCol>
              </a:tblGrid>
              <a:tr h="261262">
                <a:tc>
                  <a:txBody>
                    <a:bodyPr/>
                    <a:lstStyle/>
                    <a:p>
                      <a:pPr marL="0" marR="0">
                        <a:spcBef>
                          <a:spcPts val="0"/>
                        </a:spcBef>
                        <a:spcAft>
                          <a:spcPts val="0"/>
                        </a:spcAft>
                      </a:pPr>
                      <a:r>
                        <a:rPr lang="en-US" sz="2000" b="1" dirty="0" err="1">
                          <a:solidFill>
                            <a:srgbClr val="000000"/>
                          </a:solidFill>
                          <a:effectLst/>
                          <a:latin typeface="Arial" pitchFamily="34" charset="0"/>
                          <a:ea typeface="Times New Roman"/>
                          <a:cs typeface="Arial" pitchFamily="34" charset="0"/>
                        </a:rPr>
                        <a:t>Đặc</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điểm</a:t>
                      </a:r>
                      <a:r>
                        <a:rPr lang="en-US" sz="2000" b="1" dirty="0">
                          <a:solidFill>
                            <a:srgbClr val="000000"/>
                          </a:solidFill>
                          <a:effectLst/>
                          <a:latin typeface="Arial" pitchFamily="34" charset="0"/>
                          <a:ea typeface="Times New Roman"/>
                          <a:cs typeface="Arial" pitchFamily="34" charset="0"/>
                        </a:rPr>
                        <a:t> </a:t>
                      </a: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Nhân</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vật</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công</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chúa</a:t>
                      </a: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Nhân</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vật</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Vua</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chích</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choe</a:t>
                      </a:r>
                      <a:r>
                        <a:rPr lang="en-US" sz="2000" b="1" dirty="0">
                          <a:solidFill>
                            <a:srgbClr val="000000"/>
                          </a:solidFill>
                          <a:effectLst/>
                          <a:latin typeface="Arial" pitchFamily="34" charset="0"/>
                          <a:ea typeface="Times New Roman"/>
                          <a:cs typeface="Arial" pitchFamily="34" charset="0"/>
                        </a:rPr>
                        <a:t>̀</a:t>
                      </a: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76817">
                <a:tc>
                  <a:txBody>
                    <a:bodyPr/>
                    <a:lstStyle/>
                    <a:p>
                      <a:pPr marL="0" marR="0">
                        <a:spcBef>
                          <a:spcPts val="0"/>
                        </a:spcBef>
                        <a:spcAft>
                          <a:spcPts val="0"/>
                        </a:spcAft>
                      </a:pPr>
                      <a:r>
                        <a:rPr lang="en-US" sz="2000" b="1" dirty="0" err="1">
                          <a:solidFill>
                            <a:srgbClr val="000000"/>
                          </a:solidFill>
                          <a:effectLst/>
                          <a:latin typeface="Arial" pitchFamily="34" charset="0"/>
                          <a:ea typeface="Times New Roman"/>
                          <a:cs typeface="Arial" pitchFamily="34" charset="0"/>
                        </a:rPr>
                        <a:t>Xuất</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thân</a:t>
                      </a: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76817">
                <a:tc>
                  <a:txBody>
                    <a:bodyPr/>
                    <a:lstStyle/>
                    <a:p>
                      <a:pPr marL="0" marR="0">
                        <a:spcBef>
                          <a:spcPts val="0"/>
                        </a:spcBef>
                        <a:spcAft>
                          <a:spcPts val="0"/>
                        </a:spcAft>
                      </a:pPr>
                      <a:r>
                        <a:rPr lang="en-US" sz="2000" b="1" dirty="0" err="1">
                          <a:solidFill>
                            <a:srgbClr val="000000"/>
                          </a:solidFill>
                          <a:effectLst/>
                          <a:latin typeface="Arial" pitchFamily="34" charset="0"/>
                          <a:ea typeface="Times New Roman"/>
                          <a:cs typeface="Arial" pitchFamily="34" charset="0"/>
                        </a:rPr>
                        <a:t>Ngoại</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hình</a:t>
                      </a: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961359">
                <a:tc>
                  <a:txBody>
                    <a:bodyPr/>
                    <a:lstStyle/>
                    <a:p>
                      <a:pPr marL="0" marR="0">
                        <a:spcBef>
                          <a:spcPts val="0"/>
                        </a:spcBef>
                        <a:spcAft>
                          <a:spcPts val="0"/>
                        </a:spcAft>
                      </a:pPr>
                      <a:r>
                        <a:rPr lang="en-US" sz="2000" b="1" dirty="0" err="1">
                          <a:solidFill>
                            <a:srgbClr val="000000"/>
                          </a:solidFill>
                          <a:effectLst/>
                          <a:latin typeface="Arial" pitchFamily="34" charset="0"/>
                          <a:ea typeface="Times New Roman"/>
                          <a:cs typeface="Arial" pitchFamily="34" charset="0"/>
                        </a:rPr>
                        <a:t>Lời</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nói</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hành</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động</a:t>
                      </a: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153632">
                <a:tc>
                  <a:txBody>
                    <a:bodyPr/>
                    <a:lstStyle/>
                    <a:p>
                      <a:pPr marL="0" marR="0">
                        <a:spcBef>
                          <a:spcPts val="0"/>
                        </a:spcBef>
                        <a:spcAft>
                          <a:spcPts val="0"/>
                        </a:spcAft>
                      </a:pPr>
                      <a:r>
                        <a:rPr lang="en-US" sz="2000" b="1">
                          <a:solidFill>
                            <a:srgbClr val="000000"/>
                          </a:solidFill>
                          <a:effectLst/>
                          <a:latin typeface="Arial" pitchFamily="34" charset="0"/>
                          <a:ea typeface="Times New Roman"/>
                          <a:cs typeface="Arial" pitchFamily="34" charset="0"/>
                        </a:rPr>
                        <a:t>Kiểu nhân vật trong truyện cổ tích</a:t>
                      </a:r>
                      <a:endParaRPr lang="en-US" sz="200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345905">
                <a:tc>
                  <a:txBody>
                    <a:bodyPr/>
                    <a:lstStyle/>
                    <a:p>
                      <a:pPr marL="0" marR="0">
                        <a:spcBef>
                          <a:spcPts val="0"/>
                        </a:spcBef>
                        <a:spcAft>
                          <a:spcPts val="0"/>
                        </a:spcAft>
                      </a:pPr>
                      <a:r>
                        <a:rPr lang="en-US" sz="2000" b="1" dirty="0" err="1">
                          <a:solidFill>
                            <a:srgbClr val="000000"/>
                          </a:solidFill>
                          <a:effectLst/>
                          <a:latin typeface="Arial" pitchFamily="34" charset="0"/>
                          <a:ea typeface="Times New Roman"/>
                          <a:cs typeface="Arial" pitchFamily="34" charset="0"/>
                        </a:rPr>
                        <a:t>Đánh</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giá</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về</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tính</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cách</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của</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nhân</a:t>
                      </a:r>
                      <a:r>
                        <a:rPr lang="en-US" sz="2000" b="1" dirty="0">
                          <a:solidFill>
                            <a:srgbClr val="000000"/>
                          </a:solidFill>
                          <a:effectLst/>
                          <a:latin typeface="Arial" pitchFamily="34" charset="0"/>
                          <a:ea typeface="Times New Roman"/>
                          <a:cs typeface="Arial" pitchFamily="34" charset="0"/>
                        </a:rPr>
                        <a:t> </a:t>
                      </a:r>
                      <a:r>
                        <a:rPr lang="en-US" sz="2000" b="1" dirty="0" err="1">
                          <a:solidFill>
                            <a:srgbClr val="000000"/>
                          </a:solidFill>
                          <a:effectLst/>
                          <a:latin typeface="Arial" pitchFamily="34" charset="0"/>
                          <a:ea typeface="Times New Roman"/>
                          <a:cs typeface="Arial" pitchFamily="34" charset="0"/>
                        </a:rPr>
                        <a:t>vật</a:t>
                      </a: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000" dirty="0">
                        <a:solidFill>
                          <a:srgbClr val="000000"/>
                        </a:solidFill>
                        <a:effectLst/>
                        <a:latin typeface="Arial" pitchFamily="34" charset="0"/>
                        <a:ea typeface="Times New Roman"/>
                        <a:cs typeface="Arial" pitchFamily="34" charset="0"/>
                      </a:endParaRPr>
                    </a:p>
                  </a:txBody>
                  <a:tcPr marL="54265" marR="542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7" name="Rectangle 6">
            <a:extLst>
              <a:ext uri="{FF2B5EF4-FFF2-40B4-BE49-F238E27FC236}">
                <a16:creationId xmlns:a16="http://schemas.microsoft.com/office/drawing/2014/main" xmlns="" id="{37A4ADC1-AEEB-3EF2-88CE-612CCCB275F2}"/>
              </a:ext>
            </a:extLst>
          </p:cNvPr>
          <p:cNvSpPr>
            <a:spLocks noChangeArrowheads="1"/>
          </p:cNvSpPr>
          <p:nvPr/>
        </p:nvSpPr>
        <p:spPr bwMode="auto">
          <a:xfrm>
            <a:off x="3330921" y="3566068"/>
            <a:ext cx="4365116" cy="830997"/>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err="1">
                <a:solidFill>
                  <a:srgbClr val="000000"/>
                </a:solidFill>
                <a:latin typeface="+mj-lt"/>
                <a:ea typeface="Times New Roman" panose="02020603050405020304" pitchFamily="18" charset="0"/>
                <a:cs typeface="Arial" panose="020B0604020202020204" pitchFamily="34" charset="0"/>
              </a:rPr>
              <a:t>Kiểu</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nhân</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vật</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công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chúa</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có</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tính</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tình</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không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tốt</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hoặc</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mắc</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lỗi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sai</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8" name="Rectangle 7">
            <a:extLst>
              <a:ext uri="{FF2B5EF4-FFF2-40B4-BE49-F238E27FC236}">
                <a16:creationId xmlns:a16="http://schemas.microsoft.com/office/drawing/2014/main" xmlns="" id="{20AFD7D8-5A23-25A6-DB9B-64A358877566}"/>
              </a:ext>
            </a:extLst>
          </p:cNvPr>
          <p:cNvSpPr>
            <a:spLocks noChangeArrowheads="1"/>
          </p:cNvSpPr>
          <p:nvPr/>
        </p:nvSpPr>
        <p:spPr bwMode="auto">
          <a:xfrm>
            <a:off x="3330921" y="2565538"/>
            <a:ext cx="470320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err="1">
                <a:solidFill>
                  <a:srgbClr val="000000"/>
                </a:solidFill>
                <a:latin typeface="+mj-lt"/>
                <a:ea typeface="Times New Roman" panose="02020603050405020304" pitchFamily="18" charset="0"/>
                <a:cs typeface="Arial" panose="020B0604020202020204" pitchFamily="34" charset="0"/>
              </a:rPr>
              <a:t>Từ</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chối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hết</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người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này</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đến</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người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khác</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còn</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chế</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giễu</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nhạo</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báng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họ</a:t>
            </a:r>
            <a:r>
              <a:rPr lang="en-US" altLang="en-US" sz="2400" dirty="0">
                <a:solidFill>
                  <a:srgbClr val="000000"/>
                </a:solidFill>
                <a:latin typeface="+mj-lt"/>
                <a:ea typeface="Times New Roman" panose="02020603050405020304" pitchFamily="18" charset="0"/>
                <a:cs typeface="Arial" panose="020B0604020202020204" pitchFamily="34" charset="0"/>
              </a:rPr>
              <a:t>.</a:t>
            </a:r>
          </a:p>
        </p:txBody>
      </p:sp>
      <p:sp>
        <p:nvSpPr>
          <p:cNvPr id="9" name="Rectangle 8">
            <a:extLst>
              <a:ext uri="{FF2B5EF4-FFF2-40B4-BE49-F238E27FC236}">
                <a16:creationId xmlns:a16="http://schemas.microsoft.com/office/drawing/2014/main" xmlns="" id="{A4E04AB5-CECF-52D2-0EE5-47900D388F27}"/>
              </a:ext>
            </a:extLst>
          </p:cNvPr>
          <p:cNvSpPr>
            <a:spLocks noChangeArrowheads="1"/>
          </p:cNvSpPr>
          <p:nvPr/>
        </p:nvSpPr>
        <p:spPr bwMode="auto">
          <a:xfrm>
            <a:off x="3330921" y="1975631"/>
            <a:ext cx="2883330" cy="461665"/>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err="1">
                <a:solidFill>
                  <a:srgbClr val="000000"/>
                </a:solidFill>
                <a:latin typeface="+mj-lt"/>
                <a:ea typeface="Times New Roman" panose="02020603050405020304" pitchFamily="18" charset="0"/>
                <a:cs typeface="Arial" panose="020B0604020202020204" pitchFamily="34" charset="0"/>
              </a:rPr>
              <a:t>Xinh</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đẹp</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tuyệt</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trần</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11" name="Rectangle 10">
            <a:extLst>
              <a:ext uri="{FF2B5EF4-FFF2-40B4-BE49-F238E27FC236}">
                <a16:creationId xmlns:a16="http://schemas.microsoft.com/office/drawing/2014/main" xmlns="" id="{C162610E-8831-72EC-59DD-096154A7E698}"/>
              </a:ext>
            </a:extLst>
          </p:cNvPr>
          <p:cNvSpPr>
            <a:spLocks noChangeArrowheads="1"/>
          </p:cNvSpPr>
          <p:nvPr/>
        </p:nvSpPr>
        <p:spPr bwMode="auto">
          <a:xfrm>
            <a:off x="3330921" y="1380320"/>
            <a:ext cx="4313404" cy="461665"/>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a:solidFill>
                  <a:srgbClr val="000000"/>
                </a:solidFill>
                <a:latin typeface="+mj-lt"/>
                <a:ea typeface="Times New Roman" panose="02020603050405020304" pitchFamily="18" charset="0"/>
                <a:cs typeface="Arial" panose="020B0604020202020204" pitchFamily="34" charset="0"/>
              </a:rPr>
              <a:t>Con </a:t>
            </a:r>
            <a:r>
              <a:rPr lang="en-US" altLang="en-US" sz="2400" dirty="0" err="1">
                <a:solidFill>
                  <a:srgbClr val="000000"/>
                </a:solidFill>
                <a:latin typeface="+mj-lt"/>
                <a:ea typeface="Times New Roman" panose="02020603050405020304" pitchFamily="18" charset="0"/>
                <a:cs typeface="Arial" panose="020B0604020202020204" pitchFamily="34" charset="0"/>
              </a:rPr>
              <a:t>gái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duy</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nhất</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của</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nhà</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vua</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105509" name="Rectangle 11">
            <a:extLst>
              <a:ext uri="{FF2B5EF4-FFF2-40B4-BE49-F238E27FC236}">
                <a16:creationId xmlns:a16="http://schemas.microsoft.com/office/drawing/2014/main" xmlns="" id="{6197F984-4821-FD09-A8C3-3E77EFF18E04}"/>
              </a:ext>
            </a:extLst>
          </p:cNvPr>
          <p:cNvSpPr>
            <a:spLocks noChangeArrowheads="1"/>
          </p:cNvSpPr>
          <p:nvPr/>
        </p:nvSpPr>
        <p:spPr bwMode="auto">
          <a:xfrm>
            <a:off x="3330921" y="4771773"/>
            <a:ext cx="4365116" cy="830997"/>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r>
              <a:rPr lang="en-US" altLang="en-US" sz="2400" dirty="0">
                <a:solidFill>
                  <a:srgbClr val="000000"/>
                </a:solidFill>
                <a:latin typeface="+mj-lt"/>
                <a:ea typeface="Times New Roman" panose="02020603050405020304" pitchFamily="18" charset="0"/>
                <a:cs typeface="Arial" panose="020B0604020202020204" pitchFamily="34" charset="0"/>
              </a:rPr>
              <a:t>=&gt; </a:t>
            </a:r>
            <a:r>
              <a:rPr lang="en-US" altLang="en-US" sz="2400" dirty="0" err="1">
                <a:solidFill>
                  <a:srgbClr val="000000"/>
                </a:solidFill>
                <a:latin typeface="+mj-lt"/>
                <a:ea typeface="Times New Roman" panose="02020603050405020304" pitchFamily="18" charset="0"/>
                <a:cs typeface="Arial" panose="020B0604020202020204" pitchFamily="34" charset="0"/>
              </a:rPr>
              <a:t>Kiêu</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ngạo</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và</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ngông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cuồng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vì</a:t>
            </a:r>
            <a:r>
              <a:rPr lang="en-US" altLang="en-US" sz="2400">
                <a:solidFill>
                  <a:srgbClr val="000000"/>
                </a:solidFill>
                <a:latin typeface="+mj-lt"/>
                <a:ea typeface="Times New Roman" panose="02020603050405020304" pitchFamily="18" charset="0"/>
                <a:cs typeface="Arial" panose="020B0604020202020204" pitchFamily="34" charset="0"/>
              </a:rPr>
              <a:t> quá </a:t>
            </a:r>
            <a:r>
              <a:rPr lang="en-US" altLang="en-US" sz="2400" dirty="0" err="1">
                <a:solidFill>
                  <a:srgbClr val="000000"/>
                </a:solidFill>
                <a:latin typeface="+mj-lt"/>
                <a:ea typeface="Times New Roman" panose="02020603050405020304" pitchFamily="18" charset="0"/>
                <a:cs typeface="Arial" panose="020B0604020202020204" pitchFamily="34" charset="0"/>
              </a:rPr>
              <a:t>được</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nuông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chiều</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105510" name="Rectangle 15">
            <a:extLst>
              <a:ext uri="{FF2B5EF4-FFF2-40B4-BE49-F238E27FC236}">
                <a16:creationId xmlns:a16="http://schemas.microsoft.com/office/drawing/2014/main" xmlns="" id="{84EE8531-44DA-79EC-867E-935CAF568C4E}"/>
              </a:ext>
            </a:extLst>
          </p:cNvPr>
          <p:cNvSpPr>
            <a:spLocks noChangeArrowheads="1"/>
          </p:cNvSpPr>
          <p:nvPr/>
        </p:nvSpPr>
        <p:spPr bwMode="auto">
          <a:xfrm>
            <a:off x="7954931" y="4668365"/>
            <a:ext cx="3338030" cy="1200329"/>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a:solidFill>
                  <a:srgbClr val="000000"/>
                </a:solidFill>
                <a:latin typeface="+mj-lt"/>
                <a:ea typeface="Times New Roman" panose="02020603050405020304" pitchFamily="18" charset="0"/>
                <a:cs typeface="Arial" panose="020B0604020202020204" pitchFamily="34" charset="0"/>
              </a:rPr>
              <a:t>=&gt; </a:t>
            </a:r>
            <a:r>
              <a:rPr lang="en-US" altLang="en-US" sz="2400" dirty="0" err="1">
                <a:solidFill>
                  <a:srgbClr val="000000"/>
                </a:solidFill>
                <a:latin typeface="+mj-lt"/>
                <a:ea typeface="Times New Roman" panose="02020603050405020304" pitchFamily="18" charset="0"/>
                <a:cs typeface="Arial" panose="020B0604020202020204" pitchFamily="34" charset="0"/>
              </a:rPr>
              <a:t>Thông</a:t>
            </a:r>
            <a:r>
              <a:rPr lang="en-US" altLang="en-US" sz="2400" dirty="0">
                <a:solidFill>
                  <a:srgbClr val="000000"/>
                </a:solidFill>
                <a:latin typeface="+mj-lt"/>
                <a:ea typeface="Times New Roman" panose="02020603050405020304" pitchFamily="18" charset="0"/>
                <a:cs typeface="Arial" panose="020B0604020202020204" pitchFamily="34" charset="0"/>
              </a:rPr>
              <a:t> minh, </a:t>
            </a:r>
            <a:r>
              <a:rPr lang="en-US" altLang="en-US" sz="2400" dirty="0" err="1">
                <a:solidFill>
                  <a:srgbClr val="000000"/>
                </a:solidFill>
                <a:latin typeface="+mj-lt"/>
                <a:ea typeface="Times New Roman" panose="02020603050405020304" pitchFamily="18" charset="0"/>
                <a:cs typeface="Arial" panose="020B0604020202020204" pitchFamily="34" charset="0"/>
              </a:rPr>
              <a:t>giỏi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giang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kiên</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nhẫn</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điềm</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tĩnh</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17" name="Rectangle 16">
            <a:extLst>
              <a:ext uri="{FF2B5EF4-FFF2-40B4-BE49-F238E27FC236}">
                <a16:creationId xmlns:a16="http://schemas.microsoft.com/office/drawing/2014/main" xmlns="" id="{88EE79A5-6712-B7F0-84C8-F786E8A659CE}"/>
              </a:ext>
            </a:extLst>
          </p:cNvPr>
          <p:cNvSpPr>
            <a:spLocks noChangeArrowheads="1"/>
          </p:cNvSpPr>
          <p:nvPr/>
        </p:nvSpPr>
        <p:spPr bwMode="auto">
          <a:xfrm>
            <a:off x="7918791" y="3546982"/>
            <a:ext cx="3297017" cy="830997"/>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err="1">
                <a:solidFill>
                  <a:srgbClr val="000000"/>
                </a:solidFill>
                <a:latin typeface="+mj-lt"/>
                <a:ea typeface="Times New Roman" panose="02020603050405020304" pitchFamily="18" charset="0"/>
                <a:cs typeface="Arial" panose="020B0604020202020204" pitchFamily="34" charset="0"/>
              </a:rPr>
              <a:t>Nhân</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vật</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tạo</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ra</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thử</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thách</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người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giả</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mạo</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18" name="Rectangle 17">
            <a:extLst>
              <a:ext uri="{FF2B5EF4-FFF2-40B4-BE49-F238E27FC236}">
                <a16:creationId xmlns:a16="http://schemas.microsoft.com/office/drawing/2014/main" xmlns="" id="{CCBE6B1B-2383-9E8C-5475-C03410FDD070}"/>
              </a:ext>
            </a:extLst>
          </p:cNvPr>
          <p:cNvSpPr>
            <a:spLocks noChangeArrowheads="1"/>
          </p:cNvSpPr>
          <p:nvPr/>
        </p:nvSpPr>
        <p:spPr bwMode="auto">
          <a:xfrm>
            <a:off x="7918791" y="2565538"/>
            <a:ext cx="3361210" cy="830997"/>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err="1">
                <a:solidFill>
                  <a:srgbClr val="000000"/>
                </a:solidFill>
                <a:latin typeface="+mj-lt"/>
                <a:ea typeface="Times New Roman" panose="02020603050405020304" pitchFamily="18" charset="0"/>
                <a:cs typeface="Arial" panose="020B0604020202020204" pitchFamily="34" charset="0"/>
              </a:rPr>
              <a:t>Giả</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làm</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người</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ăn</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mày</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tạo</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ra</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các</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thử</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thách</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19" name="Rectangle 18">
            <a:extLst>
              <a:ext uri="{FF2B5EF4-FFF2-40B4-BE49-F238E27FC236}">
                <a16:creationId xmlns:a16="http://schemas.microsoft.com/office/drawing/2014/main" xmlns="" id="{A57C02CE-CEA0-11DC-A857-01B665B82562}"/>
              </a:ext>
            </a:extLst>
          </p:cNvPr>
          <p:cNvSpPr>
            <a:spLocks noChangeArrowheads="1"/>
          </p:cNvSpPr>
          <p:nvPr/>
        </p:nvSpPr>
        <p:spPr bwMode="auto">
          <a:xfrm>
            <a:off x="7925250" y="1989183"/>
            <a:ext cx="3420054" cy="461665"/>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err="1">
                <a:solidFill>
                  <a:srgbClr val="000000"/>
                </a:solidFill>
                <a:latin typeface="+mj-lt"/>
                <a:ea typeface="Times New Roman" panose="02020603050405020304" pitchFamily="18" charset="0"/>
                <a:cs typeface="Arial" panose="020B0604020202020204" pitchFamily="34" charset="0"/>
              </a:rPr>
              <a:t>Giống</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chim</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chích</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chòe</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20" name="Rectangle 19">
            <a:extLst>
              <a:ext uri="{FF2B5EF4-FFF2-40B4-BE49-F238E27FC236}">
                <a16:creationId xmlns:a16="http://schemas.microsoft.com/office/drawing/2014/main" xmlns="" id="{0488983F-FB21-00C1-86F8-0397EFE8F38F}"/>
              </a:ext>
            </a:extLst>
          </p:cNvPr>
          <p:cNvSpPr>
            <a:spLocks noChangeArrowheads="1"/>
          </p:cNvSpPr>
          <p:nvPr/>
        </p:nvSpPr>
        <p:spPr bwMode="auto">
          <a:xfrm>
            <a:off x="7954931" y="1412828"/>
            <a:ext cx="2168293" cy="461665"/>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dirty="0" err="1">
                <a:solidFill>
                  <a:srgbClr val="000000"/>
                </a:solidFill>
                <a:latin typeface="+mj-lt"/>
                <a:ea typeface="Times New Roman" panose="02020603050405020304" pitchFamily="18" charset="0"/>
                <a:cs typeface="Arial" panose="020B0604020202020204" pitchFamily="34" charset="0"/>
              </a:rPr>
              <a:t>Vua</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một</a:t>
            </a:r>
            <a:r>
              <a:rPr lang="en-US" altLang="en-US" sz="2400" dirty="0">
                <a:solidFill>
                  <a:srgbClr val="000000"/>
                </a:solidFill>
                <a:latin typeface="+mj-lt"/>
                <a:ea typeface="Times New Roman" panose="02020603050405020304" pitchFamily="18" charset="0"/>
                <a:cs typeface="Arial" panose="020B0604020202020204" pitchFamily="34" charset="0"/>
              </a:rPr>
              <a:t> </a:t>
            </a:r>
            <a:r>
              <a:rPr lang="en-US" altLang="en-US" sz="2400" dirty="0" err="1">
                <a:solidFill>
                  <a:srgbClr val="000000"/>
                </a:solidFill>
                <a:latin typeface="+mj-lt"/>
                <a:ea typeface="Times New Roman" panose="02020603050405020304" pitchFamily="18" charset="0"/>
                <a:cs typeface="Arial" panose="020B0604020202020204" pitchFamily="34" charset="0"/>
              </a:rPr>
              <a:t>nước</a:t>
            </a:r>
            <a:endParaRPr lang="en-US" altLang="en-US" sz="2400" dirty="0">
              <a:solidFill>
                <a:srgbClr val="000000"/>
              </a:solidFill>
              <a:latin typeface="+mj-lt"/>
              <a:ea typeface="Times New Roman" panose="02020603050405020304" pitchFamily="18" charset="0"/>
              <a:cs typeface="Arial" panose="020B0604020202020204" pitchFamily="34" charset="0"/>
            </a:endParaRPr>
          </a:p>
        </p:txBody>
      </p:sp>
      <p:sp>
        <p:nvSpPr>
          <p:cNvPr id="105515" name="Rectangle 1">
            <a:extLst>
              <a:ext uri="{FF2B5EF4-FFF2-40B4-BE49-F238E27FC236}">
                <a16:creationId xmlns:a16="http://schemas.microsoft.com/office/drawing/2014/main" xmlns="" id="{95FC1E18-C864-10F5-F454-EDB2DF9EF711}"/>
              </a:ext>
            </a:extLst>
          </p:cNvPr>
          <p:cNvSpPr>
            <a:spLocks noChangeArrowheads="1"/>
          </p:cNvSpPr>
          <p:nvPr/>
        </p:nvSpPr>
        <p:spPr bwMode="auto">
          <a:xfrm>
            <a:off x="458803" y="425934"/>
            <a:ext cx="7018423" cy="461665"/>
          </a:xfrm>
          <a:prstGeom prst="rect">
            <a:avLst/>
          </a:prstGeom>
          <a:noFill/>
          <a:ln>
            <a:noFill/>
          </a:ln>
          <a:effectLst/>
        </p:spPr>
        <p:txBody>
          <a:bodyPr wrap="square" anchor="ctr">
            <a:spAutoFit/>
          </a:bodyPr>
          <a:lstStyle>
            <a:lvl1pPr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b="1" i="1" dirty="0" err="1">
                <a:solidFill>
                  <a:srgbClr val="FF0000"/>
                </a:solidFill>
                <a:latin typeface="+mj-lt"/>
                <a:cs typeface="Times New Roman" panose="02020603050405020304" pitchFamily="18" charset="0"/>
              </a:rPr>
              <a:t>Đặc</a:t>
            </a:r>
            <a:r>
              <a:rPr lang="en-US" altLang="en-US" sz="2400" b="1" i="1" dirty="0">
                <a:solidFill>
                  <a:srgbClr val="FF0000"/>
                </a:solidFill>
                <a:latin typeface="+mj-lt"/>
                <a:cs typeface="Times New Roman" panose="02020603050405020304" pitchFamily="18" charset="0"/>
              </a:rPr>
              <a:t> </a:t>
            </a:r>
            <a:r>
              <a:rPr lang="en-US" altLang="en-US" sz="2400" b="1" i="1" dirty="0" err="1">
                <a:solidFill>
                  <a:srgbClr val="FF0000"/>
                </a:solidFill>
                <a:latin typeface="+mj-lt"/>
                <a:cs typeface="Times New Roman" panose="02020603050405020304" pitchFamily="18" charset="0"/>
              </a:rPr>
              <a:t>điểm</a:t>
            </a:r>
            <a:r>
              <a:rPr lang="en-US" altLang="en-US" sz="2400" b="1" i="1" dirty="0">
                <a:solidFill>
                  <a:srgbClr val="FF0000"/>
                </a:solidFill>
                <a:latin typeface="+mj-lt"/>
                <a:cs typeface="Times New Roman" panose="02020603050405020304" pitchFamily="18" charset="0"/>
              </a:rPr>
              <a:t> </a:t>
            </a:r>
            <a:r>
              <a:rPr lang="en-US" altLang="en-US" sz="2400" b="1" i="1" dirty="0" err="1">
                <a:solidFill>
                  <a:srgbClr val="FF0000"/>
                </a:solidFill>
                <a:latin typeface="+mj-lt"/>
                <a:cs typeface="Times New Roman" panose="02020603050405020304" pitchFamily="18" charset="0"/>
              </a:rPr>
              <a:t>các</a:t>
            </a:r>
            <a:r>
              <a:rPr lang="en-US" altLang="en-US" sz="2400" b="1" i="1" dirty="0">
                <a:solidFill>
                  <a:srgbClr val="FF0000"/>
                </a:solidFill>
                <a:latin typeface="+mj-lt"/>
                <a:cs typeface="Times New Roman" panose="02020603050405020304" pitchFamily="18" charset="0"/>
              </a:rPr>
              <a:t> </a:t>
            </a:r>
            <a:r>
              <a:rPr lang="en-US" altLang="en-US" sz="2400" b="1" i="1" dirty="0" err="1">
                <a:solidFill>
                  <a:srgbClr val="FF0000"/>
                </a:solidFill>
                <a:latin typeface="+mj-lt"/>
                <a:cs typeface="Times New Roman" panose="02020603050405020304" pitchFamily="18" charset="0"/>
              </a:rPr>
              <a:t>nhân</a:t>
            </a:r>
            <a:r>
              <a:rPr lang="en-US" altLang="en-US" sz="2400" b="1" i="1" dirty="0">
                <a:solidFill>
                  <a:srgbClr val="FF0000"/>
                </a:solidFill>
                <a:latin typeface="+mj-lt"/>
                <a:cs typeface="Times New Roman" panose="02020603050405020304" pitchFamily="18" charset="0"/>
              </a:rPr>
              <a:t> </a:t>
            </a:r>
            <a:r>
              <a:rPr lang="en-US" altLang="en-US" sz="2400" b="1" i="1" dirty="0" err="1">
                <a:solidFill>
                  <a:srgbClr val="FF0000"/>
                </a:solidFill>
                <a:latin typeface="+mj-lt"/>
                <a:cs typeface="Times New Roman" panose="02020603050405020304" pitchFamily="18" charset="0"/>
              </a:rPr>
              <a:t>vật</a:t>
            </a:r>
            <a:r>
              <a:rPr lang="en-US" altLang="en-US" sz="2400" b="1" i="1" dirty="0">
                <a:solidFill>
                  <a:srgbClr val="FF0000"/>
                </a:solidFill>
                <a:latin typeface="+mj-lt"/>
                <a:cs typeface="Times New Roman" panose="02020603050405020304" pitchFamily="18" charset="0"/>
              </a:rPr>
              <a:t>:</a:t>
            </a:r>
            <a:endParaRPr lang="en-US" altLang="en-US" sz="2400" b="1" dirty="0">
              <a:solidFill>
                <a:srgbClr val="FF0000"/>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5509"/>
                                        </p:tgtEl>
                                        <p:attrNameLst>
                                          <p:attrName>style.visibility</p:attrName>
                                        </p:attrNameLst>
                                      </p:cBhvr>
                                      <p:to>
                                        <p:strVal val="visible"/>
                                      </p:to>
                                    </p:set>
                                    <p:animEffect transition="in" filter="fade">
                                      <p:cBhvr>
                                        <p:cTn id="31" dur="500"/>
                                        <p:tgtEl>
                                          <p:spTgt spid="10550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5510"/>
                                        </p:tgtEl>
                                        <p:attrNameLst>
                                          <p:attrName>style.visibility</p:attrName>
                                        </p:attrNameLst>
                                      </p:cBhvr>
                                      <p:to>
                                        <p:strVal val="visible"/>
                                      </p:to>
                                    </p:set>
                                    <p:animEffect transition="in" filter="fade">
                                      <p:cBhvr>
                                        <p:cTn id="34" dur="500"/>
                                        <p:tgtEl>
                                          <p:spTgt spid="105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105509" grpId="0"/>
      <p:bldP spid="105510" grpId="0"/>
      <p:bldP spid="17"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flipH="1">
            <a:off x="262899" y="947846"/>
            <a:ext cx="2270233" cy="892889"/>
          </a:xfrm>
          <a:prstGeom prst="wedgeRoundRectCallout">
            <a:avLst>
              <a:gd name="adj1" fmla="val -33968"/>
              <a:gd name="adj2" fmla="val 9179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000" dirty="0">
                <a:solidFill>
                  <a:prstClr val="white"/>
                </a:solidFill>
                <a:latin typeface="Times New Roman" panose="02020603050405020304" pitchFamily="18" charset="0"/>
                <a:cs typeface="Times New Roman" panose="02020603050405020304" pitchFamily="18" charset="0"/>
              </a:rPr>
              <a:t>Người thì mập như thùng tô- nô</a:t>
            </a:r>
            <a:endParaRPr lang="en-US" sz="1800" dirty="0">
              <a:solidFill>
                <a:prstClr val="white"/>
              </a:solidFill>
              <a:latin typeface="Times New Roman" panose="02020603050405020304" pitchFamily="18" charset="0"/>
              <a:cs typeface="Times New Roman" panose="02020603050405020304" pitchFamily="18" charset="0"/>
            </a:endParaRPr>
          </a:p>
        </p:txBody>
      </p:sp>
      <p:sp>
        <p:nvSpPr>
          <p:cNvPr id="11" name="Rounded Rectangular Callout 10"/>
          <p:cNvSpPr/>
          <p:nvPr/>
        </p:nvSpPr>
        <p:spPr>
          <a:xfrm rot="10800000">
            <a:off x="3742341" y="5584029"/>
            <a:ext cx="2892970" cy="1002403"/>
          </a:xfrm>
          <a:prstGeom prst="wedgeRoundRectCallout">
            <a:avLst>
              <a:gd name="adj1" fmla="val 35404"/>
              <a:gd name="adj2" fmla="val 91815"/>
              <a:gd name="adj3" fmla="val 16667"/>
            </a:avLst>
          </a:prstGeom>
          <a:solidFill>
            <a:schemeClr val="accent4">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3888170" y="5594111"/>
            <a:ext cx="2747141" cy="1000274"/>
          </a:xfrm>
          <a:prstGeom prst="rect">
            <a:avLst/>
          </a:prstGeom>
          <a:noFill/>
        </p:spPr>
        <p:txBody>
          <a:bodyPr wrap="square" rtlCol="0">
            <a:spAutoFit/>
          </a:bodyPr>
          <a:lstStyle/>
          <a:p>
            <a:pPr lvl="0" algn="ctr"/>
            <a:r>
              <a:rPr lang="vi-VN" sz="2000" dirty="0">
                <a:solidFill>
                  <a:prstClr val="white"/>
                </a:solidFill>
                <a:latin typeface="Times New Roman" panose="02020603050405020304" pitchFamily="18" charset="0"/>
                <a:cs typeface="Times New Roman" panose="02020603050405020304" pitchFamily="18" charset="0"/>
              </a:rPr>
              <a:t>Người thì mảnh khảnh tới mức gió thổi bay</a:t>
            </a:r>
          </a:p>
          <a:p>
            <a:pPr algn="ctr"/>
            <a:endParaRPr lang="en-US" dirty="0"/>
          </a:p>
        </p:txBody>
      </p:sp>
      <p:sp>
        <p:nvSpPr>
          <p:cNvPr id="13" name="Rounded Rectangular Callout 12"/>
          <p:cNvSpPr/>
          <p:nvPr/>
        </p:nvSpPr>
        <p:spPr>
          <a:xfrm rot="5400000" flipH="1">
            <a:off x="10012261" y="1859169"/>
            <a:ext cx="2625917" cy="1477355"/>
          </a:xfrm>
          <a:prstGeom prst="wedgeRoundRectCallout">
            <a:avLst>
              <a:gd name="adj1" fmla="val -35110"/>
              <a:gd name="adj2" fmla="val 69856"/>
              <a:gd name="adj3" fmla="val 166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lgn="ctr"/>
            <a:r>
              <a:rPr lang="vi-VN" sz="2000" dirty="0">
                <a:solidFill>
                  <a:prstClr val="white"/>
                </a:solidFill>
                <a:latin typeface="Times New Roman" panose="02020603050405020304" pitchFamily="18" charset="0"/>
                <a:cs typeface="Times New Roman" panose="02020603050405020304" pitchFamily="18" charset="0"/>
              </a:rPr>
              <a:t>Người có chiếc cằm hơi cong thì so sánh với chim chích chòe</a:t>
            </a:r>
          </a:p>
        </p:txBody>
      </p:sp>
      <p:sp>
        <p:nvSpPr>
          <p:cNvPr id="14" name="Rounded Rectangular Callout 13"/>
          <p:cNvSpPr/>
          <p:nvPr/>
        </p:nvSpPr>
        <p:spPr>
          <a:xfrm flipH="1">
            <a:off x="3490093" y="118241"/>
            <a:ext cx="2396358" cy="1166648"/>
          </a:xfrm>
          <a:prstGeom prst="wedgeRoundRectCallout">
            <a:avLst>
              <a:gd name="adj1" fmla="val -15073"/>
              <a:gd name="adj2" fmla="val 95087"/>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2000" dirty="0">
                <a:solidFill>
                  <a:prstClr val="white"/>
                </a:solidFill>
                <a:latin typeface="Times New Roman" panose="02020603050405020304" pitchFamily="18" charset="0"/>
                <a:cs typeface="Times New Roman" panose="02020603050405020304" pitchFamily="18" charset="0"/>
              </a:rPr>
              <a:t>Người xanh xao bị đặt tên nhợt nhạt như chết đuối</a:t>
            </a:r>
          </a:p>
        </p:txBody>
      </p:sp>
      <p:sp>
        <p:nvSpPr>
          <p:cNvPr id="15" name="Rounded Rectangular Callout 14"/>
          <p:cNvSpPr/>
          <p:nvPr/>
        </p:nvSpPr>
        <p:spPr>
          <a:xfrm rot="10800000">
            <a:off x="157655" y="5475712"/>
            <a:ext cx="2892970" cy="1002403"/>
          </a:xfrm>
          <a:prstGeom prst="wedgeRoundRectCallout">
            <a:avLst>
              <a:gd name="adj1" fmla="val -29990"/>
              <a:gd name="adj2" fmla="val 79233"/>
              <a:gd name="adj3" fmla="val 16667"/>
            </a:avLst>
          </a:prstGeom>
          <a:solidFill>
            <a:schemeClr val="accent6">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303485" y="5584029"/>
            <a:ext cx="2747141" cy="1000274"/>
          </a:xfrm>
          <a:prstGeom prst="rect">
            <a:avLst/>
          </a:prstGeom>
          <a:noFill/>
        </p:spPr>
        <p:txBody>
          <a:bodyPr wrap="square" rtlCol="0">
            <a:spAutoFit/>
          </a:bodyPr>
          <a:lstStyle/>
          <a:p>
            <a:pPr lvl="0" algn="ctr"/>
            <a:r>
              <a:rPr lang="vi-VN" sz="2000" dirty="0">
                <a:solidFill>
                  <a:prstClr val="white"/>
                </a:solidFill>
                <a:latin typeface="Times New Roman" panose="02020603050405020304" pitchFamily="18" charset="0"/>
                <a:cs typeface="Times New Roman" panose="02020603050405020304" pitchFamily="18" charset="0"/>
              </a:rPr>
              <a:t>Người </a:t>
            </a:r>
            <a:r>
              <a:rPr lang="en-US" sz="2000" dirty="0" err="1">
                <a:solidFill>
                  <a:prstClr val="white"/>
                </a:solidFill>
                <a:latin typeface="Times New Roman" panose="02020603050405020304" pitchFamily="18" charset="0"/>
                <a:cs typeface="Times New Roman" panose="02020603050405020304" pitchFamily="18" charset="0"/>
              </a:rPr>
              <a:t>lùn</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mập</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thì</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chê</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vụng</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về</a:t>
            </a:r>
            <a:endParaRPr lang="vi-VN" sz="2000" dirty="0">
              <a:solidFill>
                <a:prstClr val="white"/>
              </a:solidFill>
              <a:latin typeface="Times New Roman" panose="02020603050405020304" pitchFamily="18" charset="0"/>
              <a:cs typeface="Times New Roman" panose="02020603050405020304" pitchFamily="18" charset="0"/>
            </a:endParaRPr>
          </a:p>
          <a:p>
            <a:pPr algn="ctr"/>
            <a:endParaRPr lang="en-US" dirty="0"/>
          </a:p>
        </p:txBody>
      </p:sp>
      <p:sp>
        <p:nvSpPr>
          <p:cNvPr id="17" name="Rounded Rectangular Callout 16"/>
          <p:cNvSpPr/>
          <p:nvPr/>
        </p:nvSpPr>
        <p:spPr>
          <a:xfrm flipH="1">
            <a:off x="6635311" y="71095"/>
            <a:ext cx="3202371" cy="1213793"/>
          </a:xfrm>
          <a:prstGeom prst="wedgeRoundRectCallout">
            <a:avLst>
              <a:gd name="adj1" fmla="val -599"/>
              <a:gd name="adj2" fmla="val 100493"/>
              <a:gd name="adj3" fmla="val 16667"/>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000" dirty="0">
                <a:solidFill>
                  <a:prstClr val="white"/>
                </a:solidFill>
                <a:latin typeface="Times New Roman" panose="02020603050405020304" pitchFamily="18" charset="0"/>
                <a:cs typeface="Times New Roman" panose="02020603050405020304" pitchFamily="18" charset="0"/>
              </a:rPr>
              <a:t>Người dáng đứng hơi cong thì chê là cây non sấy lò cong cớn</a:t>
            </a:r>
          </a:p>
        </p:txBody>
      </p:sp>
      <p:sp>
        <p:nvSpPr>
          <p:cNvPr id="18" name="Rounded Rectangular Callout 17"/>
          <p:cNvSpPr/>
          <p:nvPr/>
        </p:nvSpPr>
        <p:spPr>
          <a:xfrm rot="10800000">
            <a:off x="7883418" y="5559611"/>
            <a:ext cx="2892970" cy="1002403"/>
          </a:xfrm>
          <a:prstGeom prst="wedgeRoundRectCallout">
            <a:avLst>
              <a:gd name="adj1" fmla="val 74096"/>
              <a:gd name="adj2" fmla="val 85524"/>
              <a:gd name="adj3" fmla="val 16667"/>
            </a:avLst>
          </a:prstGeom>
          <a:solidFill>
            <a:schemeClr val="accent3">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8029247" y="5584029"/>
            <a:ext cx="2747141" cy="1000274"/>
          </a:xfrm>
          <a:prstGeom prst="rect">
            <a:avLst/>
          </a:prstGeom>
          <a:noFill/>
        </p:spPr>
        <p:txBody>
          <a:bodyPr wrap="square" rtlCol="0">
            <a:spAutoFit/>
          </a:bodyPr>
          <a:lstStyle/>
          <a:p>
            <a:pPr lvl="0" algn="ctr"/>
            <a:r>
              <a:rPr lang="vi-VN" sz="2000" dirty="0">
                <a:solidFill>
                  <a:prstClr val="white"/>
                </a:solidFill>
                <a:latin typeface="Times New Roman" panose="02020603050405020304" pitchFamily="18" charset="0"/>
                <a:cs typeface="Times New Roman" panose="02020603050405020304" pitchFamily="18" charset="0"/>
              </a:rPr>
              <a:t>Người mặt đỏ thì đặt tên là xung đồng đỏ</a:t>
            </a:r>
            <a:endParaRPr lang="en-US" sz="2000" dirty="0">
              <a:solidFill>
                <a:prstClr val="white"/>
              </a:solidFill>
              <a:latin typeface="Times New Roman" panose="02020603050405020304" pitchFamily="18" charset="0"/>
              <a:cs typeface="Times New Roman" panose="02020603050405020304" pitchFamily="18" charset="0"/>
            </a:endParaRPr>
          </a:p>
          <a:p>
            <a:pPr algn="ctr"/>
            <a:endParaRPr lang="en-US" dirty="0"/>
          </a:p>
        </p:txBody>
      </p:sp>
      <p:pic>
        <p:nvPicPr>
          <p:cNvPr id="2" name="Picture 1"/>
          <p:cNvPicPr>
            <a:picLocks noChangeAspect="1"/>
          </p:cNvPicPr>
          <p:nvPr/>
        </p:nvPicPr>
        <p:blipFill>
          <a:blip r:embed="rId3">
            <a:extLst>
              <a:ext uri="{BEBA8EAE-BF5A-486C-A8C5-ECC9F3942E4B}">
                <a14:imgProps xmlns:a14="http://schemas.microsoft.com/office/drawing/2010/main" xmlns="">
                  <a14:imgLayer r:embed="rId4">
                    <a14:imgEffect>
                      <a14:backgroundRemoval t="939" b="100000" l="0" r="100000"/>
                    </a14:imgEffect>
                  </a14:imgLayer>
                </a14:imgProps>
              </a:ext>
              <a:ext uri="{28A0092B-C50C-407E-A947-70E740481C1C}">
                <a14:useLocalDpi xmlns:a14="http://schemas.microsoft.com/office/drawing/2010/main" xmlns="" val="0"/>
              </a:ext>
            </a:extLst>
          </a:blip>
          <a:stretch>
            <a:fillRect/>
          </a:stretch>
        </p:blipFill>
        <p:spPr>
          <a:xfrm>
            <a:off x="1525873" y="1772508"/>
            <a:ext cx="1589790" cy="3352724"/>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xmlns="">
                  <a14:imgLayer r:embed="rId6">
                    <a14:imgEffect>
                      <a14:backgroundRemoval t="0" b="100000" l="3750" r="100000"/>
                    </a14:imgEffect>
                  </a14:imgLayer>
                </a14:imgProps>
              </a:ext>
              <a:ext uri="{28A0092B-C50C-407E-A947-70E740481C1C}">
                <a14:useLocalDpi xmlns:a14="http://schemas.microsoft.com/office/drawing/2010/main" xmlns="" val="0"/>
              </a:ext>
            </a:extLst>
          </a:blip>
          <a:stretch>
            <a:fillRect/>
          </a:stretch>
        </p:blipFill>
        <p:spPr>
          <a:xfrm>
            <a:off x="3369081" y="1722900"/>
            <a:ext cx="1038178" cy="3451940"/>
          </a:xfrm>
          <a:prstGeom prst="rect">
            <a:avLst/>
          </a:prstGeom>
        </p:spPr>
      </p:pic>
      <p:pic>
        <p:nvPicPr>
          <p:cNvPr id="5" name="Picture 4"/>
          <p:cNvPicPr>
            <a:picLocks noChangeAspect="1"/>
          </p:cNvPicPr>
          <p:nvPr/>
        </p:nvPicPr>
        <p:blipFill>
          <a:blip r:embed="rId7">
            <a:extLst>
              <a:ext uri="{BEBA8EAE-BF5A-486C-A8C5-ECC9F3942E4B}">
                <a14:imgProps xmlns:a14="http://schemas.microsoft.com/office/drawing/2010/main" xmlns="">
                  <a14:imgLayer r:embed="rId8">
                    <a14:imgEffect>
                      <a14:backgroundRemoval t="402" b="100000" l="870" r="92174"/>
                    </a14:imgEffect>
                  </a14:imgLayer>
                </a14:imgProps>
              </a:ext>
              <a:ext uri="{28A0092B-C50C-407E-A947-70E740481C1C}">
                <a14:useLocalDpi xmlns:a14="http://schemas.microsoft.com/office/drawing/2010/main" xmlns="" val="0"/>
              </a:ext>
            </a:extLst>
          </a:blip>
          <a:stretch>
            <a:fillRect/>
          </a:stretch>
        </p:blipFill>
        <p:spPr>
          <a:xfrm>
            <a:off x="4358085" y="1915189"/>
            <a:ext cx="1498805" cy="3245240"/>
          </a:xfrm>
          <a:prstGeom prst="rect">
            <a:avLst/>
          </a:prstGeom>
        </p:spPr>
      </p:pic>
      <p:pic>
        <p:nvPicPr>
          <p:cNvPr id="6" name="Picture 5"/>
          <p:cNvPicPr>
            <a:picLocks noChangeAspect="1"/>
          </p:cNvPicPr>
          <p:nvPr/>
        </p:nvPicPr>
        <p:blipFill>
          <a:blip r:embed="rId9">
            <a:extLst>
              <a:ext uri="{BEBA8EAE-BF5A-486C-A8C5-ECC9F3942E4B}">
                <a14:imgProps xmlns:a14="http://schemas.microsoft.com/office/drawing/2010/main" xmlns="">
                  <a14:imgLayer r:embed="rId10">
                    <a14:imgEffect>
                      <a14:backgroundRemoval t="1946" b="100000" l="2174" r="100000"/>
                    </a14:imgEffect>
                  </a14:imgLayer>
                </a14:imgProps>
              </a:ext>
              <a:ext uri="{28A0092B-C50C-407E-A947-70E740481C1C}">
                <a14:useLocalDpi xmlns:a14="http://schemas.microsoft.com/office/drawing/2010/main" xmlns="" val="0"/>
              </a:ext>
            </a:extLst>
          </a:blip>
          <a:stretch>
            <a:fillRect/>
          </a:stretch>
        </p:blipFill>
        <p:spPr>
          <a:xfrm>
            <a:off x="5696604" y="1818813"/>
            <a:ext cx="1800296" cy="3352724"/>
          </a:xfrm>
          <a:prstGeom prst="rect">
            <a:avLst/>
          </a:prstGeom>
        </p:spPr>
      </p:pic>
      <p:pic>
        <p:nvPicPr>
          <p:cNvPr id="7" name="Picture 6"/>
          <p:cNvPicPr>
            <a:picLocks noChangeAspect="1"/>
          </p:cNvPicPr>
          <p:nvPr/>
        </p:nvPicPr>
        <p:blipFill>
          <a:blip r:embed="rId11">
            <a:extLst>
              <a:ext uri="{BEBA8EAE-BF5A-486C-A8C5-ECC9F3942E4B}">
                <a14:imgProps xmlns:a14="http://schemas.microsoft.com/office/drawing/2010/main" xmlns="">
                  <a14:imgLayer r:embed="rId12">
                    <a14:imgEffect>
                      <a14:backgroundRemoval t="1195" b="98805" l="1802" r="100000"/>
                    </a14:imgEffect>
                  </a14:imgLayer>
                </a14:imgProps>
              </a:ext>
              <a:ext uri="{28A0092B-C50C-407E-A947-70E740481C1C}">
                <a14:useLocalDpi xmlns:a14="http://schemas.microsoft.com/office/drawing/2010/main" xmlns="" val="0"/>
              </a:ext>
            </a:extLst>
          </a:blip>
          <a:stretch>
            <a:fillRect/>
          </a:stretch>
        </p:blipFill>
        <p:spPr>
          <a:xfrm>
            <a:off x="7536387" y="2049516"/>
            <a:ext cx="1401148" cy="3168361"/>
          </a:xfrm>
          <a:prstGeom prst="rect">
            <a:avLst/>
          </a:prstGeom>
        </p:spPr>
      </p:pic>
      <p:pic>
        <p:nvPicPr>
          <p:cNvPr id="8" name="Picture 7"/>
          <p:cNvPicPr>
            <a:picLocks noChangeAspect="1"/>
          </p:cNvPicPr>
          <p:nvPr/>
        </p:nvPicPr>
        <p:blipFill>
          <a:blip r:embed="rId13">
            <a:extLst>
              <a:ext uri="{BEBA8EAE-BF5A-486C-A8C5-ECC9F3942E4B}">
                <a14:imgProps xmlns:a14="http://schemas.microsoft.com/office/drawing/2010/main" xmlns="">
                  <a14:imgLayer r:embed="rId14">
                    <a14:imgEffect>
                      <a14:backgroundRemoval t="388" b="98450" l="1724" r="100000"/>
                    </a14:imgEffect>
                  </a14:imgLayer>
                </a14:imgProps>
              </a:ext>
              <a:ext uri="{28A0092B-C50C-407E-A947-70E740481C1C}">
                <a14:useLocalDpi xmlns:a14="http://schemas.microsoft.com/office/drawing/2010/main" xmlns="" val="0"/>
              </a:ext>
            </a:extLst>
          </a:blip>
          <a:stretch>
            <a:fillRect/>
          </a:stretch>
        </p:blipFill>
        <p:spPr>
          <a:xfrm>
            <a:off x="8851537" y="1833529"/>
            <a:ext cx="1513906" cy="3367135"/>
          </a:xfrm>
          <a:prstGeom prst="rect">
            <a:avLst/>
          </a:prstGeom>
        </p:spPr>
      </p:pic>
    </p:spTree>
    <p:extLst>
      <p:ext uri="{BB962C8B-B14F-4D97-AF65-F5344CB8AC3E}">
        <p14:creationId xmlns:p14="http://schemas.microsoft.com/office/powerpoint/2010/main" xmlns="" val="317759266"/>
      </p:ext>
    </p:extLst>
  </p:cSld>
  <p:clrMapOvr>
    <a:masterClrMapping/>
  </p:clrMapOvr>
  <mc:AlternateContent xmlns:mc="http://schemas.openxmlformats.org/markup-compatibility/2006">
    <mc:Choice xmlns:p14="http://schemas.microsoft.com/office/powerpoint/2010/main" xmlns="" Requires="p14">
      <p:transition spd="slow" p14:dur="2000" advClick="0">
        <p:fad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500" fill="hold"/>
                                        <p:tgtEl>
                                          <p:spTgt spid="5"/>
                                        </p:tgtEl>
                                        <p:attrNameLst>
                                          <p:attrName>ppt_w</p:attrName>
                                        </p:attrNameLst>
                                      </p:cBhvr>
                                      <p:tavLst>
                                        <p:tav tm="0">
                                          <p:val>
                                            <p:fltVal val="0"/>
                                          </p:val>
                                        </p:tav>
                                        <p:tav tm="100000">
                                          <p:val>
                                            <p:strVal val="#ppt_w"/>
                                          </p:val>
                                        </p:tav>
                                      </p:tavLst>
                                    </p:anim>
                                    <p:anim calcmode="lin" valueType="num">
                                      <p:cBhvr>
                                        <p:cTn id="41" dur="500" fill="hold"/>
                                        <p:tgtEl>
                                          <p:spTgt spid="5"/>
                                        </p:tgtEl>
                                        <p:attrNameLst>
                                          <p:attrName>ppt_h</p:attrName>
                                        </p:attrNameLst>
                                      </p:cBhvr>
                                      <p:tavLst>
                                        <p:tav tm="0">
                                          <p:val>
                                            <p:fltVal val="0"/>
                                          </p:val>
                                        </p:tav>
                                        <p:tav tm="100000">
                                          <p:val>
                                            <p:strVal val="#ppt_h"/>
                                          </p:val>
                                        </p:tav>
                                      </p:tavLst>
                                    </p:anim>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500" fill="hold"/>
                                        <p:tgtEl>
                                          <p:spTgt spid="6"/>
                                        </p:tgtEl>
                                        <p:attrNameLst>
                                          <p:attrName>ppt_w</p:attrName>
                                        </p:attrNameLst>
                                      </p:cBhvr>
                                      <p:tavLst>
                                        <p:tav tm="0">
                                          <p:val>
                                            <p:fltVal val="0"/>
                                          </p:val>
                                        </p:tav>
                                        <p:tav tm="100000">
                                          <p:val>
                                            <p:strVal val="#ppt_w"/>
                                          </p:val>
                                        </p:tav>
                                      </p:tavLst>
                                    </p:anim>
                                    <p:anim calcmode="lin" valueType="num">
                                      <p:cBhvr>
                                        <p:cTn id="53" dur="500" fill="hold"/>
                                        <p:tgtEl>
                                          <p:spTgt spid="6"/>
                                        </p:tgtEl>
                                        <p:attrNameLst>
                                          <p:attrName>ppt_h</p:attrName>
                                        </p:attrNameLst>
                                      </p:cBhvr>
                                      <p:tavLst>
                                        <p:tav tm="0">
                                          <p:val>
                                            <p:fltVal val="0"/>
                                          </p:val>
                                        </p:tav>
                                        <p:tav tm="100000">
                                          <p:val>
                                            <p:strVal val="#ppt_h"/>
                                          </p:val>
                                        </p:tav>
                                      </p:tavLst>
                                    </p:anim>
                                    <p:animEffect transition="in" filter="fade">
                                      <p:cBhvr>
                                        <p:cTn id="54" dur="500"/>
                                        <p:tgtEl>
                                          <p:spTgt spid="6"/>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randombar(horizontal)">
                                      <p:cBhvr>
                                        <p:cTn id="59" dur="500"/>
                                        <p:tgtEl>
                                          <p:spTgt spid="18"/>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randombar(horizontal)">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500" fill="hold"/>
                                        <p:tgtEl>
                                          <p:spTgt spid="7"/>
                                        </p:tgtEl>
                                        <p:attrNameLst>
                                          <p:attrName>ppt_w</p:attrName>
                                        </p:attrNameLst>
                                      </p:cBhvr>
                                      <p:tavLst>
                                        <p:tav tm="0">
                                          <p:val>
                                            <p:fltVal val="0"/>
                                          </p:val>
                                        </p:tav>
                                        <p:tav tm="100000">
                                          <p:val>
                                            <p:strVal val="#ppt_w"/>
                                          </p:val>
                                        </p:tav>
                                      </p:tavLst>
                                    </p:anim>
                                    <p:anim calcmode="lin" valueType="num">
                                      <p:cBhvr>
                                        <p:cTn id="68" dur="500" fill="hold"/>
                                        <p:tgtEl>
                                          <p:spTgt spid="7"/>
                                        </p:tgtEl>
                                        <p:attrNameLst>
                                          <p:attrName>ppt_h</p:attrName>
                                        </p:attrNameLst>
                                      </p:cBhvr>
                                      <p:tavLst>
                                        <p:tav tm="0">
                                          <p:val>
                                            <p:fltVal val="0"/>
                                          </p:val>
                                        </p:tav>
                                        <p:tav tm="100000">
                                          <p:val>
                                            <p:strVal val="#ppt_h"/>
                                          </p:val>
                                        </p:tav>
                                      </p:tavLst>
                                    </p:anim>
                                    <p:animEffect transition="in" filter="fade">
                                      <p:cBhvr>
                                        <p:cTn id="69" dur="500"/>
                                        <p:tgtEl>
                                          <p:spTgt spid="7"/>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randombar(horizontal)">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p:cTn id="79" dur="500" fill="hold"/>
                                        <p:tgtEl>
                                          <p:spTgt spid="8"/>
                                        </p:tgtEl>
                                        <p:attrNameLst>
                                          <p:attrName>ppt_w</p:attrName>
                                        </p:attrNameLst>
                                      </p:cBhvr>
                                      <p:tavLst>
                                        <p:tav tm="0">
                                          <p:val>
                                            <p:fltVal val="0"/>
                                          </p:val>
                                        </p:tav>
                                        <p:tav tm="100000">
                                          <p:val>
                                            <p:strVal val="#ppt_w"/>
                                          </p:val>
                                        </p:tav>
                                      </p:tavLst>
                                    </p:anim>
                                    <p:anim calcmode="lin" valueType="num">
                                      <p:cBhvr>
                                        <p:cTn id="80" dur="500" fill="hold"/>
                                        <p:tgtEl>
                                          <p:spTgt spid="8"/>
                                        </p:tgtEl>
                                        <p:attrNameLst>
                                          <p:attrName>ppt_h</p:attrName>
                                        </p:attrNameLst>
                                      </p:cBhvr>
                                      <p:tavLst>
                                        <p:tav tm="0">
                                          <p:val>
                                            <p:fltVal val="0"/>
                                          </p:val>
                                        </p:tav>
                                        <p:tav tm="100000">
                                          <p:val>
                                            <p:strVal val="#ppt_h"/>
                                          </p:val>
                                        </p:tav>
                                      </p:tavLst>
                                    </p:anim>
                                    <p:animEffect transition="in" filter="fade">
                                      <p:cBhvr>
                                        <p:cTn id="81" dur="500"/>
                                        <p:tgtEl>
                                          <p:spTgt spid="8"/>
                                        </p:tgtEl>
                                      </p:cBhvr>
                                    </p:animEffect>
                                  </p:childTnLst>
                                </p:cTn>
                              </p:par>
                            </p:childTnLst>
                          </p:cTn>
                        </p:par>
                      </p:childTnLst>
                    </p:cTn>
                  </p:par>
                  <p:par>
                    <p:cTn id="82" fill="hold">
                      <p:stCondLst>
                        <p:cond delay="indefinite"/>
                      </p:stCondLst>
                      <p:childTnLst>
                        <p:par>
                          <p:cTn id="83" fill="hold">
                            <p:stCondLst>
                              <p:cond delay="0"/>
                            </p:stCondLst>
                            <p:childTnLst>
                              <p:par>
                                <p:cTn id="84" presetID="14" presetClass="entr" presetSubtype="10" fill="hold" grpId="0" nodeType="click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randombar(horizontal)">
                                      <p:cBhvr>
                                        <p:cTn id="8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p:bldP spid="13" grpId="0" animBg="1"/>
      <p:bldP spid="14" grpId="0" animBg="1"/>
      <p:bldP spid="15" grpId="0" animBg="1"/>
      <p:bldP spid="16" grpId="0"/>
      <p:bldP spid="17" grpId="0" animBg="1"/>
      <p:bldP spid="18" grpId="0" animBg="1"/>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3" name="Rectangle 1">
            <a:extLst>
              <a:ext uri="{FF2B5EF4-FFF2-40B4-BE49-F238E27FC236}">
                <a16:creationId xmlns:a16="http://schemas.microsoft.com/office/drawing/2014/main" xmlns="" id="{D2320765-90F2-DF89-B983-74F33CC51D40}"/>
              </a:ext>
            </a:extLst>
          </p:cNvPr>
          <p:cNvSpPr>
            <a:spLocks noChangeArrowheads="1"/>
          </p:cNvSpPr>
          <p:nvPr/>
        </p:nvSpPr>
        <p:spPr bwMode="auto">
          <a:xfrm>
            <a:off x="1401209" y="1507590"/>
            <a:ext cx="8295684" cy="1569660"/>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en-US" altLang="en-US" sz="2400" b="1" dirty="0">
                <a:solidFill>
                  <a:srgbClr val="FF0000"/>
                </a:solidFill>
                <a:latin typeface="+mj-lt"/>
              </a:rPr>
              <a:t>THẢO LUẬN NHÓM: </a:t>
            </a:r>
          </a:p>
          <a:p>
            <a:pPr>
              <a:spcBef>
                <a:spcPct val="0"/>
              </a:spcBef>
              <a:buFontTx/>
              <a:buNone/>
              <a:defRPr/>
            </a:pPr>
            <a:r>
              <a:rPr lang="en-US" altLang="en-US" sz="2400" b="1" dirty="0">
                <a:latin typeface="+mj-lt"/>
              </a:rPr>
              <a:t>   </a:t>
            </a:r>
            <a:r>
              <a:rPr lang="en-US" altLang="en-US" sz="2400" b="1" dirty="0" err="1">
                <a:latin typeface="+mj-lt"/>
              </a:rPr>
              <a:t>Nhóm</a:t>
            </a:r>
            <a:r>
              <a:rPr lang="en-US" altLang="en-US" sz="2400" b="1" dirty="0">
                <a:latin typeface="+mj-lt"/>
              </a:rPr>
              <a:t> 1: </a:t>
            </a:r>
            <a:r>
              <a:rPr lang="en-US" altLang="en-US" sz="2400" b="1" dirty="0" err="1">
                <a:latin typeface="+mj-lt"/>
              </a:rPr>
              <a:t>Tìm</a:t>
            </a:r>
            <a:r>
              <a:rPr lang="en-US" altLang="en-US" sz="2400" b="1" dirty="0">
                <a:latin typeface="+mj-lt"/>
              </a:rPr>
              <a:t> </a:t>
            </a:r>
            <a:r>
              <a:rPr lang="en-US" altLang="en-US" sz="2400" b="1" dirty="0" err="1">
                <a:latin typeface="+mj-lt"/>
              </a:rPr>
              <a:t>những</a:t>
            </a:r>
            <a:r>
              <a:rPr lang="en-US" altLang="en-US" sz="2400" b="1" dirty="0">
                <a:latin typeface="+mj-lt"/>
              </a:rPr>
              <a:t> </a:t>
            </a:r>
            <a:r>
              <a:rPr lang="en-US" altLang="en-US" sz="2400" b="1" dirty="0" err="1">
                <a:latin typeface="+mj-lt"/>
              </a:rPr>
              <a:t>thư</a:t>
            </a:r>
            <a:r>
              <a:rPr lang="en-US" altLang="en-US" sz="2400" b="1" dirty="0">
                <a:latin typeface="+mj-lt"/>
              </a:rPr>
              <a:t>̉ </a:t>
            </a:r>
            <a:r>
              <a:rPr lang="en-US" altLang="en-US" sz="2400" b="1" dirty="0" err="1">
                <a:latin typeface="+mj-lt"/>
              </a:rPr>
              <a:t>thách</a:t>
            </a:r>
            <a:r>
              <a:rPr lang="en-US" altLang="en-US" sz="2400" b="1" dirty="0">
                <a:latin typeface="+mj-lt"/>
              </a:rPr>
              <a:t> mà  </a:t>
            </a:r>
            <a:r>
              <a:rPr lang="en-US" altLang="en-US" sz="2400" b="1" dirty="0" err="1">
                <a:latin typeface="+mj-lt"/>
              </a:rPr>
              <a:t>công</a:t>
            </a:r>
            <a:r>
              <a:rPr lang="en-US" altLang="en-US" sz="2400" b="1" dirty="0">
                <a:latin typeface="+mj-lt"/>
              </a:rPr>
              <a:t> </a:t>
            </a:r>
            <a:r>
              <a:rPr lang="en-US" altLang="en-US" sz="2400" b="1" dirty="0" err="1">
                <a:latin typeface="+mj-lt"/>
              </a:rPr>
              <a:t>chúa</a:t>
            </a:r>
            <a:r>
              <a:rPr lang="en-US" altLang="en-US" sz="2400" b="1" dirty="0">
                <a:latin typeface="+mj-lt"/>
              </a:rPr>
              <a:t> </a:t>
            </a:r>
            <a:r>
              <a:rPr lang="en-US" altLang="en-US" sz="2400" b="1" dirty="0" err="1">
                <a:latin typeface="+mj-lt"/>
              </a:rPr>
              <a:t>phải</a:t>
            </a:r>
            <a:r>
              <a:rPr lang="en-US" altLang="en-US" sz="2400" b="1" dirty="0">
                <a:latin typeface="+mj-lt"/>
              </a:rPr>
              <a:t> </a:t>
            </a:r>
            <a:r>
              <a:rPr lang="en-US" altLang="en-US" sz="2400" b="1" dirty="0" err="1">
                <a:latin typeface="+mj-lt"/>
              </a:rPr>
              <a:t>trải</a:t>
            </a:r>
            <a:r>
              <a:rPr lang="en-US" altLang="en-US" sz="2400" b="1" dirty="0">
                <a:latin typeface="+mj-lt"/>
              </a:rPr>
              <a:t> qua? </a:t>
            </a:r>
          </a:p>
          <a:p>
            <a:pPr>
              <a:spcBef>
                <a:spcPct val="0"/>
              </a:spcBef>
              <a:buFontTx/>
              <a:buNone/>
              <a:defRPr/>
            </a:pPr>
            <a:r>
              <a:rPr lang="en-US" altLang="en-US" sz="2400" b="1" dirty="0">
                <a:latin typeface="+mj-lt"/>
              </a:rPr>
              <a:t>   </a:t>
            </a:r>
            <a:r>
              <a:rPr lang="en-US" altLang="en-US" sz="2400" b="1" dirty="0" err="1">
                <a:latin typeface="+mj-lt"/>
              </a:rPr>
              <a:t>Nhóm</a:t>
            </a:r>
            <a:r>
              <a:rPr lang="en-US" altLang="en-US" sz="2400" b="1" dirty="0">
                <a:latin typeface="+mj-lt"/>
              </a:rPr>
              <a:t> 2 : </a:t>
            </a:r>
            <a:r>
              <a:rPr lang="en-US" altLang="en-US" sz="2400" b="1" dirty="0" err="1">
                <a:latin typeface="+mj-lt"/>
              </a:rPr>
              <a:t>Nhận</a:t>
            </a:r>
            <a:r>
              <a:rPr lang="en-US" altLang="en-US" sz="2400" b="1" dirty="0">
                <a:latin typeface="+mj-lt"/>
              </a:rPr>
              <a:t> </a:t>
            </a:r>
            <a:r>
              <a:rPr lang="en-US" altLang="en-US" sz="2400" b="1" dirty="0" err="1">
                <a:latin typeface="+mj-lt"/>
              </a:rPr>
              <a:t>xét</a:t>
            </a:r>
            <a:r>
              <a:rPr lang="en-US" altLang="en-US" sz="2400" b="1" dirty="0">
                <a:latin typeface="+mj-lt"/>
              </a:rPr>
              <a:t> </a:t>
            </a:r>
            <a:r>
              <a:rPr lang="en-US" altLang="en-US" sz="2400" b="1" dirty="0" err="1">
                <a:latin typeface="+mj-lt"/>
              </a:rPr>
              <a:t>vê</a:t>
            </a:r>
            <a:r>
              <a:rPr lang="en-US" altLang="en-US" sz="2400" b="1" dirty="0">
                <a:latin typeface="+mj-lt"/>
              </a:rPr>
              <a:t>̀ </a:t>
            </a:r>
            <a:r>
              <a:rPr lang="en-US" altLang="en-US" sz="2400" b="1" dirty="0" err="1">
                <a:latin typeface="+mj-lt"/>
              </a:rPr>
              <a:t>sư</a:t>
            </a:r>
            <a:r>
              <a:rPr lang="en-US" altLang="en-US" sz="2400" b="1" dirty="0">
                <a:latin typeface="+mj-lt"/>
              </a:rPr>
              <a:t>̣ </a:t>
            </a:r>
            <a:r>
              <a:rPr lang="en-US" altLang="en-US" sz="2400" b="1" dirty="0" err="1">
                <a:latin typeface="+mj-lt"/>
              </a:rPr>
              <a:t>trừng</a:t>
            </a:r>
            <a:r>
              <a:rPr lang="en-US" altLang="en-US" sz="2400" b="1" dirty="0">
                <a:latin typeface="+mj-lt"/>
              </a:rPr>
              <a:t> </a:t>
            </a:r>
            <a:r>
              <a:rPr lang="en-US" altLang="en-US" sz="2400" b="1" dirty="0" err="1">
                <a:latin typeface="+mj-lt"/>
              </a:rPr>
              <a:t>phạt</a:t>
            </a:r>
            <a:r>
              <a:rPr lang="en-US" altLang="en-US" sz="2400" b="1" dirty="0">
                <a:latin typeface="+mj-lt"/>
              </a:rPr>
              <a:t>, </a:t>
            </a:r>
            <a:r>
              <a:rPr lang="en-US" altLang="en-US" sz="2400" b="1" dirty="0" err="1">
                <a:latin typeface="+mj-lt"/>
              </a:rPr>
              <a:t>những</a:t>
            </a:r>
            <a:r>
              <a:rPr lang="en-US" altLang="en-US" sz="2400" b="1" dirty="0">
                <a:latin typeface="+mj-lt"/>
              </a:rPr>
              <a:t> </a:t>
            </a:r>
            <a:r>
              <a:rPr lang="en-US" altLang="en-US" sz="2400" b="1" dirty="0" err="1">
                <a:latin typeface="+mj-lt"/>
              </a:rPr>
              <a:t>thư</a:t>
            </a:r>
            <a:r>
              <a:rPr lang="en-US" altLang="en-US" sz="2400" b="1" dirty="0">
                <a:latin typeface="+mj-lt"/>
              </a:rPr>
              <a:t>̉ </a:t>
            </a:r>
            <a:r>
              <a:rPr lang="en-US" altLang="en-US" sz="2400" b="1" dirty="0" err="1">
                <a:latin typeface="+mj-lt"/>
              </a:rPr>
              <a:t>thách</a:t>
            </a:r>
            <a:r>
              <a:rPr lang="en-US" altLang="en-US" sz="2400" b="1" dirty="0">
                <a:latin typeface="+mj-lt"/>
              </a:rPr>
              <a:t> </a:t>
            </a:r>
            <a:r>
              <a:rPr lang="en-US" altLang="en-US" sz="2400" b="1" dirty="0" err="1">
                <a:latin typeface="+mj-lt"/>
              </a:rPr>
              <a:t>va</a:t>
            </a:r>
            <a:r>
              <a:rPr lang="en-US" altLang="en-US" sz="2400" b="1" dirty="0">
                <a:latin typeface="+mj-lt"/>
              </a:rPr>
              <a:t>̀ </a:t>
            </a:r>
            <a:r>
              <a:rPr lang="en-US" altLang="en-US" sz="2400" b="1" dirty="0" err="1">
                <a:latin typeface="+mj-lt"/>
              </a:rPr>
              <a:t>mục</a:t>
            </a:r>
            <a:r>
              <a:rPr lang="en-US" altLang="en-US" sz="2400" b="1" dirty="0">
                <a:latin typeface="+mj-lt"/>
              </a:rPr>
              <a:t> </a:t>
            </a:r>
            <a:r>
              <a:rPr lang="en-US" altLang="en-US" sz="2400" b="1" dirty="0" err="1">
                <a:latin typeface="+mj-lt"/>
              </a:rPr>
              <a:t>đích</a:t>
            </a:r>
            <a:r>
              <a:rPr lang="en-US" altLang="en-US" sz="2400" b="1" dirty="0">
                <a:latin typeface="+mj-lt"/>
              </a:rPr>
              <a:t> </a:t>
            </a:r>
            <a:r>
              <a:rPr lang="en-US" altLang="en-US" sz="2400" b="1" dirty="0" err="1">
                <a:latin typeface="+mj-lt"/>
              </a:rPr>
              <a:t>của</a:t>
            </a:r>
            <a:r>
              <a:rPr lang="en-US" altLang="en-US" sz="2400" b="1" dirty="0">
                <a:latin typeface="+mj-lt"/>
              </a:rPr>
              <a:t> </a:t>
            </a:r>
            <a:r>
              <a:rPr lang="en-US" altLang="en-US" sz="2400" b="1" dirty="0" err="1">
                <a:latin typeface="+mj-lt"/>
              </a:rPr>
              <a:t>những</a:t>
            </a:r>
            <a:r>
              <a:rPr lang="en-US" altLang="en-US" sz="2400" b="1" dirty="0">
                <a:latin typeface="+mj-lt"/>
              </a:rPr>
              <a:t> </a:t>
            </a:r>
            <a:r>
              <a:rPr lang="en-US" altLang="en-US" sz="2400" b="1" dirty="0" err="1">
                <a:latin typeface="+mj-lt"/>
              </a:rPr>
              <a:t>thư</a:t>
            </a:r>
            <a:r>
              <a:rPr lang="en-US" altLang="en-US" sz="2400" b="1" dirty="0">
                <a:latin typeface="+mj-lt"/>
              </a:rPr>
              <a:t>̉ </a:t>
            </a:r>
            <a:r>
              <a:rPr lang="en-US" altLang="en-US" sz="2400" b="1" dirty="0" err="1">
                <a:latin typeface="+mj-lt"/>
              </a:rPr>
              <a:t>thách</a:t>
            </a:r>
            <a:r>
              <a:rPr lang="en-US" altLang="en-US" sz="2400" b="1" dirty="0">
                <a:latin typeface="+mj-lt"/>
              </a:rPr>
              <a:t> </a:t>
            </a:r>
            <a:r>
              <a:rPr lang="en-US" altLang="en-US" sz="2400" b="1" dirty="0" err="1">
                <a:latin typeface="+mj-lt"/>
              </a:rPr>
              <a:t>đo</a:t>
            </a:r>
            <a:r>
              <a:rPr lang="en-US" altLang="en-US" sz="2400" b="1" dirty="0">
                <a:latin typeface="+mj-lt"/>
              </a:rPr>
              <a:t>́?</a:t>
            </a:r>
            <a:endParaRPr lang="en-US" altLang="en-US" sz="2400" dirty="0">
              <a:latin typeface="+mj-lt"/>
            </a:endParaRPr>
          </a:p>
        </p:txBody>
      </p:sp>
    </p:spTree>
    <p:extLst>
      <p:ext uri="{BB962C8B-B14F-4D97-AF65-F5344CB8AC3E}">
        <p14:creationId xmlns:p14="http://schemas.microsoft.com/office/powerpoint/2010/main" xmlns="" val="1786409089"/>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2391" y="-106833"/>
            <a:ext cx="10280378" cy="823752"/>
          </a:xfrm>
          <a:prstGeom prst="rect">
            <a:avLst/>
          </a:prstGeom>
        </p:spPr>
        <p:txBody>
          <a:bodyPr wrap="none">
            <a:spAutoFit/>
          </a:bodyPr>
          <a:lstStyle/>
          <a:p>
            <a:pPr marL="0" marR="0" lvl="0" indent="0" algn="l" defTabSz="912927" rtl="0" eaLnBrk="1" fontAlgn="auto" latinLnBrk="0" hangingPunct="1">
              <a:lnSpc>
                <a:spcPct val="150000"/>
              </a:lnSpc>
              <a:spcBef>
                <a:spcPts val="0"/>
              </a:spcBef>
              <a:spcAft>
                <a:spcPts val="0"/>
              </a:spcAft>
              <a:buClrTx/>
              <a:buSzTx/>
              <a:buFontTx/>
              <a:buNone/>
              <a:tabLst/>
              <a:defRPr/>
            </a:pPr>
            <a:r>
              <a:rPr kumimoji="0" lang="fr-FR" sz="36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fr-FR" sz="36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Tìm</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fr-FR" sz="3600" b="1" i="0" u="none" strike="noStrike" kern="100" cap="none" spc="0" normalizeH="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những</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fr-FR" sz="3600" b="1" i="0" u="none" strike="noStrike" kern="100" cap="none" spc="0" normalizeH="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thư</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fr-FR" sz="3600" b="1" i="0" u="none" strike="noStrike" kern="100" cap="none" spc="0" normalizeH="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thách</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mà </a:t>
            </a:r>
            <a:r>
              <a:rPr kumimoji="0" lang="fr-FR" sz="3600" b="1" i="0" u="none" strike="noStrike" kern="100" cap="none" spc="0" normalizeH="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công</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fr-FR" sz="3600" b="1" i="0" u="none" strike="noStrike" kern="100" cap="none" spc="0" normalizeH="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chúa</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fr-FR" sz="3600" b="1" i="0" u="none" strike="noStrike" kern="100" cap="none" spc="0" normalizeH="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phải</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fr-FR" sz="3600" b="1" i="0" u="none" strike="noStrike" kern="100" cap="none" spc="0" normalizeH="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trải</a:t>
            </a:r>
            <a:r>
              <a:rPr kumimoji="0" lang="fr-FR" sz="3600" b="1" i="0" u="none" strike="noStrike" kern="100" cap="none" spc="0" normalizeH="0" noProof="0" dirty="0">
                <a:ln>
                  <a:noFill/>
                </a:ln>
                <a:solidFill>
                  <a:prstClr val="black"/>
                </a:solidFill>
                <a:effectLst/>
                <a:uLnTx/>
                <a:uFillTx/>
                <a:latin typeface="Times New Roman" panose="02020603050405020304" pitchFamily="18" charset="0"/>
                <a:ea typeface="SimSun" panose="02010600030101010101" pitchFamily="2" charset="-122"/>
                <a:cs typeface="+mn-cs"/>
              </a:rPr>
              <a:t> qua?</a:t>
            </a:r>
            <a:endParaRPr kumimoji="0" lang="fr-FR" sz="36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28" name="Rounded Rectangle 27"/>
          <p:cNvSpPr/>
          <p:nvPr/>
        </p:nvSpPr>
        <p:spPr>
          <a:xfrm>
            <a:off x="8950439" y="2692911"/>
            <a:ext cx="3045788" cy="862672"/>
          </a:xfrm>
          <a:prstGeom prst="roundRect">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927"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Chẻ lạt</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đan sọt</a:t>
            </a:r>
          </a:p>
        </p:txBody>
      </p:sp>
      <p:sp>
        <p:nvSpPr>
          <p:cNvPr id="27" name="Rounded Rectangle 26"/>
          <p:cNvSpPr/>
          <p:nvPr/>
        </p:nvSpPr>
        <p:spPr>
          <a:xfrm>
            <a:off x="8943606" y="735963"/>
            <a:ext cx="3052621" cy="917275"/>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927"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Tập quay sợi</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dệt vải</a:t>
            </a:r>
          </a:p>
        </p:txBody>
      </p:sp>
      <p:sp>
        <p:nvSpPr>
          <p:cNvPr id="21" name="Rounded Rectangle 20"/>
          <p:cNvSpPr/>
          <p:nvPr/>
        </p:nvSpPr>
        <p:spPr>
          <a:xfrm>
            <a:off x="8923106" y="5593245"/>
            <a:ext cx="3052621" cy="91727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927"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Đi buôn nồi và bát đĩa</a:t>
            </a:r>
          </a:p>
        </p:txBody>
      </p:sp>
      <p:sp>
        <p:nvSpPr>
          <p:cNvPr id="30" name="Rounded Rectangle 29"/>
          <p:cNvSpPr/>
          <p:nvPr/>
        </p:nvSpPr>
        <p:spPr>
          <a:xfrm>
            <a:off x="8923107" y="4595256"/>
            <a:ext cx="3052621" cy="91727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err="1">
                <a:solidFill>
                  <a:prstClr val="white"/>
                </a:solidFill>
                <a:latin typeface="Times New Roman" panose="02020603050405020304" pitchFamily="18" charset="0"/>
                <a:cs typeface="Times New Roman" panose="02020603050405020304" pitchFamily="18" charset="0"/>
              </a:rPr>
              <a:t>Làm</a:t>
            </a:r>
            <a:r>
              <a:rPr lang="en-US" sz="2400" dirty="0">
                <a:solidFill>
                  <a:prstClr val="white"/>
                </a:solidFill>
                <a:latin typeface="Times New Roman" panose="02020603050405020304" pitchFamily="18" charset="0"/>
                <a:cs typeface="Times New Roman" panose="02020603050405020304" pitchFamily="18" charset="0"/>
              </a:rPr>
              <a:t> </a:t>
            </a:r>
            <a:r>
              <a:rPr lang="en-US" sz="2400" dirty="0" err="1">
                <a:solidFill>
                  <a:prstClr val="white"/>
                </a:solidFill>
                <a:latin typeface="Times New Roman" panose="02020603050405020304" pitchFamily="18" charset="0"/>
                <a:cs typeface="Times New Roman" panose="02020603050405020304" pitchFamily="18" charset="0"/>
              </a:rPr>
              <a:t>phu</a:t>
            </a:r>
            <a:r>
              <a:rPr lang="en-US" sz="2400" dirty="0">
                <a:solidFill>
                  <a:prstClr val="white"/>
                </a:solidFill>
                <a:latin typeface="Times New Roman" panose="02020603050405020304" pitchFamily="18" charset="0"/>
                <a:cs typeface="Times New Roman" panose="02020603050405020304" pitchFamily="18" charset="0"/>
              </a:rPr>
              <a:t>̣ </a:t>
            </a:r>
            <a:r>
              <a:rPr lang="en-US" sz="2400" dirty="0" err="1">
                <a:solidFill>
                  <a:prstClr val="white"/>
                </a:solidFill>
                <a:latin typeface="Times New Roman" panose="02020603050405020304" pitchFamily="18" charset="0"/>
                <a:cs typeface="Times New Roman" panose="02020603050405020304" pitchFamily="18" charset="0"/>
              </a:rPr>
              <a:t>bếp</a:t>
            </a:r>
            <a:endParaRPr lang="vi-VN" sz="2400" dirty="0">
              <a:solidFill>
                <a:prstClr val="white"/>
              </a:solidFill>
              <a:latin typeface="Times New Roman" panose="02020603050405020304" pitchFamily="18" charset="0"/>
              <a:cs typeface="Times New Roman" panose="02020603050405020304" pitchFamily="18" charset="0"/>
            </a:endParaRPr>
          </a:p>
        </p:txBody>
      </p:sp>
      <p:sp>
        <p:nvSpPr>
          <p:cNvPr id="4" name="Rounded Rectangle 21">
            <a:extLst>
              <a:ext uri="{FF2B5EF4-FFF2-40B4-BE49-F238E27FC236}">
                <a16:creationId xmlns:a16="http://schemas.microsoft.com/office/drawing/2014/main" xmlns="" id="{826300B2-0C82-7062-9039-C8D58BFA6D13}"/>
              </a:ext>
            </a:extLst>
          </p:cNvPr>
          <p:cNvSpPr/>
          <p:nvPr/>
        </p:nvSpPr>
        <p:spPr>
          <a:xfrm>
            <a:off x="8929940" y="3662288"/>
            <a:ext cx="3045788" cy="852254"/>
          </a:xfrm>
          <a:prstGeom prst="roundRect">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prstClr val="white"/>
                </a:solidFill>
                <a:latin typeface="Times New Roman" panose="02020603050405020304" pitchFamily="18" charset="0"/>
                <a:cs typeface="Times New Roman" panose="02020603050405020304" pitchFamily="18" charset="0"/>
              </a:rPr>
              <a:t>May </a:t>
            </a:r>
            <a:r>
              <a:rPr lang="en-US" sz="2400" dirty="0" err="1">
                <a:solidFill>
                  <a:prstClr val="white"/>
                </a:solidFill>
                <a:latin typeface="Times New Roman" panose="02020603050405020304" pitchFamily="18" charset="0"/>
                <a:cs typeface="Times New Roman" panose="02020603050405020304" pitchFamily="18" charset="0"/>
              </a:rPr>
              <a:t>quần</a:t>
            </a:r>
            <a:r>
              <a:rPr lang="en-US" sz="2400" dirty="0">
                <a:solidFill>
                  <a:prstClr val="white"/>
                </a:solidFill>
                <a:latin typeface="Times New Roman" panose="02020603050405020304" pitchFamily="18" charset="0"/>
                <a:cs typeface="Times New Roman" panose="02020603050405020304" pitchFamily="18" charset="0"/>
              </a:rPr>
              <a:t> </a:t>
            </a:r>
            <a:r>
              <a:rPr lang="en-US" sz="2400" dirty="0" err="1">
                <a:solidFill>
                  <a:prstClr val="white"/>
                </a:solidFill>
                <a:latin typeface="Times New Roman" panose="02020603050405020304" pitchFamily="18" charset="0"/>
                <a:cs typeface="Times New Roman" panose="02020603050405020304" pitchFamily="18" charset="0"/>
              </a:rPr>
              <a:t>áo</a:t>
            </a:r>
            <a:endParaRPr lang="vi-VN" sz="2400" dirty="0">
              <a:solidFill>
                <a:prstClr val="white"/>
              </a:solidFill>
              <a:latin typeface="Times New Roman" panose="02020603050405020304" pitchFamily="18" charset="0"/>
              <a:cs typeface="Times New Roman" panose="02020603050405020304" pitchFamily="18" charset="0"/>
            </a:endParaRPr>
          </a:p>
        </p:txBody>
      </p:sp>
      <p:sp>
        <p:nvSpPr>
          <p:cNvPr id="5" name="Rounded Rectangle 21">
            <a:extLst>
              <a:ext uri="{FF2B5EF4-FFF2-40B4-BE49-F238E27FC236}">
                <a16:creationId xmlns:a16="http://schemas.microsoft.com/office/drawing/2014/main" xmlns="" id="{F7D194DC-C324-F711-201A-4417A3939C22}"/>
              </a:ext>
            </a:extLst>
          </p:cNvPr>
          <p:cNvSpPr/>
          <p:nvPr/>
        </p:nvSpPr>
        <p:spPr>
          <a:xfrm>
            <a:off x="8929940" y="1754752"/>
            <a:ext cx="3045788" cy="852254"/>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err="1">
                <a:solidFill>
                  <a:schemeClr val="bg1"/>
                </a:solidFill>
                <a:latin typeface="Times New Roman" panose="02020603050405020304" pitchFamily="18" charset="0"/>
                <a:cs typeface="Times New Roman" panose="02020603050405020304" pitchFamily="18" charset="0"/>
              </a:rPr>
              <a:t>Bán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vải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thêu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thùa</a:t>
            </a:r>
            <a:r>
              <a:rPr lang="vi-VN" sz="2400" dirty="0">
                <a:solidFill>
                  <a:schemeClr val="bg1"/>
                </a:solidFill>
                <a:latin typeface="Times New Roman" panose="02020603050405020304" pitchFamily="18" charset="0"/>
                <a:cs typeface="Times New Roman" panose="02020603050405020304" pitchFamily="18" charset="0"/>
              </a:rPr>
              <a:t>.</a:t>
            </a:r>
          </a:p>
        </p:txBody>
      </p:sp>
      <p:pic>
        <p:nvPicPr>
          <p:cNvPr id="10" name="Picture 9"/>
          <p:cNvPicPr>
            <a:picLocks noChangeAspect="1"/>
          </p:cNvPicPr>
          <p:nvPr/>
        </p:nvPicPr>
        <p:blipFill>
          <a:blip r:embed="rId5">
            <a:extLst>
              <a:ext uri="{BEBA8EAE-BF5A-486C-A8C5-ECC9F3942E4B}">
                <a14:imgProps xmlns:a14="http://schemas.microsoft.com/office/drawing/2010/main" xmlns="">
                  <a14:imgLayer r:embed="rId6">
                    <a14:imgEffect>
                      <a14:backgroundRemoval t="0" b="100000" l="0" r="100000"/>
                    </a14:imgEffect>
                  </a14:imgLayer>
                </a14:imgProps>
              </a:ext>
            </a:extLst>
          </a:blip>
          <a:stretch>
            <a:fillRect/>
          </a:stretch>
        </p:blipFill>
        <p:spPr>
          <a:xfrm>
            <a:off x="551145" y="2284994"/>
            <a:ext cx="2814275" cy="3514343"/>
          </a:xfrm>
          <a:prstGeom prst="rect">
            <a:avLst/>
          </a:prstGeom>
        </p:spPr>
      </p:pic>
      <p:cxnSp>
        <p:nvCxnSpPr>
          <p:cNvPr id="2" name="Straight Arrow Connector 23">
            <a:extLst>
              <a:ext uri="{FF2B5EF4-FFF2-40B4-BE49-F238E27FC236}">
                <a16:creationId xmlns:a16="http://schemas.microsoft.com/office/drawing/2014/main" xmlns="" id="{7BF1198A-14E1-9A01-0894-67E7308ABB31}"/>
              </a:ext>
            </a:extLst>
          </p:cNvPr>
          <p:cNvCxnSpPr>
            <a:cxnSpLocks/>
          </p:cNvCxnSpPr>
          <p:nvPr/>
        </p:nvCxnSpPr>
        <p:spPr>
          <a:xfrm flipV="1">
            <a:off x="2911905" y="1914891"/>
            <a:ext cx="1622517" cy="1820692"/>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23">
            <a:extLst>
              <a:ext uri="{FF2B5EF4-FFF2-40B4-BE49-F238E27FC236}">
                <a16:creationId xmlns:a16="http://schemas.microsoft.com/office/drawing/2014/main" xmlns="" id="{1C0D5718-38C4-787A-EBDF-9798F24CAE73}"/>
              </a:ext>
            </a:extLst>
          </p:cNvPr>
          <p:cNvCxnSpPr>
            <a:cxnSpLocks/>
          </p:cNvCxnSpPr>
          <p:nvPr/>
        </p:nvCxnSpPr>
        <p:spPr>
          <a:xfrm flipV="1">
            <a:off x="2911905" y="2894748"/>
            <a:ext cx="1710199" cy="840835"/>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23">
            <a:extLst>
              <a:ext uri="{FF2B5EF4-FFF2-40B4-BE49-F238E27FC236}">
                <a16:creationId xmlns:a16="http://schemas.microsoft.com/office/drawing/2014/main" xmlns="" id="{9425D5D9-5ED8-E4D5-7305-E307FE64E036}"/>
              </a:ext>
            </a:extLst>
          </p:cNvPr>
          <p:cNvCxnSpPr>
            <a:cxnSpLocks/>
          </p:cNvCxnSpPr>
          <p:nvPr/>
        </p:nvCxnSpPr>
        <p:spPr>
          <a:xfrm>
            <a:off x="2911905" y="3735583"/>
            <a:ext cx="1814489" cy="306583"/>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23">
            <a:extLst>
              <a:ext uri="{FF2B5EF4-FFF2-40B4-BE49-F238E27FC236}">
                <a16:creationId xmlns:a16="http://schemas.microsoft.com/office/drawing/2014/main" xmlns="" id="{2052AC85-A73D-3B5C-2B4E-A31E69F186D0}"/>
              </a:ext>
            </a:extLst>
          </p:cNvPr>
          <p:cNvCxnSpPr>
            <a:cxnSpLocks/>
          </p:cNvCxnSpPr>
          <p:nvPr/>
        </p:nvCxnSpPr>
        <p:spPr>
          <a:xfrm>
            <a:off x="2911905" y="3735583"/>
            <a:ext cx="1814489" cy="1199672"/>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075185300"/>
      </p:ext>
    </p:extLst>
  </p:cSld>
  <p:clrMapOvr>
    <a:masterClrMapping/>
  </p:clrMapOvr>
  <mc:AlternateContent xmlns:mc="http://schemas.openxmlformats.org/markup-compatibility/2006">
    <mc:Choice xmlns:p14="http://schemas.microsoft.com/office/powerpoint/2010/main" xmlns="" Requires="p14">
      <p:transition spd="slow" p14:dur="2000">
        <p:fad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barn(inVertical)">
                                      <p:cBhvr>
                                        <p:cTn id="20" dur="500"/>
                                        <p:tgtEl>
                                          <p:spTgt spid="28"/>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barn(inVertical)">
                                      <p:cBhvr>
                                        <p:cTn id="26" dur="500"/>
                                        <p:tgtEl>
                                          <p:spTgt spid="30"/>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arn(inVertical)">
                                      <p:cBhvr>
                                        <p:cTn id="37" dur="500"/>
                                        <p:tgtEl>
                                          <p:spTgt spid="2"/>
                                        </p:tgtEl>
                                      </p:cBhvr>
                                    </p:animEffect>
                                  </p:childTnLst>
                                </p:cTn>
                              </p:par>
                              <p:par>
                                <p:cTn id="38" presetID="16" presetClass="entr" presetSubtype="21"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par>
                                <p:cTn id="41" presetID="16" presetClass="entr" presetSubtype="21"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barn(inVertical)">
                                      <p:cBhvr>
                                        <p:cTn id="43" dur="500"/>
                                        <p:tgtEl>
                                          <p:spTgt spid="9"/>
                                        </p:tgtEl>
                                      </p:cBhvr>
                                    </p:animEffect>
                                  </p:childTnLst>
                                </p:cTn>
                              </p:par>
                              <p:par>
                                <p:cTn id="44" presetID="16" presetClass="entr" presetSubtype="21"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arn(inVertical)">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8"/>
                    </p:tgtEl>
                  </p:cond>
                </p:stCondLst>
                <p:endSync evt="end" delay="0">
                  <p:rtn val="all"/>
                </p:endSync>
                <p:childTnLst>
                  <p:par>
                    <p:cTn id="48" fill="hold">
                      <p:stCondLst>
                        <p:cond delay="0"/>
                      </p:stCondLst>
                      <p:childTnLst>
                        <p:par>
                          <p:cTn id="49" fill="hold">
                            <p:stCondLst>
                              <p:cond delay="0"/>
                            </p:stCondLst>
                            <p:childTnLst>
                              <p:par>
                                <p:cTn id="50" presetID="42" presetClass="path" presetSubtype="0" accel="50000" decel="50000" fill="hold" grpId="1" nodeType="clickEffect">
                                  <p:stCondLst>
                                    <p:cond delay="0"/>
                                  </p:stCondLst>
                                  <p:childTnLst>
                                    <p:animMotion origin="layout" path="M -4.375E-6 4.44444E-6 L -0.35338 -0.19723 " pathEditMode="relative" rAng="0" ptsTypes="AA">
                                      <p:cBhvr>
                                        <p:cTn id="51" dur="2000" fill="hold"/>
                                        <p:tgtEl>
                                          <p:spTgt spid="28"/>
                                        </p:tgtEl>
                                        <p:attrNameLst>
                                          <p:attrName>ppt_x</p:attrName>
                                          <p:attrName>ppt_y</p:attrName>
                                        </p:attrNameLst>
                                      </p:cBhvr>
                                      <p:rCtr x="-17669" y="-9861"/>
                                    </p:animMotion>
                                  </p:childTnLst>
                                  <p:subTnLst>
                                    <p:audio>
                                      <p:cMediaNode>
                                        <p:cTn display="0" masterRel="sameClick">
                                          <p:stCondLst>
                                            <p:cond evt="begin" delay="0">
                                              <p:tn val="5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8"/>
                  </p:tgtEl>
                </p:cond>
              </p:nextCondLst>
            </p:seq>
            <p:seq concurrent="1" nextAc="seek">
              <p:cTn id="52" restart="whenNotActive" fill="hold" evtFilter="cancelBubble" nodeType="interactiveSeq">
                <p:stCondLst>
                  <p:cond evt="onClick" delay="0">
                    <p:tgtEl>
                      <p:spTgt spid="27"/>
                    </p:tgtEl>
                  </p:cond>
                </p:stCondLst>
                <p:endSync evt="end" delay="0">
                  <p:rtn val="all"/>
                </p:endSync>
                <p:childTnLst>
                  <p:par>
                    <p:cTn id="53" fill="hold">
                      <p:stCondLst>
                        <p:cond delay="0"/>
                      </p:stCondLst>
                      <p:childTnLst>
                        <p:par>
                          <p:cTn id="54" fill="hold">
                            <p:stCondLst>
                              <p:cond delay="0"/>
                            </p:stCondLst>
                            <p:childTnLst>
                              <p:par>
                                <p:cTn id="55" presetID="42" presetClass="path" presetSubtype="0" accel="50000" decel="50000" fill="hold" grpId="1" nodeType="clickEffect">
                                  <p:stCondLst>
                                    <p:cond delay="0"/>
                                  </p:stCondLst>
                                  <p:childTnLst>
                                    <p:animMotion origin="layout" path="M -3.95833E-6 -4.07407E-6 L -0.35052 0.25811 " pathEditMode="relative" rAng="0" ptsTypes="AA">
                                      <p:cBhvr>
                                        <p:cTn id="56" dur="2000" fill="hold"/>
                                        <p:tgtEl>
                                          <p:spTgt spid="27"/>
                                        </p:tgtEl>
                                        <p:attrNameLst>
                                          <p:attrName>ppt_x</p:attrName>
                                          <p:attrName>ppt_y</p:attrName>
                                        </p:attrNameLst>
                                      </p:cBhvr>
                                      <p:rCtr x="-17526" y="12894"/>
                                    </p:animMotion>
                                  </p:childTnLst>
                                  <p:subTnLst>
                                    <p:audio>
                                      <p:cMediaNode>
                                        <p:cTn display="0" masterRel="sameClick">
                                          <p:stCondLst>
                                            <p:cond evt="begin" delay="0">
                                              <p:tn val="5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7"/>
                  </p:tgtEl>
                </p:cond>
              </p:nextCondLst>
            </p:seq>
            <p:seq concurrent="1" nextAc="seek">
              <p:cTn id="57" restart="whenNotActive" fill="hold" evtFilter="cancelBubble" nodeType="interactiveSeq">
                <p:stCondLst>
                  <p:cond evt="onClick" delay="0">
                    <p:tgtEl>
                      <p:spTgt spid="21"/>
                    </p:tgtEl>
                  </p:cond>
                </p:stCondLst>
                <p:endSync evt="end" delay="0">
                  <p:rtn val="all"/>
                </p:endSync>
                <p:childTnLst>
                  <p:par>
                    <p:cTn id="58" fill="hold">
                      <p:stCondLst>
                        <p:cond delay="0"/>
                      </p:stCondLst>
                      <p:childTnLst>
                        <p:par>
                          <p:cTn id="59" fill="hold">
                            <p:stCondLst>
                              <p:cond delay="0"/>
                            </p:stCondLst>
                            <p:childTnLst>
                              <p:par>
                                <p:cTn id="60" presetID="42" presetClass="path" presetSubtype="0" accel="50000" decel="50000" fill="hold" grpId="1" nodeType="clickEffect">
                                  <p:stCondLst>
                                    <p:cond delay="0"/>
                                  </p:stCondLst>
                                  <p:childTnLst>
                                    <p:animMotion origin="layout" path="M -1.25E-6 2.59259E-6 L -0.34362 -0.28241 " pathEditMode="relative" rAng="0" ptsTypes="AA">
                                      <p:cBhvr>
                                        <p:cTn id="61" dur="2000" fill="hold"/>
                                        <p:tgtEl>
                                          <p:spTgt spid="21"/>
                                        </p:tgtEl>
                                        <p:attrNameLst>
                                          <p:attrName>ppt_x</p:attrName>
                                          <p:attrName>ppt_y</p:attrName>
                                        </p:attrNameLst>
                                      </p:cBhvr>
                                      <p:rCtr x="-17188" y="-14120"/>
                                    </p:animMotion>
                                  </p:childTnLst>
                                  <p:subTnLst>
                                    <p:audio>
                                      <p:cMediaNode>
                                        <p:cTn display="0" masterRel="sameClick">
                                          <p:stCondLst>
                                            <p:cond evt="begin" delay="0">
                                              <p:tn val="6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1"/>
                  </p:tgtEl>
                </p:cond>
              </p:nextCondLst>
            </p:seq>
            <p:seq concurrent="1" nextAc="seek">
              <p:cTn id="62" restart="whenNotActive" fill="hold" evtFilter="cancelBubble" nodeType="interactiveSeq">
                <p:stCondLst>
                  <p:cond evt="onClick" delay="0">
                    <p:tgtEl>
                      <p:spTgt spid="30"/>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grpId="1" nodeType="clickEffect">
                                  <p:stCondLst>
                                    <p:cond delay="0"/>
                                  </p:stCondLst>
                                  <p:childTnLst>
                                    <p:animMotion origin="layout" path="M -1.25E-6 4.44444E-6 L -0.34492 0.03564 " pathEditMode="relative" rAng="0" ptsTypes="AA">
                                      <p:cBhvr>
                                        <p:cTn id="66" dur="2000" fill="hold"/>
                                        <p:tgtEl>
                                          <p:spTgt spid="30"/>
                                        </p:tgtEl>
                                        <p:attrNameLst>
                                          <p:attrName>ppt_x</p:attrName>
                                          <p:attrName>ppt_y</p:attrName>
                                        </p:attrNameLst>
                                      </p:cBhvr>
                                      <p:rCtr x="-17253" y="1782"/>
                                    </p:animMotion>
                                  </p:childTnLst>
                                  <p:subTnLst>
                                    <p:audio>
                                      <p:cMediaNode>
                                        <p:cTn display="0" masterRel="sameClick">
                                          <p:stCondLst>
                                            <p:cond evt="begin" delay="0">
                                              <p:tn val="6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67" restart="whenNotActive" fill="hold" evtFilter="cancelBubble" nodeType="interactiveSeq">
                <p:stCondLst>
                  <p:cond evt="onClick" delay="0">
                    <p:tgtEl>
                      <p:spTgt spid="4"/>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grpId="1" nodeType="clickEffect">
                                  <p:stCondLst>
                                    <p:cond delay="0"/>
                                  </p:stCondLst>
                                  <p:childTnLst>
                                    <p:animRot by="120000">
                                      <p:cBhvr>
                                        <p:cTn id="71" dur="110" fill="hold">
                                          <p:stCondLst>
                                            <p:cond delay="0"/>
                                          </p:stCondLst>
                                        </p:cTn>
                                        <p:tgtEl>
                                          <p:spTgt spid="4"/>
                                        </p:tgtEl>
                                        <p:attrNameLst>
                                          <p:attrName>r</p:attrName>
                                        </p:attrNameLst>
                                      </p:cBhvr>
                                    </p:animRot>
                                    <p:animRot by="-240000">
                                      <p:cBhvr>
                                        <p:cTn id="72" dur="220" fill="hold">
                                          <p:stCondLst>
                                            <p:cond delay="220"/>
                                          </p:stCondLst>
                                        </p:cTn>
                                        <p:tgtEl>
                                          <p:spTgt spid="4"/>
                                        </p:tgtEl>
                                        <p:attrNameLst>
                                          <p:attrName>r</p:attrName>
                                        </p:attrNameLst>
                                      </p:cBhvr>
                                    </p:animRot>
                                    <p:animRot by="240000">
                                      <p:cBhvr>
                                        <p:cTn id="73" dur="220" fill="hold">
                                          <p:stCondLst>
                                            <p:cond delay="440"/>
                                          </p:stCondLst>
                                        </p:cTn>
                                        <p:tgtEl>
                                          <p:spTgt spid="4"/>
                                        </p:tgtEl>
                                        <p:attrNameLst>
                                          <p:attrName>r</p:attrName>
                                        </p:attrNameLst>
                                      </p:cBhvr>
                                    </p:animRot>
                                    <p:animRot by="-240000">
                                      <p:cBhvr>
                                        <p:cTn id="74" dur="220" fill="hold">
                                          <p:stCondLst>
                                            <p:cond delay="660"/>
                                          </p:stCondLst>
                                        </p:cTn>
                                        <p:tgtEl>
                                          <p:spTgt spid="4"/>
                                        </p:tgtEl>
                                        <p:attrNameLst>
                                          <p:attrName>r</p:attrName>
                                        </p:attrNameLst>
                                      </p:cBhvr>
                                    </p:animRot>
                                    <p:animRot by="120000">
                                      <p:cBhvr>
                                        <p:cTn id="75" dur="220" fill="hold">
                                          <p:stCondLst>
                                            <p:cond delay="880"/>
                                          </p:stCondLst>
                                        </p:cTn>
                                        <p:tgtEl>
                                          <p:spTgt spid="4"/>
                                        </p:tgtEl>
                                        <p:attrNameLst>
                                          <p:attrName>r</p:attrName>
                                        </p:attrNameLst>
                                      </p:cBhvr>
                                    </p:animRot>
                                  </p:childTnLst>
                                  <p:subTnLst>
                                    <p:audio>
                                      <p:cMediaNode>
                                        <p:cTn display="0" masterRel="sameClick">
                                          <p:stCondLst>
                                            <p:cond evt="begin" delay="0">
                                              <p:tn val="70"/>
                                            </p:cond>
                                          </p:stCondLst>
                                          <p:endCondLst>
                                            <p:cond evt="onStopAudio" delay="0">
                                              <p:tgtEl>
                                                <p:sldTgt/>
                                              </p:tgtEl>
                                            </p:cond>
                                          </p:endCondLst>
                                        </p:cTn>
                                        <p:tgtEl>
                                          <p:sndTgt r:embed="rId4" name="Oh-No-Sound-Effect.wav"/>
                                        </p:tgtEl>
                                      </p:cMediaNode>
                                    </p:audio>
                                  </p:subTnLst>
                                </p:cTn>
                              </p:par>
                            </p:childTnLst>
                          </p:cTn>
                        </p:par>
                      </p:childTnLst>
                    </p:cTn>
                  </p:par>
                </p:childTnLst>
              </p:cTn>
              <p:nextCondLst>
                <p:cond evt="onClick" delay="0">
                  <p:tgtEl>
                    <p:spTgt spid="4"/>
                  </p:tgtEl>
                </p:cond>
              </p:nextCondLst>
            </p:seq>
            <p:seq concurrent="1" nextAc="seek">
              <p:cTn id="76" restart="whenNotActive" fill="hold" evtFilter="cancelBubble" nodeType="interactiveSeq">
                <p:stCondLst>
                  <p:cond evt="onClick" delay="0">
                    <p:tgtEl>
                      <p:spTgt spid="5"/>
                    </p:tgtEl>
                  </p:cond>
                </p:stCondLst>
                <p:endSync evt="end" delay="0">
                  <p:rtn val="all"/>
                </p:endSync>
                <p:childTnLst>
                  <p:par>
                    <p:cTn id="77" fill="hold">
                      <p:stCondLst>
                        <p:cond delay="0"/>
                      </p:stCondLst>
                      <p:childTnLst>
                        <p:par>
                          <p:cTn id="78" fill="hold">
                            <p:stCondLst>
                              <p:cond delay="0"/>
                            </p:stCondLst>
                            <p:childTnLst>
                              <p:par>
                                <p:cTn id="79" presetID="32" presetClass="emph" presetSubtype="0" fill="hold" grpId="1" nodeType="clickEffect">
                                  <p:stCondLst>
                                    <p:cond delay="0"/>
                                  </p:stCondLst>
                                  <p:childTnLst>
                                    <p:animRot by="120000">
                                      <p:cBhvr>
                                        <p:cTn id="80" dur="100" fill="hold">
                                          <p:stCondLst>
                                            <p:cond delay="0"/>
                                          </p:stCondLst>
                                        </p:cTn>
                                        <p:tgtEl>
                                          <p:spTgt spid="5"/>
                                        </p:tgtEl>
                                        <p:attrNameLst>
                                          <p:attrName>r</p:attrName>
                                        </p:attrNameLst>
                                      </p:cBhvr>
                                    </p:animRot>
                                    <p:animRot by="-240000">
                                      <p:cBhvr>
                                        <p:cTn id="81" dur="200" fill="hold">
                                          <p:stCondLst>
                                            <p:cond delay="200"/>
                                          </p:stCondLst>
                                        </p:cTn>
                                        <p:tgtEl>
                                          <p:spTgt spid="5"/>
                                        </p:tgtEl>
                                        <p:attrNameLst>
                                          <p:attrName>r</p:attrName>
                                        </p:attrNameLst>
                                      </p:cBhvr>
                                    </p:animRot>
                                    <p:animRot by="240000">
                                      <p:cBhvr>
                                        <p:cTn id="82" dur="200" fill="hold">
                                          <p:stCondLst>
                                            <p:cond delay="400"/>
                                          </p:stCondLst>
                                        </p:cTn>
                                        <p:tgtEl>
                                          <p:spTgt spid="5"/>
                                        </p:tgtEl>
                                        <p:attrNameLst>
                                          <p:attrName>r</p:attrName>
                                        </p:attrNameLst>
                                      </p:cBhvr>
                                    </p:animRot>
                                    <p:animRot by="-240000">
                                      <p:cBhvr>
                                        <p:cTn id="83" dur="200" fill="hold">
                                          <p:stCondLst>
                                            <p:cond delay="600"/>
                                          </p:stCondLst>
                                        </p:cTn>
                                        <p:tgtEl>
                                          <p:spTgt spid="5"/>
                                        </p:tgtEl>
                                        <p:attrNameLst>
                                          <p:attrName>r</p:attrName>
                                        </p:attrNameLst>
                                      </p:cBhvr>
                                    </p:animRot>
                                    <p:animRot by="120000">
                                      <p:cBhvr>
                                        <p:cTn id="84" dur="200" fill="hold">
                                          <p:stCondLst>
                                            <p:cond delay="800"/>
                                          </p:stCondLst>
                                        </p:cTn>
                                        <p:tgtEl>
                                          <p:spTgt spid="5"/>
                                        </p:tgtEl>
                                        <p:attrNameLst>
                                          <p:attrName>r</p:attrName>
                                        </p:attrNameLst>
                                      </p:cBhvr>
                                    </p:animRot>
                                  </p:childTnLst>
                                  <p:subTnLst>
                                    <p:audio>
                                      <p:cMediaNode>
                                        <p:cTn display="0" masterRel="sameClick">
                                          <p:stCondLst>
                                            <p:cond evt="begin" delay="0">
                                              <p:tn val="79"/>
                                            </p:cond>
                                          </p:stCondLst>
                                          <p:endCondLst>
                                            <p:cond evt="onStopAudio" delay="0">
                                              <p:tgtEl>
                                                <p:sldTgt/>
                                              </p:tgtEl>
                                            </p:cond>
                                          </p:endCondLst>
                                        </p:cTn>
                                        <p:tgtEl>
                                          <p:sndTgt r:embed="rId4" name="Oh-No-Sound-Effect.wav"/>
                                        </p:tgtEl>
                                      </p:cMediaNode>
                                    </p:audio>
                                  </p:subTnLst>
                                </p:cTn>
                              </p:par>
                            </p:childTnLst>
                          </p:cTn>
                        </p:par>
                      </p:childTnLst>
                    </p:cTn>
                  </p:par>
                </p:childTnLst>
              </p:cTn>
              <p:nextCondLst>
                <p:cond evt="onClick" delay="0">
                  <p:tgtEl>
                    <p:spTgt spid="5"/>
                  </p:tgtEl>
                </p:cond>
              </p:nextCondLst>
            </p:seq>
          </p:childTnLst>
        </p:cTn>
      </p:par>
    </p:tnLst>
    <p:bldLst>
      <p:bldP spid="3" grpId="0"/>
      <p:bldP spid="28" grpId="0" animBg="1"/>
      <p:bldP spid="28" grpId="1" animBg="1"/>
      <p:bldP spid="27" grpId="0" animBg="1"/>
      <p:bldP spid="27" grpId="1" animBg="1"/>
      <p:bldP spid="21" grpId="0" animBg="1"/>
      <p:bldP spid="21" grpId="1" animBg="1"/>
      <p:bldP spid="30" grpId="0" animBg="1"/>
      <p:bldP spid="30" grpId="1" animBg="1"/>
      <p:bldP spid="4" grpId="0" animBg="1"/>
      <p:bldP spid="4" grpId="1" animBg="1"/>
      <p:bldP spid="5" grpId="0" animBg="1"/>
      <p:bldP spid="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140926" y="496389"/>
            <a:ext cx="4209288" cy="159496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a:solidFill>
                  <a:prstClr val="white"/>
                </a:solidFill>
                <a:latin typeface="Times New Roman" panose="02020603050405020304" pitchFamily="18" charset="0"/>
                <a:cs typeface="Times New Roman" panose="02020603050405020304" pitchFamily="18" charset="0"/>
              </a:rPr>
              <a:t>Đây là một câu thoại có ý hài hước, bông đùa</a:t>
            </a:r>
          </a:p>
        </p:txBody>
      </p:sp>
      <p:cxnSp>
        <p:nvCxnSpPr>
          <p:cNvPr id="24" name="Straight Arrow Connector 23"/>
          <p:cNvCxnSpPr/>
          <p:nvPr/>
        </p:nvCxnSpPr>
        <p:spPr>
          <a:xfrm flipV="1">
            <a:off x="2911905" y="1975136"/>
            <a:ext cx="1229021" cy="1087173"/>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937721" y="3143156"/>
            <a:ext cx="1390638" cy="941002"/>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4319849" y="3673609"/>
            <a:ext cx="4030365" cy="9144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a:solidFill>
                  <a:prstClr val="white"/>
                </a:solidFill>
                <a:latin typeface="Times New Roman" panose="02020603050405020304" pitchFamily="18" charset="0"/>
                <a:cs typeface="Times New Roman" panose="02020603050405020304" pitchFamily="18" charset="0"/>
              </a:rPr>
              <a:t>Là một giả định không có thật</a:t>
            </a:r>
            <a:endParaRPr kumimoji="0" lang="vi-VN" sz="2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3" cstate="print"/>
          <a:stretch>
            <a:fillRect/>
          </a:stretch>
        </p:blipFill>
        <p:spPr>
          <a:xfrm>
            <a:off x="722425" y="4597243"/>
            <a:ext cx="3283731" cy="1836457"/>
          </a:xfrm>
          <a:prstGeom prst="rect">
            <a:avLst/>
          </a:prstGeom>
        </p:spPr>
      </p:pic>
      <p:sp>
        <p:nvSpPr>
          <p:cNvPr id="11" name="Right Brace 10"/>
          <p:cNvSpPr/>
          <p:nvPr/>
        </p:nvSpPr>
        <p:spPr>
          <a:xfrm>
            <a:off x="8310229" y="613622"/>
            <a:ext cx="968189" cy="3974388"/>
          </a:xfrm>
          <a:prstGeom prst="rightBrace">
            <a:avLst>
              <a:gd name="adj1" fmla="val 0"/>
              <a:gd name="adj2" fmla="val 50000"/>
            </a:avLst>
          </a:prstGeom>
          <a:ln w="57150">
            <a:prstDash val="sysDot"/>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2927"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a:ea typeface="+mn-ea"/>
              <a:cs typeface="+mn-cs"/>
            </a:endParaRPr>
          </a:p>
        </p:txBody>
      </p:sp>
      <p:sp>
        <p:nvSpPr>
          <p:cNvPr id="12" name="Rounded Rectangle 11"/>
          <p:cNvSpPr/>
          <p:nvPr/>
        </p:nvSpPr>
        <p:spPr>
          <a:xfrm>
            <a:off x="-16667" y="2164158"/>
            <a:ext cx="3543082" cy="1796299"/>
          </a:xfrm>
          <a:prstGeom prst="roundRect">
            <a:avLst/>
          </a:prstGeom>
          <a:solidFill>
            <a:srgbClr val="FEA40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a:solidFill>
                  <a:prstClr val="white"/>
                </a:solidFill>
                <a:latin typeface="Times New Roman" panose="02020603050405020304" pitchFamily="18" charset="0"/>
                <a:cs typeface="Times New Roman" panose="02020603050405020304" pitchFamily="18" charset="0"/>
              </a:rPr>
              <a:t>“Tôi tin rằng, tôi và bạn đều có mặt trong buổi lễ cưới”.</a:t>
            </a:r>
          </a:p>
        </p:txBody>
      </p:sp>
      <p:sp>
        <p:nvSpPr>
          <p:cNvPr id="13" name="Rounded Rectangle 12"/>
          <p:cNvSpPr/>
          <p:nvPr/>
        </p:nvSpPr>
        <p:spPr>
          <a:xfrm>
            <a:off x="9143648" y="1116178"/>
            <a:ext cx="3048352" cy="4053956"/>
          </a:xfrm>
          <a:prstGeom prst="roundRect">
            <a:avLst/>
          </a:prstGeom>
          <a:solidFill>
            <a:srgbClr val="FEA40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defRPr/>
            </a:pPr>
            <a:r>
              <a:rPr lang="en-US" sz="3200" kern="100">
                <a:solidFill>
                  <a:srgbClr val="000000"/>
                </a:solidFill>
                <a:latin typeface="Times New Roman" panose="02020603050405020304" pitchFamily="18" charset="0"/>
                <a:ea typeface="SimSun" panose="02010600030101010101" pitchFamily="2" charset="-122"/>
                <a:sym typeface="Wingdings" panose="05000000000000000000" pitchFamily="2" charset="2"/>
              </a:rPr>
              <a:t></a:t>
            </a:r>
            <a:r>
              <a:rPr lang="en-US" sz="3200" b="1" kern="100">
                <a:solidFill>
                  <a:prstClr val="black"/>
                </a:solidFill>
                <a:latin typeface="Times New Roman" panose="02020603050405020304" pitchFamily="18" charset="0"/>
                <a:ea typeface="SimSun" panose="02010600030101010101" pitchFamily="2" charset="-122"/>
              </a:rPr>
              <a:t> </a:t>
            </a:r>
            <a:r>
              <a:rPr lang="nl-NL" sz="3200" kern="100">
                <a:solidFill>
                  <a:prstClr val="black"/>
                </a:solidFill>
                <a:latin typeface="Times New Roman" panose="02020603050405020304" pitchFamily="18" charset="0"/>
                <a:ea typeface="SimSun" panose="02010600030101010101" pitchFamily="2" charset="-122"/>
              </a:rPr>
              <a:t>Câu chuyện chỉ là một sản phẩm hư cấu, sáng tạo của người kể</a:t>
            </a:r>
            <a:endParaRPr lang="en-US" sz="3200" kern="100">
              <a:solidFill>
                <a:prstClr val="black"/>
              </a:solidFill>
              <a:latin typeface="Times New Roman" panose="02020603050405020304" pitchFamily="18" charset="0"/>
              <a:ea typeface="SimSun" panose="02010600030101010101" pitchFamily="2" charset="-122"/>
            </a:endParaRPr>
          </a:p>
        </p:txBody>
      </p:sp>
      <p:pic>
        <p:nvPicPr>
          <p:cNvPr id="5" name="Picture 4"/>
          <p:cNvPicPr>
            <a:picLocks noChangeAspect="1"/>
          </p:cNvPicPr>
          <p:nvPr/>
        </p:nvPicPr>
        <p:blipFill>
          <a:blip r:embed="rId4" cstate="print"/>
          <a:stretch>
            <a:fillRect/>
          </a:stretch>
        </p:blipFill>
        <p:spPr>
          <a:xfrm>
            <a:off x="412060" y="112622"/>
            <a:ext cx="2621255" cy="1957025"/>
          </a:xfrm>
          <a:prstGeom prst="rect">
            <a:avLst/>
          </a:prstGeom>
        </p:spPr>
      </p:pic>
      <p:cxnSp>
        <p:nvCxnSpPr>
          <p:cNvPr id="6" name="Đường kết nối Mũi tên Thẳng 5">
            <a:extLst>
              <a:ext uri="{FF2B5EF4-FFF2-40B4-BE49-F238E27FC236}">
                <a16:creationId xmlns:a16="http://schemas.microsoft.com/office/drawing/2014/main" xmlns="" id="{0DD896CE-F4E9-F9C2-544C-D1D2C9E4527D}"/>
              </a:ext>
            </a:extLst>
          </p:cNvPr>
          <p:cNvCxnSpPr>
            <a:cxnSpLocks/>
          </p:cNvCxnSpPr>
          <p:nvPr/>
        </p:nvCxnSpPr>
        <p:spPr>
          <a:xfrm>
            <a:off x="4328359" y="6072619"/>
            <a:ext cx="839746" cy="0"/>
          </a:xfrm>
          <a:prstGeom prst="straightConnector1">
            <a:avLst/>
          </a:prstGeom>
          <a:ln w="76200" cmpd="sng">
            <a:tailEnd type="triangle"/>
          </a:ln>
        </p:spPr>
        <p:style>
          <a:lnRef idx="1">
            <a:schemeClr val="accent1"/>
          </a:lnRef>
          <a:fillRef idx="0">
            <a:schemeClr val="accent1"/>
          </a:fillRef>
          <a:effectRef idx="0">
            <a:schemeClr val="accent1"/>
          </a:effectRef>
          <a:fontRef idx="minor">
            <a:schemeClr val="tx1"/>
          </a:fontRef>
        </p:style>
      </p:cxnSp>
      <p:sp>
        <p:nvSpPr>
          <p:cNvPr id="9" name="Hộp Văn bản 8">
            <a:extLst>
              <a:ext uri="{FF2B5EF4-FFF2-40B4-BE49-F238E27FC236}">
                <a16:creationId xmlns:a16="http://schemas.microsoft.com/office/drawing/2014/main" xmlns="" id="{DAA3AC61-64F0-614B-9182-3CB4D068E8E6}"/>
              </a:ext>
            </a:extLst>
          </p:cNvPr>
          <p:cNvSpPr txBox="1"/>
          <p:nvPr/>
        </p:nvSpPr>
        <p:spPr>
          <a:xfrm>
            <a:off x="5473288" y="5534549"/>
            <a:ext cx="6241634" cy="1077218"/>
          </a:xfrm>
          <a:prstGeom prst="rect">
            <a:avLst/>
          </a:prstGeom>
          <a:solidFill>
            <a:srgbClr val="C8E8FF"/>
          </a:solidFill>
        </p:spPr>
        <p:txBody>
          <a:bodyPr wrap="square" rtlCol="0">
            <a:spAutoFit/>
          </a:bodyPr>
          <a:lstStyle/>
          <a:p>
            <a:pPr algn="ctr"/>
            <a:r>
              <a:rPr lang="en-US" sz="3200" dirty="0" err="1"/>
              <a:t>Công</a:t>
            </a:r>
            <a:r>
              <a:rPr lang="en-US" sz="3200" dirty="0"/>
              <a:t> </a:t>
            </a:r>
            <a:r>
              <a:rPr lang="en-US" sz="3200" dirty="0" err="1"/>
              <a:t>thức</a:t>
            </a:r>
            <a:r>
              <a:rPr lang="en-US" sz="3200" dirty="0"/>
              <a:t> </a:t>
            </a:r>
            <a:r>
              <a:rPr lang="en-US" sz="3200" dirty="0" err="1"/>
              <a:t>quen</a:t>
            </a:r>
            <a:r>
              <a:rPr lang="en-US" sz="3200" dirty="0"/>
              <a:t> </a:t>
            </a:r>
            <a:r>
              <a:rPr lang="en-US" sz="3200" dirty="0" err="1"/>
              <a:t>thuộc</a:t>
            </a:r>
            <a:r>
              <a:rPr lang="en-US" sz="3200" dirty="0"/>
              <a:t> </a:t>
            </a:r>
            <a:r>
              <a:rPr lang="en-US" sz="3200" dirty="0" err="1"/>
              <a:t>trong</a:t>
            </a:r>
            <a:r>
              <a:rPr lang="en-US" sz="3200" dirty="0"/>
              <a:t> </a:t>
            </a:r>
            <a:r>
              <a:rPr lang="en-US" sz="3200" dirty="0" err="1"/>
              <a:t>truyện</a:t>
            </a:r>
            <a:r>
              <a:rPr lang="en-US" sz="3200" dirty="0"/>
              <a:t> </a:t>
            </a:r>
            <a:r>
              <a:rPr lang="en-US" sz="3200" dirty="0" err="1"/>
              <a:t>cô</a:t>
            </a:r>
            <a:r>
              <a:rPr lang="en-US" sz="3200" dirty="0"/>
              <a:t>̉ </a:t>
            </a:r>
            <a:r>
              <a:rPr lang="en-US" sz="3200" dirty="0" err="1"/>
              <a:t>tích</a:t>
            </a:r>
            <a:r>
              <a:rPr lang="en-US" sz="3200" dirty="0"/>
              <a:t> </a:t>
            </a:r>
            <a:r>
              <a:rPr lang="en-US" sz="3200" dirty="0" err="1"/>
              <a:t>nước</a:t>
            </a:r>
            <a:r>
              <a:rPr lang="en-US" sz="3200" dirty="0"/>
              <a:t> </a:t>
            </a:r>
            <a:r>
              <a:rPr lang="en-US" sz="3200" dirty="0" err="1"/>
              <a:t>ngoài</a:t>
            </a:r>
            <a:endParaRPr lang="vi-VN" sz="3200" dirty="0"/>
          </a:p>
        </p:txBody>
      </p:sp>
    </p:spTree>
    <p:extLst>
      <p:ext uri="{BB962C8B-B14F-4D97-AF65-F5344CB8AC3E}">
        <p14:creationId xmlns:p14="http://schemas.microsoft.com/office/powerpoint/2010/main" xmlns="" val="189180216"/>
      </p:ext>
    </p:extLst>
  </p:cSld>
  <p:clrMapOvr>
    <a:masterClrMapping/>
  </p:clrMapOvr>
  <mc:AlternateContent xmlns:mc="http://schemas.openxmlformats.org/markup-compatibility/2006">
    <mc:Choice xmlns:p14="http://schemas.microsoft.com/office/powerpoint/2010/main" xmlns="" Requires="p14">
      <p:transition spd="slow" p14:dur="2000">
        <p:fad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arn(inVertical)">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arn(inVertical)">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childTnLst>
                          </p:cTn>
                        </p:par>
                        <p:par>
                          <p:cTn id="49" fill="hold">
                            <p:stCondLst>
                              <p:cond delay="500"/>
                            </p:stCondLst>
                            <p:childTnLst>
                              <p:par>
                                <p:cTn id="50" presetID="6" presetClass="entr" presetSubtype="16" fill="hold" grpId="0" nodeType="after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circle(in)">
                                      <p:cBhvr>
                                        <p:cTn id="5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animBg="1"/>
      <p:bldP spid="11" grpId="0" animBg="1"/>
      <p:bldP spid="12" grpId="0" animBg="1"/>
      <p:bldP spid="13"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xmlns="" id="{15A73D54-3FCA-767B-FE94-88F717F9BF12}"/>
              </a:ext>
            </a:extLst>
          </p:cNvPr>
          <p:cNvGraphicFramePr>
            <a:graphicFrameLocks noGrp="1"/>
          </p:cNvGraphicFramePr>
          <p:nvPr>
            <p:extLst>
              <p:ext uri="{D42A27DB-BD31-4B8C-83A1-F6EECF244321}">
                <p14:modId xmlns:p14="http://schemas.microsoft.com/office/powerpoint/2010/main" xmlns="" val="4038790762"/>
              </p:ext>
            </p:extLst>
          </p:nvPr>
        </p:nvGraphicFramePr>
        <p:xfrm>
          <a:off x="1153914" y="1168109"/>
          <a:ext cx="10308115" cy="3956785"/>
        </p:xfrm>
        <a:graphic>
          <a:graphicData uri="http://schemas.openxmlformats.org/drawingml/2006/table">
            <a:tbl>
              <a:tblPr firstRow="1" firstCol="1" bandRow="1">
                <a:tableStyleId>{5940675A-B579-460E-94D1-54222C63F5DA}</a:tableStyleId>
              </a:tblPr>
              <a:tblGrid>
                <a:gridCol w="2325142">
                  <a:extLst>
                    <a:ext uri="{9D8B030D-6E8A-4147-A177-3AD203B41FA5}">
                      <a16:colId xmlns:a16="http://schemas.microsoft.com/office/drawing/2014/main" xmlns="" val="20000"/>
                    </a:ext>
                  </a:extLst>
                </a:gridCol>
                <a:gridCol w="7982973">
                  <a:extLst>
                    <a:ext uri="{9D8B030D-6E8A-4147-A177-3AD203B41FA5}">
                      <a16:colId xmlns:a16="http://schemas.microsoft.com/office/drawing/2014/main" xmlns="" val="20001"/>
                    </a:ext>
                  </a:extLst>
                </a:gridCol>
              </a:tblGrid>
              <a:tr h="1703252">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Nghệ</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thuật</a:t>
                      </a:r>
                      <a:endParaRPr lang="en-US" sz="24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bg1"/>
                    </a:solidFill>
                  </a:tcPr>
                </a:tc>
                <a:tc>
                  <a:txBody>
                    <a:bodyPr/>
                    <a:lstStyle/>
                    <a:p>
                      <a:pPr marL="0" marR="0" algn="l">
                        <a:spcBef>
                          <a:spcPts val="0"/>
                        </a:spcBef>
                        <a:spcAft>
                          <a:spcPts val="0"/>
                        </a:spcAft>
                      </a:pPr>
                      <a:endParaRPr lang="en-US" sz="2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xmlns="" val="10000"/>
                  </a:ext>
                </a:extLst>
              </a:tr>
              <a:tr h="2253533">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   </a:t>
                      </a:r>
                    </a:p>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 Ý </a:t>
                      </a:r>
                      <a:r>
                        <a:rPr lang="en-US" sz="2400" dirty="0" err="1">
                          <a:effectLst/>
                          <a:latin typeface="Times New Roman" panose="02020603050405020304" pitchFamily="18" charset="0"/>
                          <a:cs typeface="Times New Roman" panose="02020603050405020304" pitchFamily="18" charset="0"/>
                        </a:rPr>
                        <a:t>nghĩa</a:t>
                      </a:r>
                      <a:endParaRPr lang="en-US" sz="2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bg1"/>
                    </a:solidFill>
                  </a:tcPr>
                </a:tc>
                <a:tc>
                  <a:txBody>
                    <a:bodyPr/>
                    <a:lstStyle/>
                    <a:p>
                      <a:pPr marL="0" marR="0" lvl="0" indent="0" algn="l" defTabSz="912927" rtl="0" eaLnBrk="1" fontAlgn="auto" latinLnBrk="0" hangingPunct="1">
                        <a:lnSpc>
                          <a:spcPct val="100000"/>
                        </a:lnSpc>
                        <a:spcBef>
                          <a:spcPts val="0"/>
                        </a:spcBef>
                        <a:spcAft>
                          <a:spcPts val="0"/>
                        </a:spcAft>
                        <a:buClrTx/>
                        <a:buSzTx/>
                        <a:buFontTx/>
                        <a:buNone/>
                        <a:tabLst/>
                        <a:defRPr/>
                      </a:pPr>
                      <a:endParaRPr lang="en-US" sz="2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xmlns="" val="10001"/>
                  </a:ext>
                </a:extLst>
              </a:tr>
            </a:tbl>
          </a:graphicData>
        </a:graphic>
      </p:graphicFrame>
      <p:sp>
        <p:nvSpPr>
          <p:cNvPr id="8" name="Rectangle 1">
            <a:extLst>
              <a:ext uri="{FF2B5EF4-FFF2-40B4-BE49-F238E27FC236}">
                <a16:creationId xmlns:a16="http://schemas.microsoft.com/office/drawing/2014/main" xmlns="" id="{8D5637F3-BAB8-71EC-89D0-7E4E3D57B62D}"/>
              </a:ext>
            </a:extLst>
          </p:cNvPr>
          <p:cNvSpPr>
            <a:spLocks noChangeArrowheads="1"/>
          </p:cNvSpPr>
          <p:nvPr/>
        </p:nvSpPr>
        <p:spPr bwMode="auto">
          <a:xfrm>
            <a:off x="602144" y="1093681"/>
            <a:ext cx="6042496"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i="1" dirty="0">
                <a:solidFill>
                  <a:srgbClr val="FF0000"/>
                </a:solidFill>
                <a:latin typeface="Arial" panose="020B0604020202020204" pitchFamily="34" charset="0"/>
                <a:cs typeface="Times New Roman" panose="02020603050405020304" pitchFamily="18" charset="0"/>
              </a:rPr>
              <a:t> </a:t>
            </a:r>
            <a:endParaRPr lang="en-US" altLang="en-US" sz="2400" b="1" dirty="0">
              <a:solidFill>
                <a:srgbClr val="FF0000"/>
              </a:solidFill>
              <a:latin typeface="Arial" panose="020B0604020202020204" pitchFamily="34" charset="0"/>
            </a:endParaRPr>
          </a:p>
          <a:p>
            <a:pPr>
              <a:spcBef>
                <a:spcPct val="0"/>
              </a:spcBef>
              <a:buFontTx/>
              <a:buNone/>
            </a:pPr>
            <a:endParaRPr lang="en-US" altLang="en-US" sz="2400" b="1" dirty="0">
              <a:solidFill>
                <a:srgbClr val="FF0000"/>
              </a:solidFill>
              <a:latin typeface="Arial" panose="020B0604020202020204" pitchFamily="34" charset="0"/>
            </a:endParaRPr>
          </a:p>
        </p:txBody>
      </p:sp>
      <p:sp>
        <p:nvSpPr>
          <p:cNvPr id="2" name="Hộp Văn bản 1">
            <a:extLst>
              <a:ext uri="{FF2B5EF4-FFF2-40B4-BE49-F238E27FC236}">
                <a16:creationId xmlns:a16="http://schemas.microsoft.com/office/drawing/2014/main" xmlns="" id="{A392EF94-B16D-B54D-213D-E9E774856BED}"/>
              </a:ext>
            </a:extLst>
          </p:cNvPr>
          <p:cNvSpPr txBox="1"/>
          <p:nvPr/>
        </p:nvSpPr>
        <p:spPr>
          <a:xfrm>
            <a:off x="3623392" y="1629774"/>
            <a:ext cx="7581014" cy="738664"/>
          </a:xfrm>
          <a:prstGeom prst="rect">
            <a:avLst/>
          </a:prstGeom>
          <a:noFill/>
        </p:spPr>
        <p:txBody>
          <a:bodyPr wrap="square" rtlCol="0">
            <a:spAutoFit/>
          </a:bodyPr>
          <a:lstStyle/>
          <a:p>
            <a:r>
              <a:rPr lang="en-US" sz="2400" dirty="0" err="1">
                <a:effectLst/>
                <a:latin typeface="Times New Roman" panose="02020603050405020304" pitchFamily="18" charset="0"/>
                <a:cs typeface="Times New Roman" panose="02020603050405020304" pitchFamily="18" charset="0"/>
              </a:rPr>
              <a:t>Truyện</a:t>
            </a:r>
            <a:r>
              <a:rPr lang="en-US" sz="2400" dirty="0">
                <a:effectLst/>
                <a:latin typeface="Times New Roman" panose="02020603050405020304" pitchFamily="18" charset="0"/>
                <a:cs typeface="Times New Roman" panose="02020603050405020304" pitchFamily="18" charset="0"/>
              </a:rPr>
              <a:t> có </a:t>
            </a:r>
            <a:r>
              <a:rPr lang="vi-VN"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nhiều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tiết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cuốn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hút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kê</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hấp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khéo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léo</a:t>
            </a:r>
            <a:r>
              <a:rPr lang="en-US" sz="2400" dirty="0">
                <a:effectLst/>
                <a:latin typeface="Times New Roman" panose="02020603050405020304" pitchFamily="18"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Times New Roman"/>
              <a:cs typeface="Times New Roman" panose="02020603050405020304" pitchFamily="18" charset="0"/>
            </a:endParaRPr>
          </a:p>
          <a:p>
            <a:endParaRPr lang="vi-VN" dirty="0"/>
          </a:p>
        </p:txBody>
      </p:sp>
      <p:sp>
        <p:nvSpPr>
          <p:cNvPr id="3" name="Hộp Văn bản 2">
            <a:extLst>
              <a:ext uri="{FF2B5EF4-FFF2-40B4-BE49-F238E27FC236}">
                <a16:creationId xmlns:a16="http://schemas.microsoft.com/office/drawing/2014/main" xmlns="" id="{9681A2CB-D16A-A40E-D8BC-93EFABE5AAAE}"/>
              </a:ext>
            </a:extLst>
          </p:cNvPr>
          <p:cNvSpPr txBox="1"/>
          <p:nvPr/>
        </p:nvSpPr>
        <p:spPr>
          <a:xfrm>
            <a:off x="3623392" y="3012235"/>
            <a:ext cx="7581014" cy="2215991"/>
          </a:xfrm>
          <a:prstGeom prst="rect">
            <a:avLst/>
          </a:prstGeom>
          <a:noFill/>
        </p:spPr>
        <p:txBody>
          <a:bodyPr wrap="square" rtlCol="0">
            <a:spAutoFit/>
          </a:bodyPr>
          <a:lstStyle/>
          <a:p>
            <a:pPr marL="342900" marR="0" lvl="0" indent="-342900" algn="l" defTabSz="912927" rtl="0" eaLnBrk="1" fontAlgn="auto" latinLnBrk="0" hangingPunct="1">
              <a:lnSpc>
                <a:spcPct val="100000"/>
              </a:lnSpc>
              <a:spcBef>
                <a:spcPts val="0"/>
              </a:spcBef>
              <a:spcAft>
                <a:spcPts val="0"/>
              </a:spcAft>
              <a:buClrTx/>
              <a:buSzTx/>
              <a:buFontTx/>
              <a:buChar char="-"/>
              <a:tabLst/>
              <a:defRPr/>
            </a:pPr>
            <a:r>
              <a:rPr lang="nl-NL" sz="2400" kern="1200" dirty="0">
                <a:solidFill>
                  <a:schemeClr val="tx1"/>
                </a:solidFill>
                <a:effectLst/>
                <a:latin typeface="Times New Roman" panose="02020603050405020304" pitchFamily="18" charset="0"/>
                <a:ea typeface="+mn-ea"/>
                <a:cs typeface="Times New Roman" panose="02020603050405020304" pitchFamily="18" charset="0"/>
              </a:rPr>
              <a:t>Nội dung:  Kể về cô công chúa xinh đẹp nhưng tính cách kiêu ngạo. Vua chích choè đã tìm cách để dạy cho nàng một bài học và bỏ tính cách xấu.</a:t>
            </a:r>
          </a:p>
          <a:p>
            <a:pPr marL="342900" marR="0" lvl="0" indent="-342900" algn="l" defTabSz="912927" rtl="0" eaLnBrk="1" fontAlgn="auto" latinLnBrk="0" hangingPunct="1">
              <a:lnSpc>
                <a:spcPct val="100000"/>
              </a:lnSpc>
              <a:spcBef>
                <a:spcPts val="0"/>
              </a:spcBef>
              <a:spcAft>
                <a:spcPts val="0"/>
              </a:spcAft>
              <a:buClrTx/>
              <a:buSzTx/>
              <a:buFontTx/>
              <a:buChar char="-"/>
              <a:tabLst/>
              <a:defRPr/>
            </a:pPr>
            <a:r>
              <a:rPr lang="en-US" sz="2400" kern="1200" dirty="0">
                <a:solidFill>
                  <a:schemeClr val="tx1"/>
                </a:solidFill>
                <a:effectLst/>
                <a:latin typeface="Times New Roman" panose="02020603050405020304" pitchFamily="18" charset="0"/>
                <a:ea typeface="+mn-ea"/>
                <a:cs typeface="Times New Roman" panose="02020603050405020304" pitchFamily="18" charset="0"/>
              </a:rPr>
              <a:t>Ý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nghĩa</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Cần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phải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biết</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tôn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trọng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và</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sống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hoà</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nhã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cùng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mọi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người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a:t>
            </a:r>
            <a:r>
              <a:rPr lang="vi-VN"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Times New Roman"/>
              <a:cs typeface="Times New Roman" panose="02020603050405020304" pitchFamily="18" charset="0"/>
            </a:endParaRPr>
          </a:p>
          <a:p>
            <a:endParaRPr lang="vi-VN" dirty="0"/>
          </a:p>
        </p:txBody>
      </p:sp>
    </p:spTree>
    <p:extLst>
      <p:ext uri="{BB962C8B-B14F-4D97-AF65-F5344CB8AC3E}">
        <p14:creationId xmlns:p14="http://schemas.microsoft.com/office/powerpoint/2010/main" xmlns="" val="2866661294"/>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660400" y="1605280"/>
          <a:ext cx="10858500" cy="3792815"/>
        </p:xfrm>
        <a:graphic>
          <a:graphicData uri="http://schemas.openxmlformats.org/drawingml/2006/table">
            <a:tbl>
              <a:tblPr firstRow="1" firstCol="1" lastRow="1" lastCol="1" bandRow="1" bandCol="1"/>
              <a:tblGrid>
                <a:gridCol w="3636483">
                  <a:extLst>
                    <a:ext uri="{9D8B030D-6E8A-4147-A177-3AD203B41FA5}">
                      <a16:colId xmlns:a16="http://schemas.microsoft.com/office/drawing/2014/main" xmlns="" val="2788525801"/>
                    </a:ext>
                  </a:extLst>
                </a:gridCol>
                <a:gridCol w="4213905">
                  <a:extLst>
                    <a:ext uri="{9D8B030D-6E8A-4147-A177-3AD203B41FA5}">
                      <a16:colId xmlns:a16="http://schemas.microsoft.com/office/drawing/2014/main" xmlns="" val="444235617"/>
                    </a:ext>
                  </a:extLst>
                </a:gridCol>
                <a:gridCol w="3008112">
                  <a:extLst>
                    <a:ext uri="{9D8B030D-6E8A-4147-A177-3AD203B41FA5}">
                      <a16:colId xmlns:a16="http://schemas.microsoft.com/office/drawing/2014/main" xmlns="" val="26682968"/>
                    </a:ext>
                  </a:extLst>
                </a:gridCol>
              </a:tblGrid>
              <a:tr h="541831">
                <a:tc gridSpan="3">
                  <a:txBody>
                    <a:bodyPr/>
                    <a:lstStyle/>
                    <a:p>
                      <a:pPr algn="ctr">
                        <a:spcBef>
                          <a:spcPts val="65"/>
                        </a:spcBef>
                        <a:spcAft>
                          <a:spcPts val="0"/>
                        </a:spcAft>
                      </a:pPr>
                      <a:r>
                        <a:rPr lang="pt-BR" sz="3200" dirty="0">
                          <a:effectLst/>
                          <a:latin typeface="Times New Roman" panose="02020603050405020304" pitchFamily="18" charset="0"/>
                          <a:ea typeface="Times New Roman" panose="02020603050405020304" pitchFamily="18" charset="0"/>
                        </a:rPr>
                        <a:t>Đặc điểm lời kể trong truyện cổ tích</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607596299"/>
                  </a:ext>
                </a:extLst>
              </a:tr>
              <a:tr h="541831">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Thạch Sanh</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Cây khế</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Vua chích chòe</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3092681368"/>
                  </a:ext>
                </a:extLst>
              </a:tr>
              <a:tr h="2709153">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Lời kể đôi khi có mục đích lí giải về con vật, phong tục...</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Lời kể thương xen vào những câu có dáng dấp tục ngữ, ca dao, vè, dễ thuộc, dễ nhớ</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Lời kể hàm chứa câu chuyện là một sản phẩm hư cấu, sáng tạo của tác giả.</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167921437"/>
                  </a:ext>
                </a:extLst>
              </a:tr>
            </a:tbl>
          </a:graphicData>
        </a:graphic>
      </p:graphicFrame>
    </p:spTree>
    <p:extLst>
      <p:ext uri="{BB962C8B-B14F-4D97-AF65-F5344CB8AC3E}">
        <p14:creationId xmlns:p14="http://schemas.microsoft.com/office/powerpoint/2010/main" xmlns="" val="2085044471"/>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r="-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9183" y="1235735"/>
            <a:ext cx="12097464" cy="542775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558666" y="1618748"/>
            <a:ext cx="5058500" cy="4744017"/>
          </a:xfrm>
          <a:prstGeom prst="rect">
            <a:avLst/>
          </a:prstGeom>
        </p:spPr>
      </p:pic>
      <p:pic>
        <p:nvPicPr>
          <p:cNvPr id="4" name="media4">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7" cstate="print"/>
          <a:stretch>
            <a:fillRect/>
          </a:stretch>
        </p:blipFill>
        <p:spPr>
          <a:xfrm>
            <a:off x="9360062" y="-609459"/>
            <a:ext cx="609459" cy="609459"/>
          </a:xfrm>
          <a:prstGeom prst="rect">
            <a:avLst/>
          </a:prstGeom>
        </p:spPr>
      </p:pic>
      <p:pic>
        <p:nvPicPr>
          <p:cNvPr id="5" name="media2">
            <a:hlinkClick r:id="" action="ppaction://media"/>
          </p:cNvPr>
          <p:cNvPicPr>
            <a:picLocks noChangeAspect="1"/>
          </p:cNvPicPr>
          <p:nvPr>
            <a:videoFile r:link="rId1"/>
            <p:extLst>
              <p:ext uri="{DAA4B4D4-6D71-4841-9C94-3DE7FCFB9230}">
                <p14:media xmlns:p14="http://schemas.microsoft.com/office/powerpoint/2010/main" xmlns="" r:embed="rId8"/>
              </p:ext>
            </p:extLst>
          </p:nvPr>
        </p:nvPicPr>
        <p:blipFill>
          <a:blip r:embed="rId7" cstate="print"/>
          <a:stretch>
            <a:fillRect/>
          </a:stretch>
        </p:blipFill>
        <p:spPr>
          <a:xfrm>
            <a:off x="8617166" y="-609459"/>
            <a:ext cx="609459" cy="609459"/>
          </a:xfrm>
          <a:prstGeom prst="rect">
            <a:avLst/>
          </a:prstGeom>
        </p:spPr>
      </p:pic>
      <p:pic>
        <p:nvPicPr>
          <p:cNvPr id="6" name="media1">
            <a:hlinkClick r:id="" action="ppaction://media"/>
          </p:cNvPr>
          <p:cNvPicPr>
            <a:picLocks noChangeAspect="1"/>
          </p:cNvPicPr>
          <p:nvPr>
            <a:videoFile r:link="rId1"/>
            <p:extLst>
              <p:ext uri="{DAA4B4D4-6D71-4841-9C94-3DE7FCFB9230}">
                <p14:media xmlns:p14="http://schemas.microsoft.com/office/powerpoint/2010/main" xmlns="" r:embed="rId9"/>
              </p:ext>
            </p:extLst>
          </p:nvPr>
        </p:nvPicPr>
        <p:blipFill>
          <a:blip r:embed="rId7" cstate="print"/>
          <a:stretch>
            <a:fillRect/>
          </a:stretch>
        </p:blipFill>
        <p:spPr>
          <a:xfrm>
            <a:off x="7789079" y="-609459"/>
            <a:ext cx="609459" cy="609459"/>
          </a:xfrm>
          <a:prstGeom prst="rect">
            <a:avLst/>
          </a:prstGeom>
        </p:spPr>
      </p:pic>
      <p:pic>
        <p:nvPicPr>
          <p:cNvPr id="8" name="Picture 7">
            <a:hlinkClick r:id="rId10" action="ppaction://hlinksldjump"/>
          </p:cNvPr>
          <p:cNvPicPr>
            <a:picLocks noChangeAspect="1"/>
          </p:cNvPicPr>
          <p:nvPr/>
        </p:nvPicPr>
        <p:blipFill>
          <a:blip r:embed="rId11">
            <a:extLst>
              <a:ext uri="{28A0092B-C50C-407E-A947-70E740481C1C}">
                <a14:useLocalDpi xmlns:a14="http://schemas.microsoft.com/office/drawing/2010/main" xmlns="" val="0"/>
              </a:ext>
            </a:extLst>
          </a:blip>
          <a:stretch>
            <a:fillRect/>
          </a:stretch>
        </p:blipFill>
        <p:spPr>
          <a:xfrm>
            <a:off x="5172847" y="5409743"/>
            <a:ext cx="1830137" cy="1236391"/>
          </a:xfrm>
          <a:prstGeom prst="rect">
            <a:avLst/>
          </a:prstGeom>
        </p:spPr>
      </p:pic>
      <p:sp>
        <p:nvSpPr>
          <p:cNvPr id="7" name="Rectangle 6"/>
          <p:cNvSpPr/>
          <p:nvPr/>
        </p:nvSpPr>
        <p:spPr>
          <a:xfrm>
            <a:off x="2998794" y="1005844"/>
            <a:ext cx="6361268" cy="1483641"/>
          </a:xfrm>
          <a:prstGeom prst="rect">
            <a:avLst/>
          </a:prstGeom>
          <a:noFill/>
        </p:spPr>
        <p:txBody>
          <a:bodyPr wrap="none" lIns="91440" tIns="45720" rIns="91440" bIns="45720">
            <a:prstTxWarp prst="textArchUp">
              <a:avLst/>
            </a:prstTxWarp>
            <a:spAutoFit/>
          </a:bodyPr>
          <a:lstStyle/>
          <a:p>
            <a:pPr algn="ctr"/>
            <a:r>
              <a:rPr lang="en-US" sz="11500" b="1" cap="none" spc="0" dirty="0">
                <a:ln w="22225">
                  <a:solidFill>
                    <a:schemeClr val="accent2">
                      <a:lumMod val="75000"/>
                    </a:schemeClr>
                  </a:solidFill>
                  <a:prstDash val="solid"/>
                </a:ln>
                <a:solidFill>
                  <a:schemeClr val="accent2">
                    <a:lumMod val="60000"/>
                    <a:lumOff val="40000"/>
                  </a:schemeClr>
                </a:solidFill>
                <a:effectLst/>
              </a:rPr>
              <a:t>MỜI BẠN LÊN XE</a:t>
            </a:r>
          </a:p>
        </p:txBody>
      </p:sp>
    </p:spTree>
    <p:extLst>
      <p:ext uri="{BB962C8B-B14F-4D97-AF65-F5344CB8AC3E}">
        <p14:creationId xmlns:p14="http://schemas.microsoft.com/office/powerpoint/2010/main" xmlns="" val="388630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2018" fill="hold"/>
                                        <p:tgtEl>
                                          <p:spTgt spid="4"/>
                                        </p:tgtEl>
                                      </p:cBhvr>
                                    </p:cmd>
                                  </p:childTnLst>
                                </p:cTn>
                              </p:par>
                              <p:par>
                                <p:cTn id="7" presetID="1" presetClass="mediacall" presetSubtype="0" fill="hold" nodeType="withEffect">
                                  <p:stCondLst>
                                    <p:cond delay="0"/>
                                  </p:stCondLst>
                                  <p:childTnLst>
                                    <p:cmd type="call" cmd="playFrom(0.0)">
                                      <p:cBhvr>
                                        <p:cTn id="8" dur="26255" fill="hold"/>
                                        <p:tgtEl>
                                          <p:spTgt spid="6"/>
                                        </p:tgtEl>
                                      </p:cBhvr>
                                    </p:cmd>
                                  </p:childTnLst>
                                </p:cTn>
                              </p:par>
                              <p:par>
                                <p:cTn id="9" presetID="1" presetClass="mediacall" presetSubtype="0" fill="hold" nodeType="withEffect">
                                  <p:stCondLst>
                                    <p:cond delay="0"/>
                                  </p:stCondLst>
                                  <p:childTnLst>
                                    <p:cmd type="call" cmd="playFrom(0.0)">
                                      <p:cBhvr>
                                        <p:cTn id="10" dur="3032" fill="hold"/>
                                        <p:tgtEl>
                                          <p:spTgt spid="5"/>
                                        </p:tgtEl>
                                      </p:cBhvr>
                                    </p:cmd>
                                  </p:childTnLst>
                                </p:cTn>
                              </p:par>
                              <p:par>
                                <p:cTn id="11" presetID="53" presetClass="entr" presetSubtype="16"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2000" fill="hold"/>
                                        <p:tgtEl>
                                          <p:spTgt spid="3"/>
                                        </p:tgtEl>
                                        <p:attrNameLst>
                                          <p:attrName>ppt_w</p:attrName>
                                        </p:attrNameLst>
                                      </p:cBhvr>
                                      <p:tavLst>
                                        <p:tav tm="0">
                                          <p:val>
                                            <p:fltVal val="0"/>
                                          </p:val>
                                        </p:tav>
                                        <p:tav tm="100000">
                                          <p:val>
                                            <p:strVal val="#ppt_w"/>
                                          </p:val>
                                        </p:tav>
                                      </p:tavLst>
                                    </p:anim>
                                    <p:anim calcmode="lin" valueType="num">
                                      <p:cBhvr>
                                        <p:cTn id="14" dur="2000" fill="hold"/>
                                        <p:tgtEl>
                                          <p:spTgt spid="3"/>
                                        </p:tgtEl>
                                        <p:attrNameLst>
                                          <p:attrName>ppt_h</p:attrName>
                                        </p:attrNameLst>
                                      </p:cBhvr>
                                      <p:tavLst>
                                        <p:tav tm="0">
                                          <p:val>
                                            <p:fltVal val="0"/>
                                          </p:val>
                                        </p:tav>
                                        <p:tav tm="100000">
                                          <p:val>
                                            <p:strVal val="#ppt_h"/>
                                          </p:val>
                                        </p:tav>
                                      </p:tavLst>
                                    </p:anim>
                                    <p:animEffect transition="in" filter="fade">
                                      <p:cBhvr>
                                        <p:cTn id="15" dur="2000"/>
                                        <p:tgtEl>
                                          <p:spTgt spid="3"/>
                                        </p:tgtEl>
                                      </p:cBhvr>
                                    </p:animEffect>
                                  </p:childTnLst>
                                </p:cTn>
                              </p:par>
                              <p:par>
                                <p:cTn id="16" presetID="42"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endCondLst>
                    <p:cond evt="onStopAudio" delay="0">
                      <p:tgtEl>
                        <p:sldTgt/>
                      </p:tgtEl>
                    </p:cond>
                  </p:endCondLst>
                </p:cTn>
                <p:tgtEl>
                  <p:spTgt spid="4"/>
                </p:tgtEl>
              </p:cMediaNode>
            </p:video>
            <p:video>
              <p:cMediaNode vol="80000">
                <p:cTn id="22" fill="hold" display="0">
                  <p:stCondLst>
                    <p:cond delay="indefinite"/>
                  </p:stCondLst>
                  <p:endCondLst>
                    <p:cond evt="onStopAudio" delay="0">
                      <p:tgtEl>
                        <p:sldTgt/>
                      </p:tgtEl>
                    </p:cond>
                  </p:endCondLst>
                </p:cTn>
                <p:tgtEl>
                  <p:spTgt spid="5"/>
                </p:tgtEl>
              </p:cMediaNode>
            </p:video>
            <p:video>
              <p:cMediaNode vol="80000">
                <p:cTn id="23" fill="hold" display="0">
                  <p:stCondLst>
                    <p:cond delay="indefinite"/>
                  </p:stCondLst>
                  <p:endCondLst>
                    <p:cond evt="onStopAudio" delay="0">
                      <p:tgtEl>
                        <p:sldTgt/>
                      </p:tgtEl>
                    </p:cond>
                  </p:end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Brush Script MT" panose="03060802040406070304" pitchFamily="66" charset="0"/>
              </a:rPr>
              <a:t>Ngữ</a:t>
            </a:r>
            <a:r>
              <a:rPr lang="en-US" sz="2000" b="1" dirty="0">
                <a:latin typeface="Brush Script MT" panose="03060802040406070304" pitchFamily="66" charset="0"/>
              </a:rPr>
              <a:t> </a:t>
            </a:r>
            <a:r>
              <a:rPr lang="en-US" sz="2000" b="1" dirty="0" err="1">
                <a:latin typeface="Brush Script MT" panose="03060802040406070304" pitchFamily="66" charset="0"/>
              </a:rPr>
              <a:t>văn</a:t>
            </a:r>
            <a:r>
              <a:rPr lang="en-US" sz="2000" b="1" dirty="0">
                <a:latin typeface="Brush Script MT" panose="03060802040406070304" pitchFamily="66" charset="0"/>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3567906" y="800100"/>
            <a:ext cx="5043488" cy="728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stretch>
            <a:fillRect/>
          </a:stretch>
        </p:blipFill>
        <p:spPr>
          <a:xfrm>
            <a:off x="10787064" y="42861"/>
            <a:ext cx="1295403" cy="600074"/>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xmlns="">
                  <a14:imgLayer r:embed="rId5">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3"/>
            <a:ext cx="9158288" cy="728663"/>
          </a:xfrm>
          <a:prstGeom prst="roundRect">
            <a:avLst>
              <a:gd name="adj" fmla="val 50000"/>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Baskerville Old Face" panose="02020602080505020303" pitchFamily="18" charset="0"/>
              </a:rPr>
              <a:t>*THẾ GIỚI CỔ TÍCH *</a:t>
            </a:r>
          </a:p>
        </p:txBody>
      </p:sp>
      <p:pic>
        <p:nvPicPr>
          <p:cNvPr id="31" name="Picture 30"/>
          <p:cNvPicPr>
            <a:picLocks noChangeAspect="1"/>
          </p:cNvPicPr>
          <p:nvPr/>
        </p:nvPicPr>
        <p:blipFill>
          <a:blip r:embed="rId7"/>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7"/>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4" name="Rectangle 33"/>
          <p:cNvSpPr/>
          <p:nvPr/>
        </p:nvSpPr>
        <p:spPr>
          <a:xfrm>
            <a:off x="4880825" y="796319"/>
            <a:ext cx="274434" cy="523220"/>
          </a:xfrm>
          <a:prstGeom prst="rect">
            <a:avLst/>
          </a:prstGeom>
        </p:spPr>
        <p:txBody>
          <a:bodyPr wrap="none">
            <a:spAutoFit/>
          </a:bodyPr>
          <a:lstStyle/>
          <a:p>
            <a:r>
              <a:rPr lang="fr-FR" sz="2800" b="1" dirty="0">
                <a:latin typeface="Times New Roman" panose="02020603050405020304" pitchFamily="18" charset="0"/>
                <a:ea typeface="Times New Roman" panose="02020603050405020304" pitchFamily="18" charset="0"/>
              </a:rPr>
              <a:t> </a:t>
            </a:r>
            <a:endParaRPr lang="en-US" sz="2800" dirty="0"/>
          </a:p>
        </p:txBody>
      </p:sp>
      <p:sp>
        <p:nvSpPr>
          <p:cNvPr id="35" name="TextBox 34"/>
          <p:cNvSpPr txBox="1"/>
          <p:nvPr/>
        </p:nvSpPr>
        <p:spPr>
          <a:xfrm>
            <a:off x="985838" y="1528763"/>
            <a:ext cx="184731" cy="369332"/>
          </a:xfrm>
          <a:prstGeom prst="rect">
            <a:avLst/>
          </a:prstGeom>
          <a:noFill/>
        </p:spPr>
        <p:txBody>
          <a:bodyPr wrap="none" rtlCol="0">
            <a:spAutoFit/>
          </a:bodyPr>
          <a:lstStyle/>
          <a:p>
            <a:endParaRPr lang="en-US" dirty="0"/>
          </a:p>
        </p:txBody>
      </p:sp>
      <p:pic>
        <p:nvPicPr>
          <p:cNvPr id="36" name="Picture 35"/>
          <p:cNvPicPr>
            <a:picLocks noChangeAspect="1"/>
          </p:cNvPicPr>
          <p:nvPr/>
        </p:nvPicPr>
        <p:blipFill>
          <a:blip r:embed="rId8"/>
          <a:stretch>
            <a:fillRect/>
          </a:stretch>
        </p:blipFill>
        <p:spPr>
          <a:xfrm>
            <a:off x="3617680" y="1638400"/>
            <a:ext cx="4943940" cy="4804469"/>
          </a:xfrm>
          <a:prstGeom prst="rect">
            <a:avLst/>
          </a:prstGeom>
        </p:spPr>
      </p:pic>
      <p:sp>
        <p:nvSpPr>
          <p:cNvPr id="37" name="WordArt 10"/>
          <p:cNvSpPr>
            <a:spLocks noChangeArrowheads="1" noChangeShapeType="1" noTextEdit="1"/>
          </p:cNvSpPr>
          <p:nvPr/>
        </p:nvSpPr>
        <p:spPr bwMode="auto">
          <a:xfrm>
            <a:off x="3346450" y="2957115"/>
            <a:ext cx="5486400" cy="14081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3600" kern="10" dirty="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rPr>
              <a:t>TRÒ CHƠI VUI</a:t>
            </a:r>
            <a:endParaRPr lang="en-US" sz="3600" kern="10" dirty="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endParaRPr>
          </a:p>
        </p:txBody>
      </p:sp>
      <p:sp>
        <p:nvSpPr>
          <p:cNvPr id="38" name="WordArt 8"/>
          <p:cNvSpPr>
            <a:spLocks noChangeArrowheads="1" noChangeShapeType="1" noTextEdit="1"/>
          </p:cNvSpPr>
          <p:nvPr/>
        </p:nvSpPr>
        <p:spPr bwMode="auto">
          <a:xfrm>
            <a:off x="2565400" y="1481232"/>
            <a:ext cx="7048500" cy="385763"/>
          </a:xfrm>
          <a:prstGeom prst="rect">
            <a:avLst/>
          </a:prstGeom>
          <a:extLst>
            <a:ext uri="{91240B29-F687-4F45-9708-019B960494DF}">
              <a14:hiddenLine xmlns:a14="http://schemas.microsoft.com/office/drawing/2010/main" xmlns="" w="9525">
                <a:solidFill>
                  <a:srgbClr val="0000FF"/>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3600" b="1" kern="10" dirty="0">
                <a:solidFill>
                  <a:srgbClr val="FF33CC"/>
                </a:solidFill>
                <a:effectLst>
                  <a:prstShdw prst="shdw13" dist="63500" dir="13987806">
                    <a:srgbClr val="FFFF00">
                      <a:alpha val="50000"/>
                    </a:srgbClr>
                  </a:prstShdw>
                </a:effectLst>
                <a:latin typeface="Times New Roman" panose="02020603050405020304" pitchFamily="18" charset="0"/>
                <a:cs typeface="Times New Roman" panose="02020603050405020304" pitchFamily="18" charset="0"/>
              </a:rPr>
              <a:t>NHÌN HÌNH ĐOÁN TRUYỆN</a:t>
            </a:r>
          </a:p>
        </p:txBody>
      </p:sp>
      <p:pic>
        <p:nvPicPr>
          <p:cNvPr id="39" name="Picture 6" descr="n3"/>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2655094" y="1918041"/>
            <a:ext cx="6819900" cy="96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 name="Picture 42"/>
          <p:cNvPicPr>
            <a:picLocks noChangeAspect="1"/>
          </p:cNvPicPr>
          <p:nvPr/>
        </p:nvPicPr>
        <p:blipFill>
          <a:blip r:embed="rId10"/>
          <a:srcRect l="4511" t="15785" r="28889" b="15785"/>
          <a:stretch>
            <a:fillRect/>
          </a:stretch>
        </p:blipFill>
        <p:spPr>
          <a:xfrm>
            <a:off x="643109" y="1239780"/>
            <a:ext cx="1579562" cy="1316630"/>
          </a:xfrm>
          <a:custGeom>
            <a:avLst/>
            <a:gdLst>
              <a:gd name="connsiteX0" fmla="*/ 789781 w 1579562"/>
              <a:gd name="connsiteY0" fmla="*/ 0 h 1316630"/>
              <a:gd name="connsiteX1" fmla="*/ 1579562 w 1579562"/>
              <a:gd name="connsiteY1" fmla="*/ 658315 h 1316630"/>
              <a:gd name="connsiteX2" fmla="*/ 789781 w 1579562"/>
              <a:gd name="connsiteY2" fmla="*/ 1316630 h 1316630"/>
              <a:gd name="connsiteX3" fmla="*/ 0 w 1579562"/>
              <a:gd name="connsiteY3" fmla="*/ 658315 h 1316630"/>
              <a:gd name="connsiteX4" fmla="*/ 789781 w 1579562"/>
              <a:gd name="connsiteY4" fmla="*/ 0 h 131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9562" h="1316630">
                <a:moveTo>
                  <a:pt x="789781" y="0"/>
                </a:moveTo>
                <a:cubicBezTo>
                  <a:pt x="1225965" y="0"/>
                  <a:pt x="1579562" y="294738"/>
                  <a:pt x="1579562" y="658315"/>
                </a:cubicBezTo>
                <a:cubicBezTo>
                  <a:pt x="1579562" y="1021892"/>
                  <a:pt x="1225965" y="1316630"/>
                  <a:pt x="789781" y="1316630"/>
                </a:cubicBezTo>
                <a:cubicBezTo>
                  <a:pt x="353597" y="1316630"/>
                  <a:pt x="0" y="1021892"/>
                  <a:pt x="0" y="658315"/>
                </a:cubicBezTo>
                <a:cubicBezTo>
                  <a:pt x="0" y="294738"/>
                  <a:pt x="353597" y="0"/>
                  <a:pt x="789781" y="0"/>
                </a:cubicBezTo>
                <a:close/>
              </a:path>
            </a:pathLst>
          </a:custGeom>
        </p:spPr>
      </p:pic>
    </p:spTree>
    <p:extLst>
      <p:ext uri="{BB962C8B-B14F-4D97-AF65-F5344CB8AC3E}">
        <p14:creationId xmlns:p14="http://schemas.microsoft.com/office/powerpoint/2010/main" xmlns="" val="383992743"/>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repeatCount="indefinite"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2000"/>
                                        <p:tgtEl>
                                          <p:spTgt spid="37"/>
                                        </p:tgtEl>
                                      </p:cBhvr>
                                    </p:animEffect>
                                  </p:childTnLst>
                                </p:cTn>
                              </p:par>
                              <p:par>
                                <p:cTn id="8" presetID="8" presetClass="emph" presetSubtype="0" repeatCount="indefinite" fill="hold" nodeType="withEffect">
                                  <p:stCondLst>
                                    <p:cond delay="0"/>
                                  </p:stCondLst>
                                  <p:childTnLst>
                                    <p:animRot by="21600000">
                                      <p:cBhvr>
                                        <p:cTn id="9" dur="5000" fill="hold"/>
                                        <p:tgtEl>
                                          <p:spTgt spid="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0" r="-1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1933" y="1151612"/>
            <a:ext cx="5433313" cy="5433313"/>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198968" y="3485504"/>
            <a:ext cx="1092951" cy="1545745"/>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987347" y="3519489"/>
            <a:ext cx="1085598" cy="1549302"/>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88152" y="-13256"/>
            <a:ext cx="1288443" cy="1288443"/>
          </a:xfrm>
          <a:prstGeom prst="rect">
            <a:avLst/>
          </a:prstGeom>
        </p:spPr>
      </p:pic>
      <p:sp>
        <p:nvSpPr>
          <p:cNvPr id="10" name="Speech Bubble: Rectangle 4">
            <a:extLst>
              <a:ext uri="{FF2B5EF4-FFF2-40B4-BE49-F238E27FC236}">
                <a16:creationId xmlns:a16="http://schemas.microsoft.com/office/drawing/2014/main" xmlns="" id="{B29223BF-88BB-44E5-B772-8C3B971553A7}"/>
              </a:ext>
            </a:extLst>
          </p:cNvPr>
          <p:cNvSpPr/>
          <p:nvPr/>
        </p:nvSpPr>
        <p:spPr>
          <a:xfrm>
            <a:off x="1390377" y="305524"/>
            <a:ext cx="9101414" cy="1697831"/>
          </a:xfrm>
          <a:prstGeom prst="wedgeRectCallout">
            <a:avLst>
              <a:gd name="adj1" fmla="val -37795"/>
              <a:gd name="adj2" fmla="val 81058"/>
            </a:avLst>
          </a:prstGeom>
          <a:solidFill>
            <a:schemeClr val="bg1">
              <a:alpha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2400" b="1" dirty="0">
                <a:solidFill>
                  <a:prstClr val="black"/>
                </a:solidFill>
                <a:latin typeface="Times New Roman" panose="02020603050405020304" pitchFamily="18" charset="0"/>
                <a:cs typeface="Times New Roman" panose="02020603050405020304" pitchFamily="18" charset="0"/>
              </a:rPr>
              <a:t>Trong bữa tiệc vua mở ra để chọn phò mã, công chúa không những từ chối hết người này đến người khác, mà còn chế giễu, nhạo báng họ. Điều đó chứng tỏ công chúa là một người:</a:t>
            </a:r>
            <a:r>
              <a:rPr lang="en-US" sz="2400" b="1" dirty="0">
                <a:solidFill>
                  <a:prstClr val="black"/>
                </a:solidFill>
                <a:latin typeface="Times New Roman" panose="02020603050405020304" pitchFamily="18" charset="0"/>
                <a:cs typeface="Times New Roman" panose="02020603050405020304" pitchFamily="18" charset="0"/>
              </a:rPr>
              <a:t> </a:t>
            </a:r>
          </a:p>
        </p:txBody>
      </p:sp>
      <p:pic>
        <p:nvPicPr>
          <p:cNvPr id="14" name="media2">
            <a:hlinkClick r:id="" action="ppaction://media"/>
          </p:cNvPr>
          <p:cNvPicPr>
            <a:picLocks noChangeAspect="1"/>
          </p:cNvPicPr>
          <p:nvPr>
            <a:videoFile r:link="rId1"/>
            <p:extLst>
              <p:ext uri="{DAA4B4D4-6D71-4841-9C94-3DE7FCFB9230}">
                <p14:media xmlns:p14="http://schemas.microsoft.com/office/powerpoint/2010/main" xmlns="" r:embed="rId11"/>
              </p:ext>
            </p:extLst>
          </p:nvPr>
        </p:nvPicPr>
        <p:blipFill>
          <a:blip r:embed="rId12" cstate="print"/>
          <a:stretch>
            <a:fillRect/>
          </a:stretch>
        </p:blipFill>
        <p:spPr>
          <a:xfrm>
            <a:off x="11206190" y="-609077"/>
            <a:ext cx="609459" cy="609459"/>
          </a:xfrm>
          <a:prstGeom prst="rect">
            <a:avLst/>
          </a:prstGeom>
        </p:spPr>
      </p:pic>
      <p:pic>
        <p:nvPicPr>
          <p:cNvPr id="15" name="media1">
            <a:hlinkClick r:id="" action="ppaction://media"/>
          </p:cNvPr>
          <p:cNvPicPr>
            <a:picLocks noChangeAspect="1"/>
          </p:cNvPicPr>
          <p:nvPr>
            <a:videoFile r:link="rId1"/>
            <p:extLst>
              <p:ext uri="{DAA4B4D4-6D71-4841-9C94-3DE7FCFB9230}">
                <p14:media xmlns:p14="http://schemas.microsoft.com/office/powerpoint/2010/main" xmlns="" r:embed="rId13">
                  <p14:trim st="564" end="19300"/>
                  <p14:fade out="1000"/>
                </p14:media>
              </p:ext>
            </p:extLst>
          </p:nvPr>
        </p:nvPicPr>
        <p:blipFill>
          <a:blip r:embed="rId12" cstate="print"/>
          <a:stretch>
            <a:fillRect/>
          </a:stretch>
        </p:blipFill>
        <p:spPr>
          <a:xfrm>
            <a:off x="10460639" y="-609077"/>
            <a:ext cx="609459" cy="609459"/>
          </a:xfrm>
          <a:prstGeom prst="rect">
            <a:avLst/>
          </a:prstGeom>
        </p:spPr>
      </p:pic>
      <p:pic>
        <p:nvPicPr>
          <p:cNvPr id="16" name="media1">
            <a:hlinkClick r:id="" action="ppaction://media"/>
          </p:cNvPr>
          <p:cNvPicPr>
            <a:picLocks noChangeAspect="1"/>
          </p:cNvPicPr>
          <p:nvPr>
            <a:videoFile r:link="rId1"/>
            <p:extLst>
              <p:ext uri="{DAA4B4D4-6D71-4841-9C94-3DE7FCFB9230}">
                <p14:media xmlns:p14="http://schemas.microsoft.com/office/powerpoint/2010/main" xmlns="" r:embed="rId13">
                  <p14:trim st="502" end="23533"/>
                  <p14:fade out="1000"/>
                </p14:media>
              </p:ext>
            </p:extLst>
          </p:nvPr>
        </p:nvPicPr>
        <p:blipFill>
          <a:blip r:embed="rId12" cstate="print"/>
          <a:stretch>
            <a:fillRect/>
          </a:stretch>
        </p:blipFill>
        <p:spPr>
          <a:xfrm>
            <a:off x="9721004" y="-609459"/>
            <a:ext cx="609459" cy="609459"/>
          </a:xfrm>
          <a:prstGeom prst="rect">
            <a:avLst/>
          </a:prstGeom>
        </p:spPr>
      </p:pic>
      <p:pic>
        <p:nvPicPr>
          <p:cNvPr id="17" name="media1">
            <a:hlinkClick r:id="" action="ppaction://media"/>
          </p:cNvPr>
          <p:cNvPicPr>
            <a:picLocks noChangeAspect="1"/>
          </p:cNvPicPr>
          <p:nvPr>
            <a:videoFile r:link="rId1"/>
            <p:extLst>
              <p:ext uri="{DAA4B4D4-6D71-4841-9C94-3DE7FCFB9230}">
                <p14:media xmlns:p14="http://schemas.microsoft.com/office/powerpoint/2010/main" xmlns="" r:embed="rId13">
                  <p14:trim st="502" end="23533"/>
                  <p14:fade out="1000"/>
                </p14:media>
              </p:ext>
            </p:extLst>
          </p:nvPr>
        </p:nvPicPr>
        <p:blipFill>
          <a:blip r:embed="rId12" cstate="print"/>
          <a:stretch>
            <a:fillRect/>
          </a:stretch>
        </p:blipFill>
        <p:spPr>
          <a:xfrm>
            <a:off x="8975452" y="-609459"/>
            <a:ext cx="609459" cy="609459"/>
          </a:xfrm>
          <a:prstGeom prst="rect">
            <a:avLst/>
          </a:prstGeom>
        </p:spPr>
      </p:pic>
      <p:pic>
        <p:nvPicPr>
          <p:cNvPr id="18" name="media1">
            <a:hlinkClick r:id="" action="ppaction://media"/>
          </p:cNvPr>
          <p:cNvPicPr>
            <a:picLocks noChangeAspect="1"/>
          </p:cNvPicPr>
          <p:nvPr>
            <a:videoFile r:link="rId1"/>
            <p:extLst>
              <p:ext uri="{DAA4B4D4-6D71-4841-9C94-3DE7FCFB9230}">
                <p14:media xmlns:p14="http://schemas.microsoft.com/office/powerpoint/2010/main" xmlns="" r:embed="rId13">
                  <p14:trim st="502" end="23533"/>
                  <p14:fade out="1000"/>
                </p14:media>
              </p:ext>
            </p:extLst>
          </p:nvPr>
        </p:nvPicPr>
        <p:blipFill>
          <a:blip r:embed="rId12" cstate="print"/>
          <a:stretch>
            <a:fillRect/>
          </a:stretch>
        </p:blipFill>
        <p:spPr>
          <a:xfrm>
            <a:off x="8294988" y="-622715"/>
            <a:ext cx="609459" cy="609459"/>
          </a:xfrm>
          <a:prstGeom prst="rect">
            <a:avLst/>
          </a:prstGeom>
        </p:spPr>
      </p:pic>
      <p:pic>
        <p:nvPicPr>
          <p:cNvPr id="19" name="media1">
            <a:hlinkClick r:id="" action="ppaction://media"/>
          </p:cNvPr>
          <p:cNvPicPr>
            <a:picLocks noChangeAspect="1"/>
          </p:cNvPicPr>
          <p:nvPr>
            <a:videoFile r:link="rId1"/>
            <p:extLst>
              <p:ext uri="{DAA4B4D4-6D71-4841-9C94-3DE7FCFB9230}">
                <p14:media xmlns:p14="http://schemas.microsoft.com/office/powerpoint/2010/main" xmlns="" r:embed="rId13">
                  <p14:trim st="502" end="23533"/>
                  <p14:fade out="1000"/>
                </p14:media>
              </p:ext>
            </p:extLst>
          </p:nvPr>
        </p:nvPicPr>
        <p:blipFill>
          <a:blip r:embed="rId12" cstate="print"/>
          <a:stretch>
            <a:fillRect/>
          </a:stretch>
        </p:blipFill>
        <p:spPr>
          <a:xfrm>
            <a:off x="7611564" y="-622715"/>
            <a:ext cx="609459" cy="609459"/>
          </a:xfrm>
          <a:prstGeom prst="rect">
            <a:avLst/>
          </a:prstGeom>
        </p:spPr>
      </p:pic>
      <p:pic>
        <p:nvPicPr>
          <p:cNvPr id="20" name="Picture 19"/>
          <p:cNvPicPr>
            <a:picLocks noChangeAspect="1"/>
          </p:cNvPicPr>
          <p:nvPr/>
        </p:nvPicPr>
        <p:blipFill>
          <a:blip r:embed="rId14">
            <a:extLst>
              <a:ext uri="{28A0092B-C50C-407E-A947-70E740481C1C}">
                <a14:useLocalDpi xmlns:a14="http://schemas.microsoft.com/office/drawing/2010/main" xmlns="" val="0"/>
              </a:ext>
            </a:extLst>
          </a:blip>
          <a:stretch>
            <a:fillRect/>
          </a:stretch>
        </p:blipFill>
        <p:spPr>
          <a:xfrm>
            <a:off x="12141297" y="4432009"/>
            <a:ext cx="2932654" cy="1561544"/>
          </a:xfrm>
          <a:prstGeom prst="rect">
            <a:avLst/>
          </a:prstGeom>
        </p:spPr>
      </p:pic>
      <p:sp>
        <p:nvSpPr>
          <p:cNvPr id="21" name="Mũi tên: Phải 23">
            <a:hlinkClick r:id="rId15" action="ppaction://hlinksldjump"/>
            <a:extLst>
              <a:ext uri="{FF2B5EF4-FFF2-40B4-BE49-F238E27FC236}">
                <a16:creationId xmlns:a16="http://schemas.microsoft.com/office/drawing/2014/main" xmlns="" id="{00C07828-5AF1-44EE-8ACC-8401F6FB92F1}"/>
              </a:ext>
            </a:extLst>
          </p:cNvPr>
          <p:cNvSpPr/>
          <p:nvPr/>
        </p:nvSpPr>
        <p:spPr>
          <a:xfrm rot="10800000" flipV="1">
            <a:off x="4291918" y="5249585"/>
            <a:ext cx="2574162" cy="1079784"/>
          </a:xfrm>
          <a:prstGeom prst="rightArrow">
            <a:avLst/>
          </a:prstGeom>
          <a:solidFill>
            <a:schemeClr val="accent2"/>
          </a:solidFill>
          <a:ln>
            <a:solidFill>
              <a:schemeClr val="bg1"/>
            </a:solidFill>
          </a:ln>
          <a:effectLst>
            <a:innerShdw blurRad="63500" dist="50800" dir="162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Arial" panose="020B0604020202020204" pitchFamily="34" charset="0"/>
                <a:cs typeface="Arial" panose="020B0604020202020204" pitchFamily="34" charset="0"/>
              </a:rPr>
              <a:t>TIẾP THEO</a:t>
            </a:r>
          </a:p>
        </p:txBody>
      </p:sp>
      <p:pic>
        <p:nvPicPr>
          <p:cNvPr id="23" name="dung roi">
            <a:hlinkClick r:id="" action="ppaction://media"/>
            <a:extLst>
              <a:ext uri="{FF2B5EF4-FFF2-40B4-BE49-F238E27FC236}">
                <a16:creationId xmlns:a16="http://schemas.microsoft.com/office/drawing/2014/main" xmlns="" id="{B771DE68-BFA4-4978-ABFA-C34E2F18C7AA}"/>
              </a:ext>
            </a:extLst>
          </p:cNvPr>
          <p:cNvPicPr>
            <a:picLocks noChangeAspect="1"/>
          </p:cNvPicPr>
          <p:nvPr>
            <a:videoFile r:link="rId1"/>
            <p:extLst>
              <p:ext uri="{DAA4B4D4-6D71-4841-9C94-3DE7FCFB9230}">
                <p14:media xmlns:p14="http://schemas.microsoft.com/office/powerpoint/2010/main" xmlns="" r:embed="rId16">
                  <p14:trim st="978" end="1628"/>
                </p14:media>
              </p:ext>
            </p:extLst>
          </p:nvPr>
        </p:nvPicPr>
        <p:blipFill>
          <a:blip r:embed="rId12" cstate="print"/>
          <a:stretch>
            <a:fillRect/>
          </a:stretch>
        </p:blipFill>
        <p:spPr>
          <a:xfrm>
            <a:off x="6058332" y="-653879"/>
            <a:ext cx="609459" cy="609459"/>
          </a:xfrm>
          <a:prstGeom prst="rect">
            <a:avLst/>
          </a:prstGeom>
        </p:spPr>
      </p:pic>
      <p:pic>
        <p:nvPicPr>
          <p:cNvPr id="24" name="sai roi">
            <a:hlinkClick r:id="" action="ppaction://media"/>
            <a:extLst>
              <a:ext uri="{FF2B5EF4-FFF2-40B4-BE49-F238E27FC236}">
                <a16:creationId xmlns:a16="http://schemas.microsoft.com/office/drawing/2014/main" xmlns="" id="{492507AB-F3BB-4084-8DC3-7AA2DDF3385E}"/>
              </a:ext>
            </a:extLst>
          </p:cNvPr>
          <p:cNvPicPr>
            <a:picLocks noChangeAspect="1"/>
          </p:cNvPicPr>
          <p:nvPr>
            <a:videoFile r:link="rId1"/>
            <p:extLst>
              <p:ext uri="{DAA4B4D4-6D71-4841-9C94-3DE7FCFB9230}">
                <p14:media xmlns:p14="http://schemas.microsoft.com/office/powerpoint/2010/main" xmlns="" r:embed="rId17"/>
              </p:ext>
            </p:extLst>
          </p:nvPr>
        </p:nvPicPr>
        <p:blipFill>
          <a:blip r:embed="rId12" cstate="print"/>
          <a:stretch>
            <a:fillRect/>
          </a:stretch>
        </p:blipFill>
        <p:spPr>
          <a:xfrm>
            <a:off x="5220129" y="-560284"/>
            <a:ext cx="609459" cy="609459"/>
          </a:xfrm>
          <a:prstGeom prst="rect">
            <a:avLst/>
          </a:prstGeom>
        </p:spPr>
      </p:pic>
      <p:pic>
        <p:nvPicPr>
          <p:cNvPr id="25" name="sai roi">
            <a:hlinkClick r:id="" action="ppaction://media"/>
            <a:extLst>
              <a:ext uri="{FF2B5EF4-FFF2-40B4-BE49-F238E27FC236}">
                <a16:creationId xmlns:a16="http://schemas.microsoft.com/office/drawing/2014/main" xmlns="" id="{2003C579-1F2D-45F5-BF95-CC5219BE5AA3}"/>
              </a:ext>
            </a:extLst>
          </p:cNvPr>
          <p:cNvPicPr>
            <a:picLocks noChangeAspect="1"/>
          </p:cNvPicPr>
          <p:nvPr>
            <a:videoFile r:link="rId1"/>
            <p:extLst>
              <p:ext uri="{DAA4B4D4-6D71-4841-9C94-3DE7FCFB9230}">
                <p14:media xmlns:p14="http://schemas.microsoft.com/office/powerpoint/2010/main" xmlns="" r:embed="rId17"/>
              </p:ext>
            </p:extLst>
          </p:nvPr>
        </p:nvPicPr>
        <p:blipFill>
          <a:blip r:embed="rId12" cstate="print"/>
          <a:stretch>
            <a:fillRect/>
          </a:stretch>
        </p:blipFill>
        <p:spPr>
          <a:xfrm>
            <a:off x="4166889" y="-650695"/>
            <a:ext cx="609459" cy="609459"/>
          </a:xfrm>
          <a:prstGeom prst="rect">
            <a:avLst/>
          </a:prstGeom>
        </p:spPr>
      </p:pic>
      <p:pic>
        <p:nvPicPr>
          <p:cNvPr id="26" name="sai roi">
            <a:hlinkClick r:id="" action="ppaction://media"/>
            <a:extLst>
              <a:ext uri="{FF2B5EF4-FFF2-40B4-BE49-F238E27FC236}">
                <a16:creationId xmlns:a16="http://schemas.microsoft.com/office/drawing/2014/main" xmlns="" id="{9C48F706-1C78-420B-94B1-E5E903EF021A}"/>
              </a:ext>
            </a:extLst>
          </p:cNvPr>
          <p:cNvPicPr>
            <a:picLocks noChangeAspect="1"/>
          </p:cNvPicPr>
          <p:nvPr>
            <a:videoFile r:link="rId1"/>
            <p:extLst>
              <p:ext uri="{DAA4B4D4-6D71-4841-9C94-3DE7FCFB9230}">
                <p14:media xmlns:p14="http://schemas.microsoft.com/office/powerpoint/2010/main" xmlns="" r:embed="rId17"/>
              </p:ext>
            </p:extLst>
          </p:nvPr>
        </p:nvPicPr>
        <p:blipFill>
          <a:blip r:embed="rId12" cstate="print"/>
          <a:stretch>
            <a:fillRect/>
          </a:stretch>
        </p:blipFill>
        <p:spPr>
          <a:xfrm>
            <a:off x="3283312" y="-673224"/>
            <a:ext cx="609459" cy="609459"/>
          </a:xfrm>
          <a:prstGeom prst="rect">
            <a:avLst/>
          </a:prstGeom>
        </p:spPr>
      </p:pic>
      <p:pic>
        <p:nvPicPr>
          <p:cNvPr id="27" name="Picture 26"/>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12121457" y="1295894"/>
            <a:ext cx="6858000" cy="6858000"/>
          </a:xfrm>
          <a:prstGeom prst="rect">
            <a:avLst/>
          </a:prstGeom>
        </p:spPr>
      </p:pic>
      <p:sp>
        <p:nvSpPr>
          <p:cNvPr id="2" name="B">
            <a:extLst>
              <a:ext uri="{FF2B5EF4-FFF2-40B4-BE49-F238E27FC236}">
                <a16:creationId xmlns:a16="http://schemas.microsoft.com/office/drawing/2014/main" xmlns="" id="{EFEC2813-F03C-46C4-B220-977ADEDD23F1}"/>
              </a:ext>
            </a:extLst>
          </p:cNvPr>
          <p:cNvSpPr/>
          <p:nvPr/>
        </p:nvSpPr>
        <p:spPr>
          <a:xfrm flipH="1">
            <a:off x="7611560" y="2476429"/>
            <a:ext cx="4693639"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r>
              <a:rPr lang="en-US" sz="3200" b="1" kern="0" dirty="0">
                <a:solidFill>
                  <a:schemeClr val="tx1"/>
                </a:solidFill>
                <a:latin typeface="Times New Roman" panose="02020603050405020304" pitchFamily="18" charset="0"/>
                <a:cs typeface="Times New Roman" panose="02020603050405020304" pitchFamily="18" charset="0"/>
              </a:rPr>
              <a:t>A. </a:t>
            </a:r>
            <a:r>
              <a:rPr lang="en-US" sz="3200" b="1" kern="0" dirty="0" err="1">
                <a:solidFill>
                  <a:schemeClr val="tx1"/>
                </a:solidFill>
                <a:latin typeface="Times New Roman" panose="02020603050405020304" pitchFamily="18" charset="0"/>
                <a:cs typeface="Times New Roman" panose="02020603050405020304" pitchFamily="18" charset="0"/>
              </a:rPr>
              <a:t>Rất</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thông</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minh</a:t>
            </a:r>
            <a:r>
              <a:rPr lang="en-US" sz="4000" b="1" kern="0" dirty="0">
                <a:solidFill>
                  <a:prstClr val="white"/>
                </a:solidFill>
                <a:latin typeface="Times New Roman" panose="02020603050405020304" pitchFamily="18" charset="0"/>
                <a:cs typeface="Times New Roman" panose="02020603050405020304" pitchFamily="18" charset="0"/>
              </a:rPr>
              <a:t>.</a:t>
            </a:r>
            <a:r>
              <a:rPr lang="en-US" sz="4000" b="1" dirty="0">
                <a:solidFill>
                  <a:prstClr val="black"/>
                </a:solidFill>
                <a:latin typeface="Arial" panose="020B0604020202020204" pitchFamily="34" charset="0"/>
                <a:cs typeface="Arial" panose="020B0604020202020204" pitchFamily="34" charset="0"/>
              </a:rPr>
              <a:t> </a:t>
            </a:r>
            <a:endParaRPr lang="vi-VN" sz="4000" b="1" dirty="0">
              <a:solidFill>
                <a:prstClr val="black"/>
              </a:solidFill>
              <a:cs typeface="Arial" panose="020B0604020202020204" pitchFamily="34" charset="0"/>
            </a:endParaRPr>
          </a:p>
        </p:txBody>
      </p:sp>
      <p:sp>
        <p:nvSpPr>
          <p:cNvPr id="11" name="A">
            <a:extLst>
              <a:ext uri="{FF2B5EF4-FFF2-40B4-BE49-F238E27FC236}">
                <a16:creationId xmlns:a16="http://schemas.microsoft.com/office/drawing/2014/main" xmlns="" id="{EFEC2813-F03C-46C4-B220-977ADEDD23F1}"/>
              </a:ext>
            </a:extLst>
          </p:cNvPr>
          <p:cNvSpPr/>
          <p:nvPr/>
        </p:nvSpPr>
        <p:spPr>
          <a:xfrm flipH="1">
            <a:off x="7649112" y="5851730"/>
            <a:ext cx="4693638"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800" dirty="0">
              <a:solidFill>
                <a:schemeClr val="tx1"/>
              </a:solidFill>
              <a:latin typeface="Arial" panose="020B0604020202020204" pitchFamily="34" charset="0"/>
              <a:cs typeface="Arial" panose="020B0604020202020204" pitchFamily="34" charset="0"/>
            </a:endParaRPr>
          </a:p>
          <a:p>
            <a:r>
              <a:rPr lang="en-US" sz="3200" b="1" kern="0" dirty="0">
                <a:solidFill>
                  <a:schemeClr val="tx1"/>
                </a:solidFill>
                <a:latin typeface="Times New Roman" panose="02020603050405020304" pitchFamily="18" charset="0"/>
                <a:cs typeface="Times New Roman" panose="02020603050405020304" pitchFamily="18" charset="0"/>
              </a:rPr>
              <a:t>D. </a:t>
            </a:r>
            <a:r>
              <a:rPr lang="en-US" sz="3200" b="1" kern="0" dirty="0" err="1">
                <a:solidFill>
                  <a:schemeClr val="tx1"/>
                </a:solidFill>
                <a:latin typeface="Times New Roman" panose="02020603050405020304" pitchFamily="18" charset="0"/>
                <a:cs typeface="Times New Roman" panose="02020603050405020304" pitchFamily="18" charset="0"/>
              </a:rPr>
              <a:t>Kiêu</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ngạo</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và</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ngông</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cuồng</a:t>
            </a:r>
            <a:r>
              <a:rPr lang="en-US" sz="3200" b="1" kern="0" dirty="0">
                <a:solidFill>
                  <a:schemeClr val="tx1"/>
                </a:solidFill>
                <a:latin typeface="Times New Roman" panose="02020603050405020304" pitchFamily="18" charset="0"/>
                <a:cs typeface="Times New Roman" panose="02020603050405020304" pitchFamily="18" charset="0"/>
              </a:rPr>
              <a:t>. </a:t>
            </a:r>
          </a:p>
          <a:p>
            <a:pPr algn="ctr"/>
            <a:endParaRPr lang="vi-VN" sz="4000" dirty="0">
              <a:solidFill>
                <a:prstClr val="black"/>
              </a:solidFill>
              <a:cs typeface="Arial" panose="020B0604020202020204" pitchFamily="34" charset="0"/>
            </a:endParaRPr>
          </a:p>
        </p:txBody>
      </p:sp>
      <p:sp>
        <p:nvSpPr>
          <p:cNvPr id="12" name="C">
            <a:extLst>
              <a:ext uri="{FF2B5EF4-FFF2-40B4-BE49-F238E27FC236}">
                <a16:creationId xmlns:a16="http://schemas.microsoft.com/office/drawing/2014/main" xmlns="" id="{EFEC2813-F03C-46C4-B220-977ADEDD23F1}"/>
              </a:ext>
            </a:extLst>
          </p:cNvPr>
          <p:cNvSpPr/>
          <p:nvPr/>
        </p:nvSpPr>
        <p:spPr>
          <a:xfrm flipH="1">
            <a:off x="7611563" y="4724003"/>
            <a:ext cx="4693637"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3200" b="1" kern="0" dirty="0">
                <a:solidFill>
                  <a:schemeClr val="tx1"/>
                </a:solidFill>
                <a:latin typeface="Times New Roman" panose="02020603050405020304" pitchFamily="18" charset="0"/>
                <a:cs typeface="Times New Roman" panose="02020603050405020304" pitchFamily="18" charset="0"/>
              </a:rPr>
              <a:t>C. </a:t>
            </a:r>
            <a:r>
              <a:rPr lang="en-US" sz="3200" b="1" kern="0" dirty="0" err="1">
                <a:solidFill>
                  <a:schemeClr val="tx1"/>
                </a:solidFill>
                <a:latin typeface="Times New Roman" panose="02020603050405020304" pitchFamily="18" charset="0"/>
                <a:cs typeface="Times New Roman" panose="02020603050405020304" pitchFamily="18" charset="0"/>
              </a:rPr>
              <a:t>Tự</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cho</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mình</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tài</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giỏi</a:t>
            </a:r>
            <a:r>
              <a:rPr lang="en-US" sz="3200" b="1" kern="0" dirty="0">
                <a:solidFill>
                  <a:schemeClr val="tx1"/>
                </a:solidFill>
                <a:latin typeface="Times New Roman" panose="02020603050405020304" pitchFamily="18" charset="0"/>
                <a:cs typeface="Times New Roman" panose="02020603050405020304" pitchFamily="18" charset="0"/>
              </a:rPr>
              <a:t>.</a:t>
            </a:r>
            <a:endParaRPr lang="en-US" kern="0" dirty="0">
              <a:solidFill>
                <a:schemeClr val="tx1"/>
              </a:solidFill>
            </a:endParaRPr>
          </a:p>
        </p:txBody>
      </p:sp>
      <p:sp>
        <p:nvSpPr>
          <p:cNvPr id="13" name="D">
            <a:extLst>
              <a:ext uri="{FF2B5EF4-FFF2-40B4-BE49-F238E27FC236}">
                <a16:creationId xmlns:a16="http://schemas.microsoft.com/office/drawing/2014/main" xmlns="" id="{EFEC2813-F03C-46C4-B220-977ADEDD23F1}"/>
              </a:ext>
            </a:extLst>
          </p:cNvPr>
          <p:cNvSpPr/>
          <p:nvPr/>
        </p:nvSpPr>
        <p:spPr>
          <a:xfrm flipH="1">
            <a:off x="7611560" y="3613846"/>
            <a:ext cx="4693641"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3200" b="1" kern="0" dirty="0">
                <a:solidFill>
                  <a:schemeClr val="tx1"/>
                </a:solidFill>
                <a:latin typeface="Times New Roman" panose="02020603050405020304" pitchFamily="18" charset="0"/>
                <a:cs typeface="Times New Roman" panose="02020603050405020304" pitchFamily="18" charset="0"/>
              </a:rPr>
              <a:t>B. </a:t>
            </a:r>
            <a:r>
              <a:rPr lang="en-US" sz="3200" b="1" kern="0" dirty="0" err="1">
                <a:solidFill>
                  <a:schemeClr val="tx1"/>
                </a:solidFill>
                <a:latin typeface="Times New Roman" panose="02020603050405020304" pitchFamily="18" charset="0"/>
                <a:cs typeface="Times New Roman" panose="02020603050405020304" pitchFamily="18" charset="0"/>
              </a:rPr>
              <a:t>Quá</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xinh</a:t>
            </a:r>
            <a:r>
              <a:rPr lang="en-US" sz="3200" b="1" kern="0" dirty="0">
                <a:solidFill>
                  <a:schemeClr val="tx1"/>
                </a:solidFill>
                <a:latin typeface="Times New Roman" panose="02020603050405020304" pitchFamily="18" charset="0"/>
                <a:cs typeface="Times New Roman" panose="02020603050405020304" pitchFamily="18" charset="0"/>
              </a:rPr>
              <a:t> </a:t>
            </a:r>
            <a:r>
              <a:rPr lang="en-US" sz="3200" b="1" kern="0" dirty="0" err="1">
                <a:solidFill>
                  <a:schemeClr val="tx1"/>
                </a:solidFill>
                <a:latin typeface="Times New Roman" panose="02020603050405020304" pitchFamily="18" charset="0"/>
                <a:cs typeface="Times New Roman" panose="02020603050405020304" pitchFamily="18" charset="0"/>
              </a:rPr>
              <a:t>đẹp</a:t>
            </a:r>
            <a:r>
              <a:rPr lang="en-US" b="1" kern="0" dirty="0">
                <a:solidFill>
                  <a:schemeClr val="tx1"/>
                </a:solidFill>
                <a:latin typeface="Times New Roman" panose="02020603050405020304" pitchFamily="18" charset="0"/>
                <a:cs typeface="Times New Roman" panose="02020603050405020304" pitchFamily="18" charset="0"/>
              </a:rPr>
              <a:t>. </a:t>
            </a:r>
            <a:endParaRPr lang="en-US" kern="0" dirty="0">
              <a:solidFill>
                <a:schemeClr val="tx1"/>
              </a:solidFill>
            </a:endParaRPr>
          </a:p>
        </p:txBody>
      </p:sp>
    </p:spTree>
    <p:extLst>
      <p:ext uri="{BB962C8B-B14F-4D97-AF65-F5344CB8AC3E}">
        <p14:creationId xmlns:p14="http://schemas.microsoft.com/office/powerpoint/2010/main" xmlns="" val="35471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0026 0.02592 L -1.27566 0.04305 " pathEditMode="relative" rAng="0" ptsTypes="AA">
                                      <p:cBhvr>
                                        <p:cTn id="6" dur="2500" fill="hold"/>
                                        <p:tgtEl>
                                          <p:spTgt spid="20"/>
                                        </p:tgtEl>
                                        <p:attrNameLst>
                                          <p:attrName>ppt_x</p:attrName>
                                          <p:attrName>ppt_y</p:attrName>
                                        </p:attrNameLst>
                                      </p:cBhvr>
                                      <p:rCtr x="-63919" y="856"/>
                                    </p:animMotion>
                                  </p:childTnLst>
                                </p:cTn>
                              </p:par>
                              <p:par>
                                <p:cTn id="7" presetID="35" presetClass="path" presetSubtype="0" accel="50000" decel="50000" fill="hold" nodeType="withEffect">
                                  <p:stCondLst>
                                    <p:cond delay="0"/>
                                  </p:stCondLst>
                                  <p:childTnLst>
                                    <p:animMotion origin="layout" path="M 4.88941E-6 -3.7037E-7 L -0.87484 -3.7037E-7 " pathEditMode="relative" rAng="0" ptsTypes="AA">
                                      <p:cBhvr>
                                        <p:cTn id="8" dur="5000" fill="hold"/>
                                        <p:tgtEl>
                                          <p:spTgt spid="27"/>
                                        </p:tgtEl>
                                        <p:attrNameLst>
                                          <p:attrName>ppt_x</p:attrName>
                                          <p:attrName>ppt_y</p:attrName>
                                        </p:attrNameLst>
                                      </p:cBhvr>
                                      <p:rCtr x="-43742" y="0"/>
                                    </p:animMotion>
                                  </p:childTnLst>
                                </p:cTn>
                              </p:par>
                              <p:par>
                                <p:cTn id="9" presetID="8" presetClass="emph" presetSubtype="0" fill="hold" nodeType="withEffect">
                                  <p:stCondLst>
                                    <p:cond delay="0"/>
                                  </p:stCondLst>
                                  <p:childTnLst>
                                    <p:animRot by="21600000">
                                      <p:cBhvr>
                                        <p:cTn id="10" dur="250" fill="hold"/>
                                        <p:tgtEl>
                                          <p:spTgt spid="27"/>
                                        </p:tgtEl>
                                        <p:attrNameLst>
                                          <p:attrName>r</p:attrName>
                                        </p:attrNameLst>
                                      </p:cBhvr>
                                    </p:animRot>
                                  </p:childTnLst>
                                </p:cTn>
                              </p:par>
                              <p:par>
                                <p:cTn id="11" presetID="1" presetClass="mediacall" presetSubtype="0" fill="hold" nodeType="withEffect">
                                  <p:stCondLst>
                                    <p:cond delay="0"/>
                                  </p:stCondLst>
                                  <p:childTnLst>
                                    <p:cmd type="call" cmd="playFrom(0.0)">
                                      <p:cBhvr>
                                        <p:cTn id="12" dur="6391" fill="hold"/>
                                        <p:tgtEl>
                                          <p:spTgt spid="15"/>
                                        </p:tgtEl>
                                      </p:cBhvr>
                                    </p:cmd>
                                  </p:childTnLst>
                                </p:cTn>
                              </p:par>
                              <p:par>
                                <p:cTn id="13" presetID="1" presetClass="mediacall" presetSubtype="0" fill="hold" nodeType="withEffect">
                                  <p:stCondLst>
                                    <p:cond delay="0"/>
                                  </p:stCondLst>
                                  <p:childTnLst>
                                    <p:cmd type="call" cmd="playFrom(0.0)">
                                      <p:cBhvr>
                                        <p:cTn id="14" dur="3030" fill="hold"/>
                                        <p:tgtEl>
                                          <p:spTgt spid="14"/>
                                        </p:tgtEl>
                                      </p:cBhvr>
                                    </p:cmd>
                                  </p:childTnLst>
                                </p:cTn>
                              </p:par>
                            </p:childTnLst>
                          </p:cTn>
                        </p:par>
                        <p:par>
                          <p:cTn id="15" fill="hold">
                            <p:stCondLst>
                              <p:cond delay="6391"/>
                            </p:stCondLst>
                            <p:childTnLst>
                              <p:par>
                                <p:cTn id="16" presetID="4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par>
                                <p:cTn id="21" presetID="53" presetClass="entr" presetSubtype="16" fill="hold" grpId="0" nodeType="withEffect">
                                  <p:stCondLst>
                                    <p:cond delay="0"/>
                                  </p:stCondLst>
                                  <p:iterate type="lt">
                                    <p:tmPct val="0"/>
                                  </p:iterate>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1"/>
                    </p:tgtEl>
                  </p:cond>
                </p:stCondLst>
                <p:endSync evt="end" delay="0">
                  <p:rtn val="all"/>
                </p:endSync>
                <p:childTnLst>
                  <p:par>
                    <p:cTn id="42" fill="hold">
                      <p:stCondLst>
                        <p:cond delay="0"/>
                      </p:stCondLst>
                      <p:childTnLst>
                        <p:par>
                          <p:cTn id="43" fill="hold">
                            <p:stCondLst>
                              <p:cond delay="0"/>
                            </p:stCondLst>
                            <p:childTnLst>
                              <p:par>
                                <p:cTn id="44" presetID="24" presetClass="emph" presetSubtype="0" fill="hold" grpId="1" nodeType="withEffect">
                                  <p:stCondLst>
                                    <p:cond delay="0"/>
                                  </p:stCondLst>
                                  <p:iterate type="lt">
                                    <p:tmPct val="0"/>
                                  </p:iterate>
                                  <p:childTnLst>
                                    <p:animClr clrSpc="hsl" dir="cw">
                                      <p:cBhvr override="childStyle">
                                        <p:cTn id="45" dur="500" fill="hold"/>
                                        <p:tgtEl>
                                          <p:spTgt spid="11"/>
                                        </p:tgtEl>
                                        <p:attrNameLst>
                                          <p:attrName>style.color</p:attrName>
                                        </p:attrNameLst>
                                      </p:cBhvr>
                                      <p:by>
                                        <p:hsl h="0" s="-12549" l="-25098"/>
                                      </p:by>
                                    </p:animClr>
                                    <p:animClr clrSpc="hsl" dir="cw">
                                      <p:cBhvr>
                                        <p:cTn id="46" dur="500" fill="hold"/>
                                        <p:tgtEl>
                                          <p:spTgt spid="11"/>
                                        </p:tgtEl>
                                        <p:attrNameLst>
                                          <p:attrName>fillcolor</p:attrName>
                                        </p:attrNameLst>
                                      </p:cBhvr>
                                      <p:by>
                                        <p:hsl h="0" s="-12549" l="-25098"/>
                                      </p:by>
                                    </p:animClr>
                                    <p:animClr clrSpc="hsl" dir="cw">
                                      <p:cBhvr>
                                        <p:cTn id="47" dur="500" fill="hold"/>
                                        <p:tgtEl>
                                          <p:spTgt spid="11"/>
                                        </p:tgtEl>
                                        <p:attrNameLst>
                                          <p:attrName>stroke.color</p:attrName>
                                        </p:attrNameLst>
                                      </p:cBhvr>
                                      <p:by>
                                        <p:hsl h="0" s="-12549" l="-25098"/>
                                      </p:by>
                                    </p:animClr>
                                    <p:set>
                                      <p:cBhvr>
                                        <p:cTn id="48" dur="500" fill="hold"/>
                                        <p:tgtEl>
                                          <p:spTgt spid="11"/>
                                        </p:tgtEl>
                                        <p:attrNameLst>
                                          <p:attrName>fill.type</p:attrName>
                                        </p:attrNameLst>
                                      </p:cBhvr>
                                      <p:to>
                                        <p:strVal val="solid"/>
                                      </p:to>
                                    </p:set>
                                  </p:childTnLst>
                                  <p:subTnLst>
                                    <p:audio>
                                      <p:cMediaNode>
                                        <p:cTn display="0" masterRel="sameClick">
                                          <p:stCondLst>
                                            <p:cond evt="begin" delay="0">
                                              <p:tn val="44"/>
                                            </p:cond>
                                          </p:stCondLst>
                                          <p:endCondLst>
                                            <p:cond evt="onStopAudio" delay="0">
                                              <p:tgtEl>
                                                <p:sldTgt/>
                                              </p:tgtEl>
                                            </p:cond>
                                          </p:endCondLst>
                                        </p:cTn>
                                        <p:tgtEl>
                                          <p:sndTgt r:embed="rId4" name="wind.wav"/>
                                        </p:tgtEl>
                                      </p:cMediaNode>
                                    </p:audio>
                                  </p:subTnLst>
                                </p:cTn>
                              </p:par>
                              <p:par>
                                <p:cTn id="49" presetID="10" presetClass="exit" presetSubtype="0" fill="hold" grpId="1"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2"/>
                                        </p:tgtEl>
                                      </p:cBhvr>
                                    </p:animEffect>
                                    <p:set>
                                      <p:cBhvr>
                                        <p:cTn id="57" dur="1" fill="hold">
                                          <p:stCondLst>
                                            <p:cond delay="499"/>
                                          </p:stCondLst>
                                        </p:cTn>
                                        <p:tgtEl>
                                          <p:spTgt spid="2"/>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2131" fill="hold"/>
                                        <p:tgtEl>
                                          <p:spTgt spid="23"/>
                                        </p:tgtEl>
                                      </p:cBhvr>
                                    </p:cmd>
                                  </p:childTnLst>
                                </p:cTn>
                              </p:par>
                            </p:childTnLst>
                          </p:cTn>
                        </p:par>
                        <p:par>
                          <p:cTn id="60" fill="hold">
                            <p:stCondLst>
                              <p:cond delay="2131"/>
                            </p:stCondLst>
                            <p:childTnLst>
                              <p:par>
                                <p:cTn id="61" presetID="56" presetClass="path" presetSubtype="0" accel="50000" decel="50000" fill="hold" nodeType="afterEffect">
                                  <p:stCondLst>
                                    <p:cond delay="0"/>
                                  </p:stCondLst>
                                  <p:childTnLst>
                                    <p:animMotion origin="layout" path="M -6.25E-7 1.11111E-6 L 0.13646 0.05486 " pathEditMode="relative" rAng="0" ptsTypes="AA">
                                      <p:cBhvr>
                                        <p:cTn id="62" dur="1300" fill="hold"/>
                                        <p:tgtEl>
                                          <p:spTgt spid="7"/>
                                        </p:tgtEl>
                                        <p:attrNameLst>
                                          <p:attrName>ppt_x</p:attrName>
                                          <p:attrName>ppt_y</p:attrName>
                                        </p:attrNameLst>
                                      </p:cBhvr>
                                      <p:rCtr x="6823" y="2731"/>
                                    </p:animMotion>
                                  </p:childTnLst>
                                </p:cTn>
                              </p:par>
                            </p:childTnLst>
                          </p:cTn>
                        </p:par>
                        <p:par>
                          <p:cTn id="63" fill="hold">
                            <p:stCondLst>
                              <p:cond delay="3431"/>
                            </p:stCondLst>
                            <p:childTnLst>
                              <p:par>
                                <p:cTn id="64" presetID="10" presetClass="exit" presetSubtype="0" fill="hold" nodeType="afterEffect">
                                  <p:stCondLst>
                                    <p:cond delay="0"/>
                                  </p:stCondLst>
                                  <p:childTnLst>
                                    <p:animEffect transition="out" filter="fade">
                                      <p:cBhvr>
                                        <p:cTn id="65" dur="1300"/>
                                        <p:tgtEl>
                                          <p:spTgt spid="7"/>
                                        </p:tgtEl>
                                      </p:cBhvr>
                                    </p:animEffect>
                                    <p:set>
                                      <p:cBhvr>
                                        <p:cTn id="66" dur="1" fill="hold">
                                          <p:stCondLst>
                                            <p:cond delay="1299"/>
                                          </p:stCondLst>
                                        </p:cTn>
                                        <p:tgtEl>
                                          <p:spTgt spid="7"/>
                                        </p:tgtEl>
                                        <p:attrNameLst>
                                          <p:attrName>style.visibility</p:attrName>
                                        </p:attrNameLst>
                                      </p:cBhvr>
                                      <p:to>
                                        <p:strVal val="hidden"/>
                                      </p:to>
                                    </p:set>
                                  </p:childTnLst>
                                </p:cTn>
                              </p:par>
                            </p:childTnLst>
                          </p:cTn>
                        </p:par>
                        <p:par>
                          <p:cTn id="67" fill="hold">
                            <p:stCondLst>
                              <p:cond delay="4731"/>
                            </p:stCondLst>
                            <p:childTnLst>
                              <p:par>
                                <p:cTn id="68" presetID="35" presetClass="path" presetSubtype="0" accel="50000" decel="50000" fill="hold" nodeType="afterEffect">
                                  <p:stCondLst>
                                    <p:cond delay="0"/>
                                  </p:stCondLst>
                                  <p:childTnLst>
                                    <p:animMotion origin="layout" path="M -0.87552 -3.69942E-6 L -1.56315 -3.69942E-6 " pathEditMode="relative" rAng="0" ptsTypes="AA">
                                      <p:cBhvr>
                                        <p:cTn id="69" dur="2000" fill="hold"/>
                                        <p:tgtEl>
                                          <p:spTgt spid="27"/>
                                        </p:tgtEl>
                                        <p:attrNameLst>
                                          <p:attrName>ppt_x</p:attrName>
                                          <p:attrName>ppt_y</p:attrName>
                                        </p:attrNameLst>
                                      </p:cBhvr>
                                      <p:rCtr x="-34388" y="0"/>
                                    </p:animMotion>
                                  </p:childTnLst>
                                </p:cTn>
                              </p:par>
                              <p:par>
                                <p:cTn id="70" presetID="1" presetClass="mediacall" presetSubtype="0" fill="hold" nodeType="withEffect">
                                  <p:stCondLst>
                                    <p:cond delay="0"/>
                                  </p:stCondLst>
                                  <p:childTnLst>
                                    <p:cmd type="call" cmd="playFrom(0.0)">
                                      <p:cBhvr>
                                        <p:cTn id="71" dur="2220" fill="hold"/>
                                        <p:tgtEl>
                                          <p:spTgt spid="16"/>
                                        </p:tgtEl>
                                      </p:cBhvr>
                                    </p:cmd>
                                  </p:childTnLst>
                                </p:cTn>
                              </p:par>
                              <p:par>
                                <p:cTn id="72" presetID="14" presetClass="exit" presetSubtype="10" fill="hold" grpId="1" nodeType="withEffect">
                                  <p:stCondLst>
                                    <p:cond delay="0"/>
                                  </p:stCondLst>
                                  <p:childTnLst>
                                    <p:animEffect transition="out" filter="randombar(horizontal)">
                                      <p:cBhvr>
                                        <p:cTn id="73" dur="500"/>
                                        <p:tgtEl>
                                          <p:spTgt spid="10"/>
                                        </p:tgtEl>
                                      </p:cBhvr>
                                    </p:animEffect>
                                    <p:set>
                                      <p:cBhvr>
                                        <p:cTn id="74" dur="1" fill="hold">
                                          <p:stCondLst>
                                            <p:cond delay="499"/>
                                          </p:stCondLst>
                                        </p:cTn>
                                        <p:tgtEl>
                                          <p:spTgt spid="10"/>
                                        </p:tgtEl>
                                        <p:attrNameLst>
                                          <p:attrName>style.visibility</p:attrName>
                                        </p:attrNameLst>
                                      </p:cBhvr>
                                      <p:to>
                                        <p:strVal val="hidden"/>
                                      </p:to>
                                    </p:set>
                                  </p:childTnLst>
                                </p:cTn>
                              </p:par>
                              <p:par>
                                <p:cTn id="75" presetID="14" presetClass="exit" presetSubtype="10" fill="hold" grpId="2" nodeType="withEffect">
                                  <p:stCondLst>
                                    <p:cond delay="0"/>
                                  </p:stCondLst>
                                  <p:iterate type="lt">
                                    <p:tmPct val="0"/>
                                  </p:iterate>
                                  <p:childTnLst>
                                    <p:animEffect transition="out" filter="randombar(horizontal)">
                                      <p:cBhvr>
                                        <p:cTn id="76" dur="500"/>
                                        <p:tgtEl>
                                          <p:spTgt spid="11"/>
                                        </p:tgtEl>
                                      </p:cBhvr>
                                    </p:animEffect>
                                    <p:set>
                                      <p:cBhvr>
                                        <p:cTn id="77" dur="1" fill="hold">
                                          <p:stCondLst>
                                            <p:cond delay="499"/>
                                          </p:stCondLst>
                                        </p:cTn>
                                        <p:tgtEl>
                                          <p:spTgt spid="11"/>
                                        </p:tgtEl>
                                        <p:attrNameLst>
                                          <p:attrName>style.visibility</p:attrName>
                                        </p:attrNameLst>
                                      </p:cBhvr>
                                      <p:to>
                                        <p:strVal val="hidden"/>
                                      </p:to>
                                    </p:set>
                                  </p:childTnLst>
                                </p:cTn>
                              </p:par>
                              <p:par>
                                <p:cTn id="78" presetID="31" presetClass="entr" presetSubtype="0" fill="hold" grpId="0" nodeType="with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p:cTn id="80" dur="1000" fill="hold"/>
                                        <p:tgtEl>
                                          <p:spTgt spid="21"/>
                                        </p:tgtEl>
                                        <p:attrNameLst>
                                          <p:attrName>ppt_w</p:attrName>
                                        </p:attrNameLst>
                                      </p:cBhvr>
                                      <p:tavLst>
                                        <p:tav tm="0">
                                          <p:val>
                                            <p:fltVal val="0"/>
                                          </p:val>
                                        </p:tav>
                                        <p:tav tm="100000">
                                          <p:val>
                                            <p:strVal val="#ppt_w"/>
                                          </p:val>
                                        </p:tav>
                                      </p:tavLst>
                                    </p:anim>
                                    <p:anim calcmode="lin" valueType="num">
                                      <p:cBhvr>
                                        <p:cTn id="81" dur="1000" fill="hold"/>
                                        <p:tgtEl>
                                          <p:spTgt spid="21"/>
                                        </p:tgtEl>
                                        <p:attrNameLst>
                                          <p:attrName>ppt_h</p:attrName>
                                        </p:attrNameLst>
                                      </p:cBhvr>
                                      <p:tavLst>
                                        <p:tav tm="0">
                                          <p:val>
                                            <p:fltVal val="0"/>
                                          </p:val>
                                        </p:tav>
                                        <p:tav tm="100000">
                                          <p:val>
                                            <p:strVal val="#ppt_h"/>
                                          </p:val>
                                        </p:tav>
                                      </p:tavLst>
                                    </p:anim>
                                    <p:anim calcmode="lin" valueType="num">
                                      <p:cBhvr>
                                        <p:cTn id="82" dur="1000" fill="hold"/>
                                        <p:tgtEl>
                                          <p:spTgt spid="21"/>
                                        </p:tgtEl>
                                        <p:attrNameLst>
                                          <p:attrName>style.rotation</p:attrName>
                                        </p:attrNameLst>
                                      </p:cBhvr>
                                      <p:tavLst>
                                        <p:tav tm="0">
                                          <p:val>
                                            <p:fltVal val="90"/>
                                          </p:val>
                                        </p:tav>
                                        <p:tav tm="100000">
                                          <p:val>
                                            <p:fltVal val="0"/>
                                          </p:val>
                                        </p:tav>
                                      </p:tavLst>
                                    </p:anim>
                                    <p:animEffect transition="in" filter="fade">
                                      <p:cBhvr>
                                        <p:cTn id="83" dur="1000"/>
                                        <p:tgtEl>
                                          <p:spTgt spid="21"/>
                                        </p:tgtEl>
                                      </p:cBhvr>
                                    </p:animEffect>
                                  </p:childTnLst>
                                </p:cTn>
                              </p:par>
                              <p:par>
                                <p:cTn id="84" presetID="32" presetClass="emph" presetSubtype="0" repeatCount="indefinite" fill="hold" grpId="4" nodeType="withEffect">
                                  <p:stCondLst>
                                    <p:cond delay="0"/>
                                  </p:stCondLst>
                                  <p:childTnLst>
                                    <p:animRot by="120000">
                                      <p:cBhvr>
                                        <p:cTn id="85" dur="100" fill="hold">
                                          <p:stCondLst>
                                            <p:cond delay="0"/>
                                          </p:stCondLst>
                                        </p:cTn>
                                        <p:tgtEl>
                                          <p:spTgt spid="21"/>
                                        </p:tgtEl>
                                        <p:attrNameLst>
                                          <p:attrName>r</p:attrName>
                                        </p:attrNameLst>
                                      </p:cBhvr>
                                    </p:animRot>
                                    <p:animRot by="-240000">
                                      <p:cBhvr>
                                        <p:cTn id="86" dur="200" fill="hold">
                                          <p:stCondLst>
                                            <p:cond delay="200"/>
                                          </p:stCondLst>
                                        </p:cTn>
                                        <p:tgtEl>
                                          <p:spTgt spid="21"/>
                                        </p:tgtEl>
                                        <p:attrNameLst>
                                          <p:attrName>r</p:attrName>
                                        </p:attrNameLst>
                                      </p:cBhvr>
                                    </p:animRot>
                                    <p:animRot by="240000">
                                      <p:cBhvr>
                                        <p:cTn id="87" dur="200" fill="hold">
                                          <p:stCondLst>
                                            <p:cond delay="400"/>
                                          </p:stCondLst>
                                        </p:cTn>
                                        <p:tgtEl>
                                          <p:spTgt spid="21"/>
                                        </p:tgtEl>
                                        <p:attrNameLst>
                                          <p:attrName>r</p:attrName>
                                        </p:attrNameLst>
                                      </p:cBhvr>
                                    </p:animRot>
                                    <p:animRot by="-240000">
                                      <p:cBhvr>
                                        <p:cTn id="88" dur="200" fill="hold">
                                          <p:stCondLst>
                                            <p:cond delay="600"/>
                                          </p:stCondLst>
                                        </p:cTn>
                                        <p:tgtEl>
                                          <p:spTgt spid="21"/>
                                        </p:tgtEl>
                                        <p:attrNameLst>
                                          <p:attrName>r</p:attrName>
                                        </p:attrNameLst>
                                      </p:cBhvr>
                                    </p:animRot>
                                    <p:animRot by="120000">
                                      <p:cBhvr>
                                        <p:cTn id="8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1"/>
                  </p:tgtEl>
                </p:cond>
              </p:nextCondLst>
            </p:seq>
            <p:seq concurrent="1" nextAc="seek">
              <p:cTn id="90" restart="whenNotActive" fill="hold" evtFilter="cancelBubble" nodeType="interactiveSeq">
                <p:stCondLst>
                  <p:cond evt="onClick" delay="0">
                    <p:tgtEl>
                      <p:spTgt spid="12"/>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2" nodeType="withEffect">
                                  <p:stCondLst>
                                    <p:cond delay="0"/>
                                  </p:stCondLst>
                                  <p:childTnLst>
                                    <p:animClr clrSpc="rgb" dir="cw">
                                      <p:cBhvr override="childStyle">
                                        <p:cTn id="94" dur="500" fill="hold"/>
                                        <p:tgtEl>
                                          <p:spTgt spid="12"/>
                                        </p:tgtEl>
                                        <p:attrNameLst>
                                          <p:attrName>style.color</p:attrName>
                                        </p:attrNameLst>
                                      </p:cBhvr>
                                      <p:to>
                                        <a:schemeClr val="accent2"/>
                                      </p:to>
                                    </p:animClr>
                                    <p:animClr clrSpc="rgb" dir="cw">
                                      <p:cBhvr>
                                        <p:cTn id="95" dur="500" fill="hold"/>
                                        <p:tgtEl>
                                          <p:spTgt spid="12"/>
                                        </p:tgtEl>
                                        <p:attrNameLst>
                                          <p:attrName>fillcolor</p:attrName>
                                        </p:attrNameLst>
                                      </p:cBhvr>
                                      <p:to>
                                        <a:schemeClr val="accent2"/>
                                      </p:to>
                                    </p:animClr>
                                    <p:set>
                                      <p:cBhvr>
                                        <p:cTn id="96" dur="500" fill="hold"/>
                                        <p:tgtEl>
                                          <p:spTgt spid="12"/>
                                        </p:tgtEl>
                                        <p:attrNameLst>
                                          <p:attrName>fill.type</p:attrName>
                                        </p:attrNameLst>
                                      </p:cBhvr>
                                      <p:to>
                                        <p:strVal val="solid"/>
                                      </p:to>
                                    </p:set>
                                    <p:set>
                                      <p:cBhvr>
                                        <p:cTn id="97" dur="500" fill="hold"/>
                                        <p:tgtEl>
                                          <p:spTgt spid="12"/>
                                        </p:tgtEl>
                                        <p:attrNameLst>
                                          <p:attrName>fill.on</p:attrName>
                                        </p:attrNameLst>
                                      </p:cBhvr>
                                      <p:to>
                                        <p:strVal val="true"/>
                                      </p:to>
                                    </p:set>
                                  </p:childTnLst>
                                  <p:subTnLst>
                                    <p:audio>
                                      <p:cMediaNode>
                                        <p:cTn display="0" masterRel="sameClick">
                                          <p:stCondLst>
                                            <p:cond evt="begin" delay="0">
                                              <p:tn val="93"/>
                                            </p:cond>
                                          </p:stCondLst>
                                          <p:endCondLst>
                                            <p:cond evt="onStopAudio" delay="0">
                                              <p:tgtEl>
                                                <p:sldTgt/>
                                              </p:tgtEl>
                                            </p:cond>
                                          </p:endCondLst>
                                        </p:cTn>
                                        <p:tgtEl>
                                          <p:sndTgt r:embed="rId5" name="sai.wav"/>
                                        </p:tgtEl>
                                      </p:cMediaNode>
                                    </p:audio>
                                  </p:subTnLst>
                                </p:cTn>
                              </p:par>
                              <p:par>
                                <p:cTn id="98" presetID="1" presetClass="exit" presetSubtype="0" fill="hold" grpId="3" nodeType="withEffect">
                                  <p:stCondLst>
                                    <p:cond delay="0"/>
                                  </p:stCondLst>
                                  <p:childTnLst>
                                    <p:set>
                                      <p:cBhvr>
                                        <p:cTn id="99" dur="1" fill="hold">
                                          <p:stCondLst>
                                            <p:cond delay="0"/>
                                          </p:stCondLst>
                                        </p:cTn>
                                        <p:tgtEl>
                                          <p:spTgt spid="12"/>
                                        </p:tgtEl>
                                        <p:attrNameLst>
                                          <p:attrName>style.visibility</p:attrName>
                                        </p:attrNameLst>
                                      </p:cBhvr>
                                      <p:to>
                                        <p:strVal val="hidden"/>
                                      </p:to>
                                    </p:set>
                                  </p:childTnLst>
                                </p:cTn>
                              </p:par>
                              <p:par>
                                <p:cTn id="100" presetID="22" presetClass="emph" presetSubtype="0" fill="hold" grpId="3" nodeType="withEffect">
                                  <p:stCondLst>
                                    <p:cond delay="0"/>
                                  </p:stCondLst>
                                  <p:iterate type="lt">
                                    <p:tmPct val="0"/>
                                  </p:iterate>
                                  <p:childTnLst>
                                    <p:animClr clrSpc="hsl" dir="cw">
                                      <p:cBhvr override="childStyle">
                                        <p:cTn id="101" dur="500" fill="hold"/>
                                        <p:tgtEl>
                                          <p:spTgt spid="11"/>
                                        </p:tgtEl>
                                        <p:attrNameLst>
                                          <p:attrName>style.color</p:attrName>
                                        </p:attrNameLst>
                                      </p:cBhvr>
                                      <p:by>
                                        <p:hsl h="-7200000" s="0" l="0"/>
                                      </p:by>
                                    </p:animClr>
                                    <p:animClr clrSpc="hsl" dir="cw">
                                      <p:cBhvr>
                                        <p:cTn id="102" dur="500" fill="hold"/>
                                        <p:tgtEl>
                                          <p:spTgt spid="11"/>
                                        </p:tgtEl>
                                        <p:attrNameLst>
                                          <p:attrName>fillcolor</p:attrName>
                                        </p:attrNameLst>
                                      </p:cBhvr>
                                      <p:by>
                                        <p:hsl h="-7200000" s="0" l="0"/>
                                      </p:by>
                                    </p:animClr>
                                    <p:animClr clrSpc="hsl" dir="cw">
                                      <p:cBhvr>
                                        <p:cTn id="103" dur="500" fill="hold"/>
                                        <p:tgtEl>
                                          <p:spTgt spid="11"/>
                                        </p:tgtEl>
                                        <p:attrNameLst>
                                          <p:attrName>stroke.color</p:attrName>
                                        </p:attrNameLst>
                                      </p:cBhvr>
                                      <p:by>
                                        <p:hsl h="-7200000" s="0" l="0"/>
                                      </p:by>
                                    </p:animClr>
                                    <p:set>
                                      <p:cBhvr>
                                        <p:cTn id="104" dur="500" fill="hold"/>
                                        <p:tgtEl>
                                          <p:spTgt spid="11"/>
                                        </p:tgtEl>
                                        <p:attrNameLst>
                                          <p:attrName>fill.type</p:attrName>
                                        </p:attrNameLst>
                                      </p:cBhvr>
                                      <p:to>
                                        <p:strVal val="solid"/>
                                      </p:to>
                                    </p:set>
                                  </p:childTnLst>
                                </p:cTn>
                              </p:par>
                              <p:par>
                                <p:cTn id="105" presetID="10" presetClass="exit" presetSubtype="0" fill="hold" grpId="4" nodeType="withEffect">
                                  <p:stCondLst>
                                    <p:cond delay="0"/>
                                  </p:stCondLst>
                                  <p:childTnLst>
                                    <p:animEffect transition="out" filter="fade">
                                      <p:cBhvr>
                                        <p:cTn id="106" dur="500"/>
                                        <p:tgtEl>
                                          <p:spTgt spid="13"/>
                                        </p:tgtEl>
                                      </p:cBhvr>
                                    </p:animEffect>
                                    <p:set>
                                      <p:cBhvr>
                                        <p:cTn id="107" dur="1" fill="hold">
                                          <p:stCondLst>
                                            <p:cond delay="499"/>
                                          </p:stCondLst>
                                        </p:cTn>
                                        <p:tgtEl>
                                          <p:spTgt spid="13"/>
                                        </p:tgtEl>
                                        <p:attrNameLst>
                                          <p:attrName>style.visibility</p:attrName>
                                        </p:attrNameLst>
                                      </p:cBhvr>
                                      <p:to>
                                        <p:strVal val="hidden"/>
                                      </p:to>
                                    </p:set>
                                  </p:childTnLst>
                                </p:cTn>
                              </p:par>
                              <p:par>
                                <p:cTn id="108" presetID="10" presetClass="exit" presetSubtype="0" fill="hold" grpId="4" nodeType="withEffect">
                                  <p:stCondLst>
                                    <p:cond delay="0"/>
                                  </p:stCondLst>
                                  <p:childTnLst>
                                    <p:animEffect transition="out" filter="fade">
                                      <p:cBhvr>
                                        <p:cTn id="109" dur="500"/>
                                        <p:tgtEl>
                                          <p:spTgt spid="2"/>
                                        </p:tgtEl>
                                      </p:cBhvr>
                                    </p:animEffect>
                                    <p:set>
                                      <p:cBhvr>
                                        <p:cTn id="110" dur="1" fill="hold">
                                          <p:stCondLst>
                                            <p:cond delay="499"/>
                                          </p:stCondLst>
                                        </p:cTn>
                                        <p:tgtEl>
                                          <p:spTgt spid="2"/>
                                        </p:tgtEl>
                                        <p:attrNameLst>
                                          <p:attrName>style.visibility</p:attrName>
                                        </p:attrNameLst>
                                      </p:cBhvr>
                                      <p:to>
                                        <p:strVal val="hidden"/>
                                      </p:to>
                                    </p:set>
                                  </p:childTnLst>
                                </p:cTn>
                              </p:par>
                              <p:par>
                                <p:cTn id="111" presetID="1" presetClass="mediacall" presetSubtype="0" fill="hold" nodeType="withEffect">
                                  <p:stCondLst>
                                    <p:cond delay="0"/>
                                  </p:stCondLst>
                                  <p:childTnLst>
                                    <p:cmd type="call" cmd="playFrom(0.0)">
                                      <p:cBhvr>
                                        <p:cTn id="112" dur="4156" fill="hold"/>
                                        <p:tgtEl>
                                          <p:spTgt spid="24"/>
                                        </p:tgtEl>
                                      </p:cBhvr>
                                    </p:cmd>
                                  </p:childTnLst>
                                </p:cTn>
                              </p:par>
                            </p:childTnLst>
                          </p:cTn>
                        </p:par>
                        <p:par>
                          <p:cTn id="113" fill="hold">
                            <p:stCondLst>
                              <p:cond delay="4156"/>
                            </p:stCondLst>
                            <p:childTnLst>
                              <p:par>
                                <p:cTn id="114" presetID="35" presetClass="path" presetSubtype="0" accel="50000" decel="50000" fill="hold" nodeType="afterEffect">
                                  <p:stCondLst>
                                    <p:cond delay="0"/>
                                  </p:stCondLst>
                                  <p:childTnLst>
                                    <p:animMotion origin="layout" path="M -0.87552 -3.7037E-7 L -1.56315 -3.7037E-7 " pathEditMode="relative" rAng="0" ptsTypes="AA">
                                      <p:cBhvr>
                                        <p:cTn id="115" dur="2000" fill="hold"/>
                                        <p:tgtEl>
                                          <p:spTgt spid="27"/>
                                        </p:tgtEl>
                                        <p:attrNameLst>
                                          <p:attrName>ppt_x</p:attrName>
                                          <p:attrName>ppt_y</p:attrName>
                                        </p:attrNameLst>
                                      </p:cBhvr>
                                      <p:rCtr x="-34388" y="0"/>
                                    </p:animMotion>
                                  </p:childTnLst>
                                </p:cTn>
                              </p:par>
                              <p:par>
                                <p:cTn id="116" presetID="1" presetClass="mediacall" presetSubtype="0" fill="hold" nodeType="withEffect">
                                  <p:stCondLst>
                                    <p:cond delay="0"/>
                                  </p:stCondLst>
                                  <p:childTnLst>
                                    <p:cmd type="call" cmd="playFrom(0.0)">
                                      <p:cBhvr>
                                        <p:cTn id="117" dur="2220" fill="hold"/>
                                        <p:tgtEl>
                                          <p:spTgt spid="17"/>
                                        </p:tgtEl>
                                      </p:cBhvr>
                                    </p:cmd>
                                  </p:childTnLst>
                                </p:cTn>
                              </p:par>
                              <p:par>
                                <p:cTn id="118" presetID="31" presetClass="entr" presetSubtype="0" fill="hold" grpId="1" nodeType="withEffect">
                                  <p:stCondLst>
                                    <p:cond delay="0"/>
                                  </p:stCondLst>
                                  <p:childTnLst>
                                    <p:set>
                                      <p:cBhvr>
                                        <p:cTn id="119" dur="1" fill="hold">
                                          <p:stCondLst>
                                            <p:cond delay="0"/>
                                          </p:stCondLst>
                                        </p:cTn>
                                        <p:tgtEl>
                                          <p:spTgt spid="21"/>
                                        </p:tgtEl>
                                        <p:attrNameLst>
                                          <p:attrName>style.visibility</p:attrName>
                                        </p:attrNameLst>
                                      </p:cBhvr>
                                      <p:to>
                                        <p:strVal val="visible"/>
                                      </p:to>
                                    </p:set>
                                    <p:anim calcmode="lin" valueType="num">
                                      <p:cBhvr>
                                        <p:cTn id="120" dur="1000" fill="hold"/>
                                        <p:tgtEl>
                                          <p:spTgt spid="21"/>
                                        </p:tgtEl>
                                        <p:attrNameLst>
                                          <p:attrName>ppt_w</p:attrName>
                                        </p:attrNameLst>
                                      </p:cBhvr>
                                      <p:tavLst>
                                        <p:tav tm="0">
                                          <p:val>
                                            <p:fltVal val="0"/>
                                          </p:val>
                                        </p:tav>
                                        <p:tav tm="100000">
                                          <p:val>
                                            <p:strVal val="#ppt_w"/>
                                          </p:val>
                                        </p:tav>
                                      </p:tavLst>
                                    </p:anim>
                                    <p:anim calcmode="lin" valueType="num">
                                      <p:cBhvr>
                                        <p:cTn id="121" dur="1000" fill="hold"/>
                                        <p:tgtEl>
                                          <p:spTgt spid="21"/>
                                        </p:tgtEl>
                                        <p:attrNameLst>
                                          <p:attrName>ppt_h</p:attrName>
                                        </p:attrNameLst>
                                      </p:cBhvr>
                                      <p:tavLst>
                                        <p:tav tm="0">
                                          <p:val>
                                            <p:fltVal val="0"/>
                                          </p:val>
                                        </p:tav>
                                        <p:tav tm="100000">
                                          <p:val>
                                            <p:strVal val="#ppt_h"/>
                                          </p:val>
                                        </p:tav>
                                      </p:tavLst>
                                    </p:anim>
                                    <p:anim calcmode="lin" valueType="num">
                                      <p:cBhvr>
                                        <p:cTn id="122" dur="1000" fill="hold"/>
                                        <p:tgtEl>
                                          <p:spTgt spid="21"/>
                                        </p:tgtEl>
                                        <p:attrNameLst>
                                          <p:attrName>style.rotation</p:attrName>
                                        </p:attrNameLst>
                                      </p:cBhvr>
                                      <p:tavLst>
                                        <p:tav tm="0">
                                          <p:val>
                                            <p:fltVal val="90"/>
                                          </p:val>
                                        </p:tav>
                                        <p:tav tm="100000">
                                          <p:val>
                                            <p:fltVal val="0"/>
                                          </p:val>
                                        </p:tav>
                                      </p:tavLst>
                                    </p:anim>
                                    <p:animEffect transition="in" filter="fade">
                                      <p:cBhvr>
                                        <p:cTn id="123" dur="1000"/>
                                        <p:tgtEl>
                                          <p:spTgt spid="21"/>
                                        </p:tgtEl>
                                      </p:cBhvr>
                                    </p:animEffect>
                                  </p:childTnLst>
                                </p:cTn>
                              </p:par>
                              <p:par>
                                <p:cTn id="124" presetID="32" presetClass="emph" presetSubtype="0" repeatCount="indefinite" fill="hold" grpId="5" nodeType="withEffect">
                                  <p:stCondLst>
                                    <p:cond delay="0"/>
                                  </p:stCondLst>
                                  <p:childTnLst>
                                    <p:animRot by="120000">
                                      <p:cBhvr>
                                        <p:cTn id="125" dur="100" fill="hold">
                                          <p:stCondLst>
                                            <p:cond delay="0"/>
                                          </p:stCondLst>
                                        </p:cTn>
                                        <p:tgtEl>
                                          <p:spTgt spid="21"/>
                                        </p:tgtEl>
                                        <p:attrNameLst>
                                          <p:attrName>r</p:attrName>
                                        </p:attrNameLst>
                                      </p:cBhvr>
                                    </p:animRot>
                                    <p:animRot by="-240000">
                                      <p:cBhvr>
                                        <p:cTn id="126" dur="200" fill="hold">
                                          <p:stCondLst>
                                            <p:cond delay="200"/>
                                          </p:stCondLst>
                                        </p:cTn>
                                        <p:tgtEl>
                                          <p:spTgt spid="21"/>
                                        </p:tgtEl>
                                        <p:attrNameLst>
                                          <p:attrName>r</p:attrName>
                                        </p:attrNameLst>
                                      </p:cBhvr>
                                    </p:animRot>
                                    <p:animRot by="240000">
                                      <p:cBhvr>
                                        <p:cTn id="127" dur="200" fill="hold">
                                          <p:stCondLst>
                                            <p:cond delay="400"/>
                                          </p:stCondLst>
                                        </p:cTn>
                                        <p:tgtEl>
                                          <p:spTgt spid="21"/>
                                        </p:tgtEl>
                                        <p:attrNameLst>
                                          <p:attrName>r</p:attrName>
                                        </p:attrNameLst>
                                      </p:cBhvr>
                                    </p:animRot>
                                    <p:animRot by="-240000">
                                      <p:cBhvr>
                                        <p:cTn id="128" dur="200" fill="hold">
                                          <p:stCondLst>
                                            <p:cond delay="600"/>
                                          </p:stCondLst>
                                        </p:cTn>
                                        <p:tgtEl>
                                          <p:spTgt spid="21"/>
                                        </p:tgtEl>
                                        <p:attrNameLst>
                                          <p:attrName>r</p:attrName>
                                        </p:attrNameLst>
                                      </p:cBhvr>
                                    </p:animRot>
                                    <p:animRot by="120000">
                                      <p:cBhvr>
                                        <p:cTn id="12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2"/>
                  </p:tgtEl>
                </p:cond>
              </p:nextCondLst>
            </p:seq>
            <p:seq concurrent="1" nextAc="seek">
              <p:cTn id="130" restart="whenNotActive" fill="hold" evtFilter="cancelBubble" nodeType="interactiveSeq">
                <p:stCondLst>
                  <p:cond evt="onClick" delay="0">
                    <p:tgtEl>
                      <p:spTgt spid="13"/>
                    </p:tgtEl>
                  </p:cond>
                </p:stCondLst>
                <p:endSync evt="end" delay="0">
                  <p:rtn val="all"/>
                </p:endSync>
                <p:childTnLst>
                  <p:par>
                    <p:cTn id="131" fill="hold">
                      <p:stCondLst>
                        <p:cond delay="0"/>
                      </p:stCondLst>
                      <p:childTnLst>
                        <p:par>
                          <p:cTn id="132" fill="hold">
                            <p:stCondLst>
                              <p:cond delay="0"/>
                            </p:stCondLst>
                            <p:childTnLst>
                              <p:par>
                                <p:cTn id="133" presetID="19" presetClass="emph" presetSubtype="0" fill="hold" grpId="2" nodeType="withEffect">
                                  <p:stCondLst>
                                    <p:cond delay="0"/>
                                  </p:stCondLst>
                                  <p:childTnLst>
                                    <p:animClr clrSpc="rgb" dir="cw">
                                      <p:cBhvr override="childStyle">
                                        <p:cTn id="134" dur="500" fill="hold"/>
                                        <p:tgtEl>
                                          <p:spTgt spid="13"/>
                                        </p:tgtEl>
                                        <p:attrNameLst>
                                          <p:attrName>style.color</p:attrName>
                                        </p:attrNameLst>
                                      </p:cBhvr>
                                      <p:to>
                                        <a:schemeClr val="accent2"/>
                                      </p:to>
                                    </p:animClr>
                                    <p:animClr clrSpc="rgb" dir="cw">
                                      <p:cBhvr>
                                        <p:cTn id="135" dur="500" fill="hold"/>
                                        <p:tgtEl>
                                          <p:spTgt spid="13"/>
                                        </p:tgtEl>
                                        <p:attrNameLst>
                                          <p:attrName>fillcolor</p:attrName>
                                        </p:attrNameLst>
                                      </p:cBhvr>
                                      <p:to>
                                        <a:schemeClr val="accent2"/>
                                      </p:to>
                                    </p:animClr>
                                    <p:set>
                                      <p:cBhvr>
                                        <p:cTn id="136" dur="500" fill="hold"/>
                                        <p:tgtEl>
                                          <p:spTgt spid="13"/>
                                        </p:tgtEl>
                                        <p:attrNameLst>
                                          <p:attrName>fill.type</p:attrName>
                                        </p:attrNameLst>
                                      </p:cBhvr>
                                      <p:to>
                                        <p:strVal val="solid"/>
                                      </p:to>
                                    </p:set>
                                    <p:set>
                                      <p:cBhvr>
                                        <p:cTn id="137" dur="500" fill="hold"/>
                                        <p:tgtEl>
                                          <p:spTgt spid="13"/>
                                        </p:tgtEl>
                                        <p:attrNameLst>
                                          <p:attrName>fill.on</p:attrName>
                                        </p:attrNameLst>
                                      </p:cBhvr>
                                      <p:to>
                                        <p:strVal val="true"/>
                                      </p:to>
                                    </p:set>
                                  </p:childTnLst>
                                  <p:subTnLst>
                                    <p:audio>
                                      <p:cMediaNode>
                                        <p:cTn display="0" masterRel="sameClick">
                                          <p:stCondLst>
                                            <p:cond evt="begin" delay="0">
                                              <p:tn val="133"/>
                                            </p:cond>
                                          </p:stCondLst>
                                          <p:endCondLst>
                                            <p:cond evt="onStopAudio" delay="0">
                                              <p:tgtEl>
                                                <p:sldTgt/>
                                              </p:tgtEl>
                                            </p:cond>
                                          </p:endCondLst>
                                        </p:cTn>
                                        <p:tgtEl>
                                          <p:sndTgt r:embed="rId5" name="sai.wav"/>
                                        </p:tgtEl>
                                      </p:cMediaNode>
                                    </p:audio>
                                  </p:subTnLst>
                                </p:cTn>
                              </p:par>
                              <p:par>
                                <p:cTn id="138" presetID="1" presetClass="exit" presetSubtype="0" fill="hold" grpId="3" nodeType="withEffect">
                                  <p:stCondLst>
                                    <p:cond delay="0"/>
                                  </p:stCondLst>
                                  <p:childTnLst>
                                    <p:set>
                                      <p:cBhvr>
                                        <p:cTn id="139" dur="1" fill="hold">
                                          <p:stCondLst>
                                            <p:cond delay="0"/>
                                          </p:stCondLst>
                                        </p:cTn>
                                        <p:tgtEl>
                                          <p:spTgt spid="13"/>
                                        </p:tgtEl>
                                        <p:attrNameLst>
                                          <p:attrName>style.visibility</p:attrName>
                                        </p:attrNameLst>
                                      </p:cBhvr>
                                      <p:to>
                                        <p:strVal val="hidden"/>
                                      </p:to>
                                    </p:set>
                                  </p:childTnLst>
                                </p:cTn>
                              </p:par>
                              <p:par>
                                <p:cTn id="140" presetID="10" presetClass="exit" presetSubtype="0" fill="hold" grpId="4" nodeType="withEffect">
                                  <p:stCondLst>
                                    <p:cond delay="0"/>
                                  </p:stCondLst>
                                  <p:childTnLst>
                                    <p:animEffect transition="out" filter="fade">
                                      <p:cBhvr>
                                        <p:cTn id="141" dur="500"/>
                                        <p:tgtEl>
                                          <p:spTgt spid="12"/>
                                        </p:tgtEl>
                                      </p:cBhvr>
                                    </p:animEffect>
                                    <p:set>
                                      <p:cBhvr>
                                        <p:cTn id="142" dur="1" fill="hold">
                                          <p:stCondLst>
                                            <p:cond delay="499"/>
                                          </p:stCondLst>
                                        </p:cTn>
                                        <p:tgtEl>
                                          <p:spTgt spid="12"/>
                                        </p:tgtEl>
                                        <p:attrNameLst>
                                          <p:attrName>style.visibility</p:attrName>
                                        </p:attrNameLst>
                                      </p:cBhvr>
                                      <p:to>
                                        <p:strVal val="hidden"/>
                                      </p:to>
                                    </p:set>
                                  </p:childTnLst>
                                </p:cTn>
                              </p:par>
                              <p:par>
                                <p:cTn id="143" presetID="10" presetClass="exit" presetSubtype="0" fill="hold" grpId="5" nodeType="withEffect">
                                  <p:stCondLst>
                                    <p:cond delay="0"/>
                                  </p:stCondLst>
                                  <p:childTnLst>
                                    <p:animEffect transition="out" filter="fade">
                                      <p:cBhvr>
                                        <p:cTn id="144" dur="500"/>
                                        <p:tgtEl>
                                          <p:spTgt spid="2"/>
                                        </p:tgtEl>
                                      </p:cBhvr>
                                    </p:animEffect>
                                    <p:set>
                                      <p:cBhvr>
                                        <p:cTn id="145" dur="1" fill="hold">
                                          <p:stCondLst>
                                            <p:cond delay="499"/>
                                          </p:stCondLst>
                                        </p:cTn>
                                        <p:tgtEl>
                                          <p:spTgt spid="2"/>
                                        </p:tgtEl>
                                        <p:attrNameLst>
                                          <p:attrName>style.visibility</p:attrName>
                                        </p:attrNameLst>
                                      </p:cBhvr>
                                      <p:to>
                                        <p:strVal val="hidden"/>
                                      </p:to>
                                    </p:set>
                                  </p:childTnLst>
                                </p:cTn>
                              </p:par>
                              <p:par>
                                <p:cTn id="146" presetID="22" presetClass="emph" presetSubtype="0" fill="hold" grpId="4" nodeType="withEffect">
                                  <p:stCondLst>
                                    <p:cond delay="0"/>
                                  </p:stCondLst>
                                  <p:iterate type="lt">
                                    <p:tmPct val="0"/>
                                  </p:iterate>
                                  <p:childTnLst>
                                    <p:animClr clrSpc="hsl" dir="cw">
                                      <p:cBhvr override="childStyle">
                                        <p:cTn id="147" dur="500" fill="hold"/>
                                        <p:tgtEl>
                                          <p:spTgt spid="11"/>
                                        </p:tgtEl>
                                        <p:attrNameLst>
                                          <p:attrName>style.color</p:attrName>
                                        </p:attrNameLst>
                                      </p:cBhvr>
                                      <p:by>
                                        <p:hsl h="-7200000" s="0" l="0"/>
                                      </p:by>
                                    </p:animClr>
                                    <p:animClr clrSpc="hsl" dir="cw">
                                      <p:cBhvr>
                                        <p:cTn id="148" dur="500" fill="hold"/>
                                        <p:tgtEl>
                                          <p:spTgt spid="11"/>
                                        </p:tgtEl>
                                        <p:attrNameLst>
                                          <p:attrName>fillcolor</p:attrName>
                                        </p:attrNameLst>
                                      </p:cBhvr>
                                      <p:by>
                                        <p:hsl h="-7200000" s="0" l="0"/>
                                      </p:by>
                                    </p:animClr>
                                    <p:animClr clrSpc="hsl" dir="cw">
                                      <p:cBhvr>
                                        <p:cTn id="149" dur="500" fill="hold"/>
                                        <p:tgtEl>
                                          <p:spTgt spid="11"/>
                                        </p:tgtEl>
                                        <p:attrNameLst>
                                          <p:attrName>stroke.color</p:attrName>
                                        </p:attrNameLst>
                                      </p:cBhvr>
                                      <p:by>
                                        <p:hsl h="-7200000" s="0" l="0"/>
                                      </p:by>
                                    </p:animClr>
                                    <p:set>
                                      <p:cBhvr>
                                        <p:cTn id="150" dur="500" fill="hold"/>
                                        <p:tgtEl>
                                          <p:spTgt spid="11"/>
                                        </p:tgtEl>
                                        <p:attrNameLst>
                                          <p:attrName>fill.type</p:attrName>
                                        </p:attrNameLst>
                                      </p:cBhvr>
                                      <p:to>
                                        <p:strVal val="solid"/>
                                      </p:to>
                                    </p:set>
                                  </p:childTnLst>
                                </p:cTn>
                              </p:par>
                              <p:par>
                                <p:cTn id="151" presetID="1" presetClass="mediacall" presetSubtype="0" fill="hold" nodeType="withEffect">
                                  <p:stCondLst>
                                    <p:cond delay="0"/>
                                  </p:stCondLst>
                                  <p:childTnLst>
                                    <p:cmd type="call" cmd="playFrom(0.0)">
                                      <p:cBhvr>
                                        <p:cTn id="152" dur="4156" fill="hold"/>
                                        <p:tgtEl>
                                          <p:spTgt spid="25"/>
                                        </p:tgtEl>
                                      </p:cBhvr>
                                    </p:cmd>
                                  </p:childTnLst>
                                </p:cTn>
                              </p:par>
                            </p:childTnLst>
                          </p:cTn>
                        </p:par>
                        <p:par>
                          <p:cTn id="153" fill="hold">
                            <p:stCondLst>
                              <p:cond delay="4156"/>
                            </p:stCondLst>
                            <p:childTnLst>
                              <p:par>
                                <p:cTn id="154" presetID="35" presetClass="path" presetSubtype="0" accel="50000" decel="50000" fill="hold" nodeType="afterEffect">
                                  <p:stCondLst>
                                    <p:cond delay="0"/>
                                  </p:stCondLst>
                                  <p:childTnLst>
                                    <p:animMotion origin="layout" path="M -0.87552 -3.7037E-7 L -1.56315 -3.7037E-7 " pathEditMode="relative" rAng="0" ptsTypes="AA">
                                      <p:cBhvr>
                                        <p:cTn id="155" dur="2000" fill="hold"/>
                                        <p:tgtEl>
                                          <p:spTgt spid="27"/>
                                        </p:tgtEl>
                                        <p:attrNameLst>
                                          <p:attrName>ppt_x</p:attrName>
                                          <p:attrName>ppt_y</p:attrName>
                                        </p:attrNameLst>
                                      </p:cBhvr>
                                      <p:rCtr x="-34388" y="0"/>
                                    </p:animMotion>
                                  </p:childTnLst>
                                </p:cTn>
                              </p:par>
                              <p:par>
                                <p:cTn id="156" presetID="1" presetClass="mediacall" presetSubtype="0" fill="hold" nodeType="withEffect">
                                  <p:stCondLst>
                                    <p:cond delay="0"/>
                                  </p:stCondLst>
                                  <p:childTnLst>
                                    <p:cmd type="call" cmd="playFrom(0.0)">
                                      <p:cBhvr>
                                        <p:cTn id="157" dur="2220" fill="hold"/>
                                        <p:tgtEl>
                                          <p:spTgt spid="18"/>
                                        </p:tgtEl>
                                      </p:cBhvr>
                                    </p:cmd>
                                  </p:childTnLst>
                                </p:cTn>
                              </p:par>
                              <p:par>
                                <p:cTn id="158" presetID="31" presetClass="entr" presetSubtype="0" fill="hold" grpId="2" nodeType="withEffect">
                                  <p:stCondLst>
                                    <p:cond delay="0"/>
                                  </p:stCondLst>
                                  <p:childTnLst>
                                    <p:set>
                                      <p:cBhvr>
                                        <p:cTn id="159" dur="1" fill="hold">
                                          <p:stCondLst>
                                            <p:cond delay="0"/>
                                          </p:stCondLst>
                                        </p:cTn>
                                        <p:tgtEl>
                                          <p:spTgt spid="21"/>
                                        </p:tgtEl>
                                        <p:attrNameLst>
                                          <p:attrName>style.visibility</p:attrName>
                                        </p:attrNameLst>
                                      </p:cBhvr>
                                      <p:to>
                                        <p:strVal val="visible"/>
                                      </p:to>
                                    </p:set>
                                    <p:anim calcmode="lin" valueType="num">
                                      <p:cBhvr>
                                        <p:cTn id="160" dur="1000" fill="hold"/>
                                        <p:tgtEl>
                                          <p:spTgt spid="21"/>
                                        </p:tgtEl>
                                        <p:attrNameLst>
                                          <p:attrName>ppt_w</p:attrName>
                                        </p:attrNameLst>
                                      </p:cBhvr>
                                      <p:tavLst>
                                        <p:tav tm="0">
                                          <p:val>
                                            <p:fltVal val="0"/>
                                          </p:val>
                                        </p:tav>
                                        <p:tav tm="100000">
                                          <p:val>
                                            <p:strVal val="#ppt_w"/>
                                          </p:val>
                                        </p:tav>
                                      </p:tavLst>
                                    </p:anim>
                                    <p:anim calcmode="lin" valueType="num">
                                      <p:cBhvr>
                                        <p:cTn id="161" dur="1000" fill="hold"/>
                                        <p:tgtEl>
                                          <p:spTgt spid="21"/>
                                        </p:tgtEl>
                                        <p:attrNameLst>
                                          <p:attrName>ppt_h</p:attrName>
                                        </p:attrNameLst>
                                      </p:cBhvr>
                                      <p:tavLst>
                                        <p:tav tm="0">
                                          <p:val>
                                            <p:fltVal val="0"/>
                                          </p:val>
                                        </p:tav>
                                        <p:tav tm="100000">
                                          <p:val>
                                            <p:strVal val="#ppt_h"/>
                                          </p:val>
                                        </p:tav>
                                      </p:tavLst>
                                    </p:anim>
                                    <p:anim calcmode="lin" valueType="num">
                                      <p:cBhvr>
                                        <p:cTn id="162" dur="1000" fill="hold"/>
                                        <p:tgtEl>
                                          <p:spTgt spid="21"/>
                                        </p:tgtEl>
                                        <p:attrNameLst>
                                          <p:attrName>style.rotation</p:attrName>
                                        </p:attrNameLst>
                                      </p:cBhvr>
                                      <p:tavLst>
                                        <p:tav tm="0">
                                          <p:val>
                                            <p:fltVal val="90"/>
                                          </p:val>
                                        </p:tav>
                                        <p:tav tm="100000">
                                          <p:val>
                                            <p:fltVal val="0"/>
                                          </p:val>
                                        </p:tav>
                                      </p:tavLst>
                                    </p:anim>
                                    <p:animEffect transition="in" filter="fade">
                                      <p:cBhvr>
                                        <p:cTn id="163" dur="1000"/>
                                        <p:tgtEl>
                                          <p:spTgt spid="21"/>
                                        </p:tgtEl>
                                      </p:cBhvr>
                                    </p:animEffect>
                                  </p:childTnLst>
                                </p:cTn>
                              </p:par>
                              <p:par>
                                <p:cTn id="164" presetID="32" presetClass="emph" presetSubtype="0" repeatCount="indefinite" fill="hold" grpId="6" nodeType="withEffect">
                                  <p:stCondLst>
                                    <p:cond delay="0"/>
                                  </p:stCondLst>
                                  <p:childTnLst>
                                    <p:animRot by="120000">
                                      <p:cBhvr>
                                        <p:cTn id="165" dur="100" fill="hold">
                                          <p:stCondLst>
                                            <p:cond delay="0"/>
                                          </p:stCondLst>
                                        </p:cTn>
                                        <p:tgtEl>
                                          <p:spTgt spid="21"/>
                                        </p:tgtEl>
                                        <p:attrNameLst>
                                          <p:attrName>r</p:attrName>
                                        </p:attrNameLst>
                                      </p:cBhvr>
                                    </p:animRot>
                                    <p:animRot by="-240000">
                                      <p:cBhvr>
                                        <p:cTn id="166" dur="200" fill="hold">
                                          <p:stCondLst>
                                            <p:cond delay="200"/>
                                          </p:stCondLst>
                                        </p:cTn>
                                        <p:tgtEl>
                                          <p:spTgt spid="21"/>
                                        </p:tgtEl>
                                        <p:attrNameLst>
                                          <p:attrName>r</p:attrName>
                                        </p:attrNameLst>
                                      </p:cBhvr>
                                    </p:animRot>
                                    <p:animRot by="240000">
                                      <p:cBhvr>
                                        <p:cTn id="167" dur="200" fill="hold">
                                          <p:stCondLst>
                                            <p:cond delay="400"/>
                                          </p:stCondLst>
                                        </p:cTn>
                                        <p:tgtEl>
                                          <p:spTgt spid="21"/>
                                        </p:tgtEl>
                                        <p:attrNameLst>
                                          <p:attrName>r</p:attrName>
                                        </p:attrNameLst>
                                      </p:cBhvr>
                                    </p:animRot>
                                    <p:animRot by="-240000">
                                      <p:cBhvr>
                                        <p:cTn id="168" dur="200" fill="hold">
                                          <p:stCondLst>
                                            <p:cond delay="600"/>
                                          </p:stCondLst>
                                        </p:cTn>
                                        <p:tgtEl>
                                          <p:spTgt spid="21"/>
                                        </p:tgtEl>
                                        <p:attrNameLst>
                                          <p:attrName>r</p:attrName>
                                        </p:attrNameLst>
                                      </p:cBhvr>
                                    </p:animRot>
                                    <p:animRot by="120000">
                                      <p:cBhvr>
                                        <p:cTn id="16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3"/>
                  </p:tgtEl>
                </p:cond>
              </p:nextCondLst>
            </p:seq>
            <p:seq concurrent="1" nextAc="seek">
              <p:cTn id="170" restart="whenNotActive" fill="hold" evtFilter="cancelBubble" nodeType="interactiveSeq">
                <p:stCondLst>
                  <p:cond evt="onClick" delay="0">
                    <p:tgtEl>
                      <p:spTgt spid="2"/>
                    </p:tgtEl>
                  </p:cond>
                </p:stCondLst>
                <p:endSync evt="end" delay="0">
                  <p:rtn val="all"/>
                </p:endSync>
                <p:childTnLst>
                  <p:par>
                    <p:cTn id="171" fill="hold">
                      <p:stCondLst>
                        <p:cond delay="0"/>
                      </p:stCondLst>
                      <p:childTnLst>
                        <p:par>
                          <p:cTn id="172" fill="hold">
                            <p:stCondLst>
                              <p:cond delay="0"/>
                            </p:stCondLst>
                            <p:childTnLst>
                              <p:par>
                                <p:cTn id="173" presetID="19" presetClass="emph" presetSubtype="0" fill="hold" grpId="2" nodeType="withEffect">
                                  <p:stCondLst>
                                    <p:cond delay="0"/>
                                  </p:stCondLst>
                                  <p:childTnLst>
                                    <p:animClr clrSpc="rgb" dir="cw">
                                      <p:cBhvr override="childStyle">
                                        <p:cTn id="174" dur="500" fill="hold"/>
                                        <p:tgtEl>
                                          <p:spTgt spid="2"/>
                                        </p:tgtEl>
                                        <p:attrNameLst>
                                          <p:attrName>style.color</p:attrName>
                                        </p:attrNameLst>
                                      </p:cBhvr>
                                      <p:to>
                                        <a:schemeClr val="accent2"/>
                                      </p:to>
                                    </p:animClr>
                                    <p:animClr clrSpc="rgb" dir="cw">
                                      <p:cBhvr>
                                        <p:cTn id="175" dur="500" fill="hold"/>
                                        <p:tgtEl>
                                          <p:spTgt spid="2"/>
                                        </p:tgtEl>
                                        <p:attrNameLst>
                                          <p:attrName>fillcolor</p:attrName>
                                        </p:attrNameLst>
                                      </p:cBhvr>
                                      <p:to>
                                        <a:schemeClr val="accent2"/>
                                      </p:to>
                                    </p:animClr>
                                    <p:set>
                                      <p:cBhvr>
                                        <p:cTn id="176" dur="500" fill="hold"/>
                                        <p:tgtEl>
                                          <p:spTgt spid="2"/>
                                        </p:tgtEl>
                                        <p:attrNameLst>
                                          <p:attrName>fill.type</p:attrName>
                                        </p:attrNameLst>
                                      </p:cBhvr>
                                      <p:to>
                                        <p:strVal val="solid"/>
                                      </p:to>
                                    </p:set>
                                    <p:set>
                                      <p:cBhvr>
                                        <p:cTn id="177" dur="500" fill="hold"/>
                                        <p:tgtEl>
                                          <p:spTgt spid="2"/>
                                        </p:tgtEl>
                                        <p:attrNameLst>
                                          <p:attrName>fill.on</p:attrName>
                                        </p:attrNameLst>
                                      </p:cBhvr>
                                      <p:to>
                                        <p:strVal val="true"/>
                                      </p:to>
                                    </p:set>
                                  </p:childTnLst>
                                  <p:subTnLst>
                                    <p:audio>
                                      <p:cMediaNode>
                                        <p:cTn display="0" masterRel="sameClick">
                                          <p:stCondLst>
                                            <p:cond evt="begin" delay="0">
                                              <p:tn val="173"/>
                                            </p:cond>
                                          </p:stCondLst>
                                          <p:endCondLst>
                                            <p:cond evt="onStopAudio" delay="0">
                                              <p:tgtEl>
                                                <p:sldTgt/>
                                              </p:tgtEl>
                                            </p:cond>
                                          </p:endCondLst>
                                        </p:cTn>
                                        <p:tgtEl>
                                          <p:sndTgt r:embed="rId5" name="sai.wav"/>
                                        </p:tgtEl>
                                      </p:cMediaNode>
                                    </p:audio>
                                  </p:subTnLst>
                                </p:cTn>
                              </p:par>
                              <p:par>
                                <p:cTn id="178" presetID="1" presetClass="exit" presetSubtype="0" fill="hold" grpId="3" nodeType="withEffect">
                                  <p:stCondLst>
                                    <p:cond delay="0"/>
                                  </p:stCondLst>
                                  <p:childTnLst>
                                    <p:set>
                                      <p:cBhvr>
                                        <p:cTn id="179" dur="1" fill="hold">
                                          <p:stCondLst>
                                            <p:cond delay="0"/>
                                          </p:stCondLst>
                                        </p:cTn>
                                        <p:tgtEl>
                                          <p:spTgt spid="2"/>
                                        </p:tgtEl>
                                        <p:attrNameLst>
                                          <p:attrName>style.visibility</p:attrName>
                                        </p:attrNameLst>
                                      </p:cBhvr>
                                      <p:to>
                                        <p:strVal val="hidden"/>
                                      </p:to>
                                    </p:set>
                                  </p:childTnLst>
                                </p:cTn>
                              </p:par>
                              <p:par>
                                <p:cTn id="180" presetID="10" presetClass="exit" presetSubtype="0" fill="hold" grpId="5" nodeType="withEffect">
                                  <p:stCondLst>
                                    <p:cond delay="0"/>
                                  </p:stCondLst>
                                  <p:childTnLst>
                                    <p:animEffect transition="out" filter="fade">
                                      <p:cBhvr>
                                        <p:cTn id="181" dur="500"/>
                                        <p:tgtEl>
                                          <p:spTgt spid="12"/>
                                        </p:tgtEl>
                                      </p:cBhvr>
                                    </p:animEffect>
                                    <p:set>
                                      <p:cBhvr>
                                        <p:cTn id="182" dur="1" fill="hold">
                                          <p:stCondLst>
                                            <p:cond delay="499"/>
                                          </p:stCondLst>
                                        </p:cTn>
                                        <p:tgtEl>
                                          <p:spTgt spid="12"/>
                                        </p:tgtEl>
                                        <p:attrNameLst>
                                          <p:attrName>style.visibility</p:attrName>
                                        </p:attrNameLst>
                                      </p:cBhvr>
                                      <p:to>
                                        <p:strVal val="hidden"/>
                                      </p:to>
                                    </p:set>
                                  </p:childTnLst>
                                </p:cTn>
                              </p:par>
                              <p:par>
                                <p:cTn id="183" presetID="10" presetClass="exit" presetSubtype="0" fill="hold" grpId="5" nodeType="withEffect">
                                  <p:stCondLst>
                                    <p:cond delay="0"/>
                                  </p:stCondLst>
                                  <p:childTnLst>
                                    <p:animEffect transition="out" filter="fade">
                                      <p:cBhvr>
                                        <p:cTn id="184" dur="500"/>
                                        <p:tgtEl>
                                          <p:spTgt spid="13"/>
                                        </p:tgtEl>
                                      </p:cBhvr>
                                    </p:animEffect>
                                    <p:set>
                                      <p:cBhvr>
                                        <p:cTn id="185" dur="1" fill="hold">
                                          <p:stCondLst>
                                            <p:cond delay="499"/>
                                          </p:stCondLst>
                                        </p:cTn>
                                        <p:tgtEl>
                                          <p:spTgt spid="13"/>
                                        </p:tgtEl>
                                        <p:attrNameLst>
                                          <p:attrName>style.visibility</p:attrName>
                                        </p:attrNameLst>
                                      </p:cBhvr>
                                      <p:to>
                                        <p:strVal val="hidden"/>
                                      </p:to>
                                    </p:set>
                                  </p:childTnLst>
                                </p:cTn>
                              </p:par>
                              <p:par>
                                <p:cTn id="186" presetID="22" presetClass="emph" presetSubtype="0" fill="hold" grpId="5" nodeType="withEffect">
                                  <p:stCondLst>
                                    <p:cond delay="0"/>
                                  </p:stCondLst>
                                  <p:iterate type="lt">
                                    <p:tmPct val="0"/>
                                  </p:iterate>
                                  <p:childTnLst>
                                    <p:animClr clrSpc="hsl" dir="cw">
                                      <p:cBhvr override="childStyle">
                                        <p:cTn id="187" dur="500" fill="hold"/>
                                        <p:tgtEl>
                                          <p:spTgt spid="11"/>
                                        </p:tgtEl>
                                        <p:attrNameLst>
                                          <p:attrName>style.color</p:attrName>
                                        </p:attrNameLst>
                                      </p:cBhvr>
                                      <p:by>
                                        <p:hsl h="-7200000" s="0" l="0"/>
                                      </p:by>
                                    </p:animClr>
                                    <p:animClr clrSpc="hsl" dir="cw">
                                      <p:cBhvr>
                                        <p:cTn id="188" dur="500" fill="hold"/>
                                        <p:tgtEl>
                                          <p:spTgt spid="11"/>
                                        </p:tgtEl>
                                        <p:attrNameLst>
                                          <p:attrName>fillcolor</p:attrName>
                                        </p:attrNameLst>
                                      </p:cBhvr>
                                      <p:by>
                                        <p:hsl h="-7200000" s="0" l="0"/>
                                      </p:by>
                                    </p:animClr>
                                    <p:animClr clrSpc="hsl" dir="cw">
                                      <p:cBhvr>
                                        <p:cTn id="189" dur="500" fill="hold"/>
                                        <p:tgtEl>
                                          <p:spTgt spid="11"/>
                                        </p:tgtEl>
                                        <p:attrNameLst>
                                          <p:attrName>stroke.color</p:attrName>
                                        </p:attrNameLst>
                                      </p:cBhvr>
                                      <p:by>
                                        <p:hsl h="-7200000" s="0" l="0"/>
                                      </p:by>
                                    </p:animClr>
                                    <p:set>
                                      <p:cBhvr>
                                        <p:cTn id="190" dur="500" fill="hold"/>
                                        <p:tgtEl>
                                          <p:spTgt spid="11"/>
                                        </p:tgtEl>
                                        <p:attrNameLst>
                                          <p:attrName>fill.type</p:attrName>
                                        </p:attrNameLst>
                                      </p:cBhvr>
                                      <p:to>
                                        <p:strVal val="solid"/>
                                      </p:to>
                                    </p:set>
                                  </p:childTnLst>
                                </p:cTn>
                              </p:par>
                              <p:par>
                                <p:cTn id="191" presetID="1" presetClass="mediacall" presetSubtype="0" fill="hold" nodeType="withEffect">
                                  <p:stCondLst>
                                    <p:cond delay="0"/>
                                  </p:stCondLst>
                                  <p:childTnLst>
                                    <p:cmd type="call" cmd="playFrom(0.0)">
                                      <p:cBhvr>
                                        <p:cTn id="192" dur="4156" fill="hold"/>
                                        <p:tgtEl>
                                          <p:spTgt spid="26"/>
                                        </p:tgtEl>
                                      </p:cBhvr>
                                    </p:cmd>
                                  </p:childTnLst>
                                </p:cTn>
                              </p:par>
                            </p:childTnLst>
                          </p:cTn>
                        </p:par>
                        <p:par>
                          <p:cTn id="193" fill="hold">
                            <p:stCondLst>
                              <p:cond delay="4156"/>
                            </p:stCondLst>
                            <p:childTnLst>
                              <p:par>
                                <p:cTn id="194" presetID="35" presetClass="path" presetSubtype="0" accel="50000" decel="50000" fill="hold" nodeType="afterEffect">
                                  <p:stCondLst>
                                    <p:cond delay="0"/>
                                  </p:stCondLst>
                                  <p:childTnLst>
                                    <p:animMotion origin="layout" path="M -0.87552 -3.7037E-7 L -1.56315 -3.7037E-7 " pathEditMode="relative" rAng="0" ptsTypes="AA">
                                      <p:cBhvr>
                                        <p:cTn id="195" dur="2000" fill="hold"/>
                                        <p:tgtEl>
                                          <p:spTgt spid="27"/>
                                        </p:tgtEl>
                                        <p:attrNameLst>
                                          <p:attrName>ppt_x</p:attrName>
                                          <p:attrName>ppt_y</p:attrName>
                                        </p:attrNameLst>
                                      </p:cBhvr>
                                      <p:rCtr x="-34388" y="0"/>
                                    </p:animMotion>
                                  </p:childTnLst>
                                </p:cTn>
                              </p:par>
                              <p:par>
                                <p:cTn id="196" presetID="1" presetClass="mediacall" presetSubtype="0" fill="hold" nodeType="withEffect">
                                  <p:stCondLst>
                                    <p:cond delay="0"/>
                                  </p:stCondLst>
                                  <p:childTnLst>
                                    <p:cmd type="call" cmd="playFrom(0.0)">
                                      <p:cBhvr>
                                        <p:cTn id="197" dur="2218" fill="hold"/>
                                        <p:tgtEl>
                                          <p:spTgt spid="19"/>
                                        </p:tgtEl>
                                      </p:cBhvr>
                                    </p:cmd>
                                  </p:childTnLst>
                                </p:cTn>
                              </p:par>
                              <p:par>
                                <p:cTn id="198" presetID="31" presetClass="entr" presetSubtype="0" fill="hold" grpId="3" nodeType="withEffect">
                                  <p:stCondLst>
                                    <p:cond delay="0"/>
                                  </p:stCondLst>
                                  <p:childTnLst>
                                    <p:set>
                                      <p:cBhvr>
                                        <p:cTn id="199" dur="1" fill="hold">
                                          <p:stCondLst>
                                            <p:cond delay="0"/>
                                          </p:stCondLst>
                                        </p:cTn>
                                        <p:tgtEl>
                                          <p:spTgt spid="21"/>
                                        </p:tgtEl>
                                        <p:attrNameLst>
                                          <p:attrName>style.visibility</p:attrName>
                                        </p:attrNameLst>
                                      </p:cBhvr>
                                      <p:to>
                                        <p:strVal val="visible"/>
                                      </p:to>
                                    </p:set>
                                    <p:anim calcmode="lin" valueType="num">
                                      <p:cBhvr>
                                        <p:cTn id="200" dur="1000" fill="hold"/>
                                        <p:tgtEl>
                                          <p:spTgt spid="21"/>
                                        </p:tgtEl>
                                        <p:attrNameLst>
                                          <p:attrName>ppt_w</p:attrName>
                                        </p:attrNameLst>
                                      </p:cBhvr>
                                      <p:tavLst>
                                        <p:tav tm="0">
                                          <p:val>
                                            <p:fltVal val="0"/>
                                          </p:val>
                                        </p:tav>
                                        <p:tav tm="100000">
                                          <p:val>
                                            <p:strVal val="#ppt_w"/>
                                          </p:val>
                                        </p:tav>
                                      </p:tavLst>
                                    </p:anim>
                                    <p:anim calcmode="lin" valueType="num">
                                      <p:cBhvr>
                                        <p:cTn id="201" dur="1000" fill="hold"/>
                                        <p:tgtEl>
                                          <p:spTgt spid="21"/>
                                        </p:tgtEl>
                                        <p:attrNameLst>
                                          <p:attrName>ppt_h</p:attrName>
                                        </p:attrNameLst>
                                      </p:cBhvr>
                                      <p:tavLst>
                                        <p:tav tm="0">
                                          <p:val>
                                            <p:fltVal val="0"/>
                                          </p:val>
                                        </p:tav>
                                        <p:tav tm="100000">
                                          <p:val>
                                            <p:strVal val="#ppt_h"/>
                                          </p:val>
                                        </p:tav>
                                      </p:tavLst>
                                    </p:anim>
                                    <p:anim calcmode="lin" valueType="num">
                                      <p:cBhvr>
                                        <p:cTn id="202" dur="1000" fill="hold"/>
                                        <p:tgtEl>
                                          <p:spTgt spid="21"/>
                                        </p:tgtEl>
                                        <p:attrNameLst>
                                          <p:attrName>style.rotation</p:attrName>
                                        </p:attrNameLst>
                                      </p:cBhvr>
                                      <p:tavLst>
                                        <p:tav tm="0">
                                          <p:val>
                                            <p:fltVal val="90"/>
                                          </p:val>
                                        </p:tav>
                                        <p:tav tm="100000">
                                          <p:val>
                                            <p:fltVal val="0"/>
                                          </p:val>
                                        </p:tav>
                                      </p:tavLst>
                                    </p:anim>
                                    <p:animEffect transition="in" filter="fade">
                                      <p:cBhvr>
                                        <p:cTn id="203" dur="1000"/>
                                        <p:tgtEl>
                                          <p:spTgt spid="21"/>
                                        </p:tgtEl>
                                      </p:cBhvr>
                                    </p:animEffect>
                                  </p:childTnLst>
                                </p:cTn>
                              </p:par>
                              <p:par>
                                <p:cTn id="204" presetID="32" presetClass="emph" presetSubtype="0" repeatCount="indefinite" fill="hold" grpId="7" nodeType="withEffect">
                                  <p:stCondLst>
                                    <p:cond delay="0"/>
                                  </p:stCondLst>
                                  <p:childTnLst>
                                    <p:animRot by="120000">
                                      <p:cBhvr>
                                        <p:cTn id="205" dur="100" fill="hold">
                                          <p:stCondLst>
                                            <p:cond delay="0"/>
                                          </p:stCondLst>
                                        </p:cTn>
                                        <p:tgtEl>
                                          <p:spTgt spid="21"/>
                                        </p:tgtEl>
                                        <p:attrNameLst>
                                          <p:attrName>r</p:attrName>
                                        </p:attrNameLst>
                                      </p:cBhvr>
                                    </p:animRot>
                                    <p:animRot by="-240000">
                                      <p:cBhvr>
                                        <p:cTn id="206" dur="200" fill="hold">
                                          <p:stCondLst>
                                            <p:cond delay="200"/>
                                          </p:stCondLst>
                                        </p:cTn>
                                        <p:tgtEl>
                                          <p:spTgt spid="21"/>
                                        </p:tgtEl>
                                        <p:attrNameLst>
                                          <p:attrName>r</p:attrName>
                                        </p:attrNameLst>
                                      </p:cBhvr>
                                    </p:animRot>
                                    <p:animRot by="240000">
                                      <p:cBhvr>
                                        <p:cTn id="207" dur="200" fill="hold">
                                          <p:stCondLst>
                                            <p:cond delay="400"/>
                                          </p:stCondLst>
                                        </p:cTn>
                                        <p:tgtEl>
                                          <p:spTgt spid="21"/>
                                        </p:tgtEl>
                                        <p:attrNameLst>
                                          <p:attrName>r</p:attrName>
                                        </p:attrNameLst>
                                      </p:cBhvr>
                                    </p:animRot>
                                    <p:animRot by="-240000">
                                      <p:cBhvr>
                                        <p:cTn id="208" dur="200" fill="hold">
                                          <p:stCondLst>
                                            <p:cond delay="600"/>
                                          </p:stCondLst>
                                        </p:cTn>
                                        <p:tgtEl>
                                          <p:spTgt spid="21"/>
                                        </p:tgtEl>
                                        <p:attrNameLst>
                                          <p:attrName>r</p:attrName>
                                        </p:attrNameLst>
                                      </p:cBhvr>
                                    </p:animRot>
                                    <p:animRot by="120000">
                                      <p:cBhvr>
                                        <p:cTn id="20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2"/>
                  </p:tgtEl>
                </p:cond>
              </p:nextCondLst>
            </p:seq>
            <p:video>
              <p:cMediaNode vol="80000">
                <p:cTn id="210" fill="hold" display="0">
                  <p:stCondLst>
                    <p:cond delay="indefinite"/>
                  </p:stCondLst>
                  <p:endCondLst>
                    <p:cond evt="onStopAudio" delay="0">
                      <p:tgtEl>
                        <p:sldTgt/>
                      </p:tgtEl>
                    </p:cond>
                  </p:endCondLst>
                </p:cTn>
                <p:tgtEl>
                  <p:spTgt spid="14"/>
                </p:tgtEl>
              </p:cMediaNode>
            </p:video>
            <p:video>
              <p:cMediaNode vol="80000">
                <p:cTn id="211" fill="hold" display="0">
                  <p:stCondLst>
                    <p:cond delay="indefinite"/>
                  </p:stCondLst>
                  <p:endCondLst>
                    <p:cond evt="onStopAudio" delay="0">
                      <p:tgtEl>
                        <p:sldTgt/>
                      </p:tgtEl>
                    </p:cond>
                  </p:endCondLst>
                </p:cTn>
                <p:tgtEl>
                  <p:spTgt spid="15"/>
                </p:tgtEl>
              </p:cMediaNode>
            </p:video>
            <p:video>
              <p:cMediaNode vol="80000">
                <p:cTn id="212" fill="hold" display="0">
                  <p:stCondLst>
                    <p:cond delay="indefinite"/>
                  </p:stCondLst>
                  <p:endCondLst>
                    <p:cond evt="onStopAudio" delay="0">
                      <p:tgtEl>
                        <p:sldTgt/>
                      </p:tgtEl>
                    </p:cond>
                  </p:endCondLst>
                </p:cTn>
                <p:tgtEl>
                  <p:spTgt spid="16"/>
                </p:tgtEl>
              </p:cMediaNode>
            </p:video>
            <p:video>
              <p:cMediaNode vol="80000">
                <p:cTn id="213" fill="hold" display="0">
                  <p:stCondLst>
                    <p:cond delay="indefinite"/>
                  </p:stCondLst>
                  <p:endCondLst>
                    <p:cond evt="onStopAudio" delay="0">
                      <p:tgtEl>
                        <p:sldTgt/>
                      </p:tgtEl>
                    </p:cond>
                  </p:endCondLst>
                </p:cTn>
                <p:tgtEl>
                  <p:spTgt spid="17"/>
                </p:tgtEl>
              </p:cMediaNode>
            </p:video>
            <p:video>
              <p:cMediaNode vol="80000">
                <p:cTn id="214" fill="hold" display="0">
                  <p:stCondLst>
                    <p:cond delay="indefinite"/>
                  </p:stCondLst>
                  <p:endCondLst>
                    <p:cond evt="onStopAudio" delay="0">
                      <p:tgtEl>
                        <p:sldTgt/>
                      </p:tgtEl>
                    </p:cond>
                  </p:endCondLst>
                </p:cTn>
                <p:tgtEl>
                  <p:spTgt spid="18"/>
                </p:tgtEl>
              </p:cMediaNode>
            </p:video>
            <p:video>
              <p:cMediaNode vol="80000">
                <p:cTn id="215" fill="hold" display="0">
                  <p:stCondLst>
                    <p:cond delay="indefinite"/>
                  </p:stCondLst>
                  <p:endCondLst>
                    <p:cond evt="onStopAudio" delay="0">
                      <p:tgtEl>
                        <p:sldTgt/>
                      </p:tgtEl>
                    </p:cond>
                  </p:endCondLst>
                </p:cTn>
                <p:tgtEl>
                  <p:spTgt spid="19"/>
                </p:tgtEl>
              </p:cMediaNode>
            </p:video>
            <p:video>
              <p:cMediaNode vol="80000">
                <p:cTn id="216" fill="hold" display="0">
                  <p:stCondLst>
                    <p:cond delay="indefinite"/>
                  </p:stCondLst>
                  <p:endCondLst>
                    <p:cond evt="onStopAudio" delay="0">
                      <p:tgtEl>
                        <p:sldTgt/>
                      </p:tgtEl>
                    </p:cond>
                  </p:endCondLst>
                </p:cTn>
                <p:tgtEl>
                  <p:spTgt spid="23"/>
                </p:tgtEl>
              </p:cMediaNode>
            </p:video>
            <p:video>
              <p:cMediaNode vol="80000">
                <p:cTn id="217" fill="hold" display="0">
                  <p:stCondLst>
                    <p:cond delay="indefinite"/>
                  </p:stCondLst>
                  <p:endCondLst>
                    <p:cond evt="onStopAudio" delay="0">
                      <p:tgtEl>
                        <p:sldTgt/>
                      </p:tgtEl>
                    </p:cond>
                  </p:endCondLst>
                </p:cTn>
                <p:tgtEl>
                  <p:spTgt spid="24"/>
                </p:tgtEl>
              </p:cMediaNode>
            </p:video>
            <p:video>
              <p:cMediaNode vol="80000">
                <p:cTn id="218" fill="hold" display="0">
                  <p:stCondLst>
                    <p:cond delay="indefinite"/>
                  </p:stCondLst>
                  <p:endCondLst>
                    <p:cond evt="onStopAudio" delay="0">
                      <p:tgtEl>
                        <p:sldTgt/>
                      </p:tgtEl>
                    </p:cond>
                  </p:endCondLst>
                </p:cTn>
                <p:tgtEl>
                  <p:spTgt spid="25"/>
                </p:tgtEl>
              </p:cMediaNode>
            </p:video>
            <p:video>
              <p:cMediaNode vol="80000">
                <p:cTn id="219" fill="hold" display="0">
                  <p:stCondLst>
                    <p:cond delay="indefinite"/>
                  </p:stCondLst>
                  <p:endCondLst>
                    <p:cond evt="onStopAudio" delay="0">
                      <p:tgtEl>
                        <p:sldTgt/>
                      </p:tgtEl>
                    </p:cond>
                  </p:endCondLst>
                </p:cTn>
                <p:tgtEl>
                  <p:spTgt spid="26"/>
                </p:tgtEl>
              </p:cMediaNode>
            </p:video>
          </p:childTnLst>
        </p:cTn>
      </p:par>
    </p:tnLst>
    <p:bldLst>
      <p:bldP spid="10" grpId="0" animBg="1"/>
      <p:bldP spid="10" grpId="1" animBg="1"/>
      <p:bldP spid="21" grpId="0" animBg="1"/>
      <p:bldP spid="21" grpId="1" animBg="1"/>
      <p:bldP spid="21" grpId="2" animBg="1"/>
      <p:bldP spid="21" grpId="3" animBg="1"/>
      <p:bldP spid="21" grpId="4" animBg="1"/>
      <p:bldP spid="21" grpId="5" animBg="1"/>
      <p:bldP spid="21" grpId="6" animBg="1"/>
      <p:bldP spid="21" grpId="7" animBg="1"/>
      <p:bldP spid="2" grpId="0" animBg="1"/>
      <p:bldP spid="2" grpId="1" animBg="1"/>
      <p:bldP spid="2" grpId="2" animBg="1"/>
      <p:bldP spid="2" grpId="3" animBg="1"/>
      <p:bldP spid="2" grpId="4" animBg="1"/>
      <p:bldP spid="2" grpId="5" animBg="1"/>
      <p:bldP spid="11" grpId="0" animBg="1"/>
      <p:bldP spid="11" grpId="1" animBg="1"/>
      <p:bldP spid="11" grpId="2" animBg="1"/>
      <p:bldP spid="11" grpId="3" animBg="1"/>
      <p:bldP spid="11" grpId="4" animBg="1"/>
      <p:bldP spid="11" grpId="5" animBg="1"/>
      <p:bldP spid="12" grpId="0" animBg="1"/>
      <p:bldP spid="12" grpId="1" animBg="1"/>
      <p:bldP spid="12" grpId="2" animBg="1"/>
      <p:bldP spid="12" grpId="3" animBg="1"/>
      <p:bldP spid="12" grpId="4" animBg="1"/>
      <p:bldP spid="12" grpId="5" animBg="1"/>
      <p:bldP spid="13" grpId="0" animBg="1"/>
      <p:bldP spid="13" grpId="1" animBg="1"/>
      <p:bldP spid="13" grpId="2" animBg="1"/>
      <p:bldP spid="13" grpId="3" animBg="1"/>
      <p:bldP spid="13" grpId="4" animBg="1"/>
      <p:bldP spid="13" grpId="5"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1933" y="1151612"/>
            <a:ext cx="5433313" cy="5433313"/>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198968" y="3485504"/>
            <a:ext cx="1092951" cy="1545745"/>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88152" y="-13256"/>
            <a:ext cx="1288443" cy="1288443"/>
          </a:xfrm>
          <a:prstGeom prst="rect">
            <a:avLst/>
          </a:prstGeom>
        </p:spPr>
      </p:pic>
      <p:sp>
        <p:nvSpPr>
          <p:cNvPr id="10" name="Speech Bubble: Rectangle 4">
            <a:extLst>
              <a:ext uri="{FF2B5EF4-FFF2-40B4-BE49-F238E27FC236}">
                <a16:creationId xmlns:a16="http://schemas.microsoft.com/office/drawing/2014/main" xmlns="" id="{B29223BF-88BB-44E5-B772-8C3B971553A7}"/>
              </a:ext>
            </a:extLst>
          </p:cNvPr>
          <p:cNvSpPr/>
          <p:nvPr/>
        </p:nvSpPr>
        <p:spPr>
          <a:xfrm>
            <a:off x="3169353" y="305524"/>
            <a:ext cx="7322437" cy="2009167"/>
          </a:xfrm>
          <a:prstGeom prst="wedgeRectCallout">
            <a:avLst>
              <a:gd name="adj1" fmla="val -37795"/>
              <a:gd name="adj2" fmla="val 81058"/>
            </a:avLst>
          </a:prstGeom>
          <a:solidFill>
            <a:schemeClr val="bg1">
              <a:alpha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en-US" sz="4400" b="1" dirty="0">
              <a:solidFill>
                <a:prstClr val="black"/>
              </a:solidFill>
              <a:latin typeface="Times New Roman" panose="02020603050405020304" pitchFamily="18" charset="0"/>
              <a:cs typeface="Times New Roman" panose="02020603050405020304" pitchFamily="18" charset="0"/>
            </a:endParaRPr>
          </a:p>
          <a:p>
            <a:pPr algn="ctr">
              <a:spcBef>
                <a:spcPts val="600"/>
              </a:spcBef>
            </a:pPr>
            <a:r>
              <a:rPr lang="vi-VN" sz="3600" b="1" dirty="0">
                <a:solidFill>
                  <a:prstClr val="black"/>
                </a:solidFill>
                <a:latin typeface="Times New Roman" panose="02020603050405020304" pitchFamily="18" charset="0"/>
                <a:cs typeface="Times New Roman" panose="02020603050405020304" pitchFamily="18" charset="0"/>
              </a:rPr>
              <a:t>Vua quyết định gả công chúa cho người hát rong là để</a:t>
            </a:r>
            <a:r>
              <a:rPr lang="en-US" sz="3600" b="1" dirty="0">
                <a:solidFill>
                  <a:prstClr val="black"/>
                </a:solidFill>
                <a:latin typeface="Times New Roman" panose="02020603050405020304" pitchFamily="18" charset="0"/>
                <a:cs typeface="Times New Roman" panose="02020603050405020304" pitchFamily="18" charset="0"/>
              </a:rPr>
              <a:t> :</a:t>
            </a:r>
          </a:p>
          <a:p>
            <a:pPr algn="ctr">
              <a:spcBef>
                <a:spcPts val="600"/>
              </a:spcBef>
            </a:pPr>
            <a:endParaRPr lang="en-US" sz="6600" b="1" dirty="0">
              <a:solidFill>
                <a:prstClr val="black"/>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endParaRPr>
          </a:p>
        </p:txBody>
      </p:sp>
      <p:pic>
        <p:nvPicPr>
          <p:cNvPr id="14" name="media2">
            <a:hlinkClick r:id="" action="ppaction://media"/>
          </p:cNvPr>
          <p:cNvPicPr>
            <a:picLocks noChangeAspect="1"/>
          </p:cNvPicPr>
          <p:nvPr>
            <a:videoFile r:link="rId1"/>
            <p:extLst>
              <p:ext uri="{DAA4B4D4-6D71-4841-9C94-3DE7FCFB9230}">
                <p14:media xmlns:p14="http://schemas.microsoft.com/office/powerpoint/2010/main" xmlns="" r:embed="rId10"/>
              </p:ext>
            </p:extLst>
          </p:nvPr>
        </p:nvPicPr>
        <p:blipFill>
          <a:blip r:embed="rId11" cstate="print"/>
          <a:stretch>
            <a:fillRect/>
          </a:stretch>
        </p:blipFill>
        <p:spPr>
          <a:xfrm>
            <a:off x="11206190" y="-609077"/>
            <a:ext cx="609459" cy="609459"/>
          </a:xfrm>
          <a:prstGeom prst="rect">
            <a:avLst/>
          </a:prstGeom>
        </p:spPr>
      </p:pic>
      <p:pic>
        <p:nvPicPr>
          <p:cNvPr id="15" name="media1">
            <a:hlinkClick r:id="" action="ppaction://media"/>
          </p:cNvPr>
          <p:cNvPicPr>
            <a:picLocks noChangeAspect="1"/>
          </p:cNvPicPr>
          <p:nvPr>
            <a:videoFile r:link="rId1"/>
            <p:extLst>
              <p:ext uri="{DAA4B4D4-6D71-4841-9C94-3DE7FCFB9230}">
                <p14:media xmlns:p14="http://schemas.microsoft.com/office/powerpoint/2010/main" xmlns="" r:embed="rId12">
                  <p14:trim st="564" end="19300"/>
                  <p14:fade out="1000"/>
                </p14:media>
              </p:ext>
            </p:extLst>
          </p:nvPr>
        </p:nvPicPr>
        <p:blipFill>
          <a:blip r:embed="rId11" cstate="print"/>
          <a:stretch>
            <a:fillRect/>
          </a:stretch>
        </p:blipFill>
        <p:spPr>
          <a:xfrm>
            <a:off x="10460639" y="-609077"/>
            <a:ext cx="609459" cy="609459"/>
          </a:xfrm>
          <a:prstGeom prst="rect">
            <a:avLst/>
          </a:prstGeom>
        </p:spPr>
      </p:pic>
      <p:pic>
        <p:nvPicPr>
          <p:cNvPr id="16"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9721004" y="-609459"/>
            <a:ext cx="609459" cy="609459"/>
          </a:xfrm>
          <a:prstGeom prst="rect">
            <a:avLst/>
          </a:prstGeom>
        </p:spPr>
      </p:pic>
      <p:pic>
        <p:nvPicPr>
          <p:cNvPr id="17"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8975452" y="-609459"/>
            <a:ext cx="609459" cy="609459"/>
          </a:xfrm>
          <a:prstGeom prst="rect">
            <a:avLst/>
          </a:prstGeom>
        </p:spPr>
      </p:pic>
      <p:pic>
        <p:nvPicPr>
          <p:cNvPr id="18"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8294988" y="-622715"/>
            <a:ext cx="609459" cy="609459"/>
          </a:xfrm>
          <a:prstGeom prst="rect">
            <a:avLst/>
          </a:prstGeom>
        </p:spPr>
      </p:pic>
      <p:pic>
        <p:nvPicPr>
          <p:cNvPr id="19"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7611564" y="-622715"/>
            <a:ext cx="609459" cy="609459"/>
          </a:xfrm>
          <a:prstGeom prst="rect">
            <a:avLst/>
          </a:prstGeom>
        </p:spPr>
      </p:pic>
      <p:pic>
        <p:nvPicPr>
          <p:cNvPr id="20" name="Picture 19"/>
          <p:cNvPicPr>
            <a:picLocks noChangeAspect="1"/>
          </p:cNvPicPr>
          <p:nvPr/>
        </p:nvPicPr>
        <p:blipFill>
          <a:blip r:embed="rId13">
            <a:extLst>
              <a:ext uri="{28A0092B-C50C-407E-A947-70E740481C1C}">
                <a14:useLocalDpi xmlns:a14="http://schemas.microsoft.com/office/drawing/2010/main" xmlns="" val="0"/>
              </a:ext>
            </a:extLst>
          </a:blip>
          <a:stretch>
            <a:fillRect/>
          </a:stretch>
        </p:blipFill>
        <p:spPr>
          <a:xfrm>
            <a:off x="12141297" y="4432009"/>
            <a:ext cx="2932654" cy="1561544"/>
          </a:xfrm>
          <a:prstGeom prst="rect">
            <a:avLst/>
          </a:prstGeom>
        </p:spPr>
      </p:pic>
      <p:sp>
        <p:nvSpPr>
          <p:cNvPr id="21" name="Mũi tên: Phải 23">
            <a:hlinkClick r:id="rId14" action="ppaction://hlinksldjump"/>
            <a:extLst>
              <a:ext uri="{FF2B5EF4-FFF2-40B4-BE49-F238E27FC236}">
                <a16:creationId xmlns:a16="http://schemas.microsoft.com/office/drawing/2014/main" xmlns="" id="{00C07828-5AF1-44EE-8ACC-8401F6FB92F1}"/>
              </a:ext>
            </a:extLst>
          </p:cNvPr>
          <p:cNvSpPr/>
          <p:nvPr/>
        </p:nvSpPr>
        <p:spPr>
          <a:xfrm rot="10800000" flipV="1">
            <a:off x="4291918" y="5249585"/>
            <a:ext cx="2574162" cy="1079784"/>
          </a:xfrm>
          <a:prstGeom prst="rightArrow">
            <a:avLst/>
          </a:prstGeom>
          <a:solidFill>
            <a:schemeClr val="accent2"/>
          </a:solidFill>
          <a:ln>
            <a:solidFill>
              <a:schemeClr val="bg1"/>
            </a:solidFill>
          </a:ln>
          <a:effectLst>
            <a:innerShdw blurRad="63500" dist="50800" dir="162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Arial" panose="020B0604020202020204" pitchFamily="34" charset="0"/>
                <a:cs typeface="Arial" panose="020B0604020202020204" pitchFamily="34" charset="0"/>
              </a:rPr>
              <a:t>TIẾP THEO</a:t>
            </a:r>
          </a:p>
        </p:txBody>
      </p:sp>
      <p:pic>
        <p:nvPicPr>
          <p:cNvPr id="23" name="dung roi">
            <a:hlinkClick r:id="" action="ppaction://media"/>
            <a:extLst>
              <a:ext uri="{FF2B5EF4-FFF2-40B4-BE49-F238E27FC236}">
                <a16:creationId xmlns:a16="http://schemas.microsoft.com/office/drawing/2014/main" xmlns="" id="{B771DE68-BFA4-4978-ABFA-C34E2F18C7AA}"/>
              </a:ext>
            </a:extLst>
          </p:cNvPr>
          <p:cNvPicPr>
            <a:picLocks noChangeAspect="1"/>
          </p:cNvPicPr>
          <p:nvPr>
            <a:videoFile r:link="rId1"/>
            <p:extLst>
              <p:ext uri="{DAA4B4D4-6D71-4841-9C94-3DE7FCFB9230}">
                <p14:media xmlns:p14="http://schemas.microsoft.com/office/powerpoint/2010/main" xmlns="" r:embed="rId15">
                  <p14:trim st="978" end="1628"/>
                </p14:media>
              </p:ext>
            </p:extLst>
          </p:nvPr>
        </p:nvPicPr>
        <p:blipFill>
          <a:blip r:embed="rId11" cstate="print"/>
          <a:stretch>
            <a:fillRect/>
          </a:stretch>
        </p:blipFill>
        <p:spPr>
          <a:xfrm>
            <a:off x="6058332" y="-653879"/>
            <a:ext cx="609459" cy="609459"/>
          </a:xfrm>
          <a:prstGeom prst="rect">
            <a:avLst/>
          </a:prstGeom>
        </p:spPr>
      </p:pic>
      <p:pic>
        <p:nvPicPr>
          <p:cNvPr id="24" name="sai roi">
            <a:hlinkClick r:id="" action="ppaction://media"/>
            <a:extLst>
              <a:ext uri="{FF2B5EF4-FFF2-40B4-BE49-F238E27FC236}">
                <a16:creationId xmlns:a16="http://schemas.microsoft.com/office/drawing/2014/main" xmlns="" id="{492507AB-F3BB-4084-8DC3-7AA2DDF3385E}"/>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5220129" y="-560284"/>
            <a:ext cx="609459" cy="609459"/>
          </a:xfrm>
          <a:prstGeom prst="rect">
            <a:avLst/>
          </a:prstGeom>
        </p:spPr>
      </p:pic>
      <p:pic>
        <p:nvPicPr>
          <p:cNvPr id="25" name="sai roi">
            <a:hlinkClick r:id="" action="ppaction://media"/>
            <a:extLst>
              <a:ext uri="{FF2B5EF4-FFF2-40B4-BE49-F238E27FC236}">
                <a16:creationId xmlns:a16="http://schemas.microsoft.com/office/drawing/2014/main" xmlns="" id="{2003C579-1F2D-45F5-BF95-CC5219BE5AA3}"/>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4166889" y="-650695"/>
            <a:ext cx="609459" cy="609459"/>
          </a:xfrm>
          <a:prstGeom prst="rect">
            <a:avLst/>
          </a:prstGeom>
        </p:spPr>
      </p:pic>
      <p:pic>
        <p:nvPicPr>
          <p:cNvPr id="26" name="sai roi">
            <a:hlinkClick r:id="" action="ppaction://media"/>
            <a:extLst>
              <a:ext uri="{FF2B5EF4-FFF2-40B4-BE49-F238E27FC236}">
                <a16:creationId xmlns:a16="http://schemas.microsoft.com/office/drawing/2014/main" xmlns="" id="{9C48F706-1C78-420B-94B1-E5E903EF021A}"/>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3283312" y="-673224"/>
            <a:ext cx="609459" cy="609459"/>
          </a:xfrm>
          <a:prstGeom prst="rect">
            <a:avLst/>
          </a:prstGeom>
        </p:spPr>
      </p:pic>
      <p:pic>
        <p:nvPicPr>
          <p:cNvPr id="29" name="Picture 28"/>
          <p:cNvPicPr>
            <a:picLocks noChangeAspect="1"/>
          </p:cNvPicPr>
          <p:nvPr/>
        </p:nvPicPr>
        <p:blipFill>
          <a:blip r:embed="rId17" cstate="print">
            <a:extLst>
              <a:ext uri="{28A0092B-C50C-407E-A947-70E740481C1C}">
                <a14:useLocalDpi xmlns:a14="http://schemas.microsoft.com/office/drawing/2010/main" xmlns="" val="0"/>
              </a:ext>
            </a:extLst>
          </a:blip>
          <a:stretch>
            <a:fillRect/>
          </a:stretch>
        </p:blipFill>
        <p:spPr>
          <a:xfrm>
            <a:off x="1047638" y="3519489"/>
            <a:ext cx="965016" cy="1549302"/>
          </a:xfrm>
          <a:prstGeom prst="rect">
            <a:avLst/>
          </a:prstGeom>
        </p:spPr>
      </p:pic>
      <p:pic>
        <p:nvPicPr>
          <p:cNvPr id="30" name="Picture 29"/>
          <p:cNvPicPr>
            <a:picLocks noChangeAspect="1"/>
          </p:cNvPicPr>
          <p:nvPr/>
        </p:nvPicPr>
        <p:blipFill>
          <a:blip r:embed="rId18">
            <a:extLst>
              <a:ext uri="{28A0092B-C50C-407E-A947-70E740481C1C}">
                <a14:useLocalDpi xmlns:a14="http://schemas.microsoft.com/office/drawing/2010/main" xmlns="" val="0"/>
              </a:ext>
            </a:extLst>
          </a:blip>
          <a:stretch>
            <a:fillRect/>
          </a:stretch>
        </p:blipFill>
        <p:spPr>
          <a:xfrm>
            <a:off x="-2469671" y="5679981"/>
            <a:ext cx="2252254" cy="1303614"/>
          </a:xfrm>
          <a:prstGeom prst="rect">
            <a:avLst/>
          </a:prstGeom>
        </p:spPr>
      </p:pic>
      <p:pic>
        <p:nvPicPr>
          <p:cNvPr id="27" name="Picture 26"/>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12121457" y="1295894"/>
            <a:ext cx="6858000" cy="6858000"/>
          </a:xfrm>
          <a:prstGeom prst="rect">
            <a:avLst/>
          </a:prstGeom>
        </p:spPr>
      </p:pic>
      <p:sp>
        <p:nvSpPr>
          <p:cNvPr id="2" name="B">
            <a:extLst>
              <a:ext uri="{FF2B5EF4-FFF2-40B4-BE49-F238E27FC236}">
                <a16:creationId xmlns:a16="http://schemas.microsoft.com/office/drawing/2014/main" xmlns="" id="{EFEC2813-F03C-46C4-B220-977ADEDD23F1}"/>
              </a:ext>
            </a:extLst>
          </p:cNvPr>
          <p:cNvSpPr/>
          <p:nvPr/>
        </p:nvSpPr>
        <p:spPr>
          <a:xfrm flipH="1">
            <a:off x="6943060" y="2425991"/>
            <a:ext cx="5201790" cy="922399"/>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r>
              <a:rPr lang="en-US" sz="2400" b="1" kern="0" dirty="0">
                <a:solidFill>
                  <a:schemeClr val="tx1"/>
                </a:solidFill>
                <a:latin typeface="Times New Roman" panose="02020603050405020304" pitchFamily="18" charset="0"/>
                <a:cs typeface="Times New Roman" panose="02020603050405020304" pitchFamily="18" charset="0"/>
              </a:rPr>
              <a:t>A. </a:t>
            </a:r>
            <a:r>
              <a:rPr lang="vi-VN" sz="2400" b="1" kern="0" dirty="0">
                <a:solidFill>
                  <a:schemeClr val="tx1"/>
                </a:solidFill>
                <a:latin typeface="Times New Roman" panose="02020603050405020304" pitchFamily="18" charset="0"/>
                <a:cs typeface="Times New Roman" panose="02020603050405020304" pitchFamily="18" charset="0"/>
              </a:rPr>
              <a:t>Cho công chúa được trải nghiệm một cuộc sống mới</a:t>
            </a:r>
            <a:r>
              <a:rPr lang="en-US" sz="2400" b="1" kern="0" dirty="0">
                <a:solidFill>
                  <a:schemeClr val="tx1"/>
                </a:solidFill>
                <a:latin typeface="Times New Roman" panose="02020603050405020304" pitchFamily="18" charset="0"/>
                <a:cs typeface="Times New Roman" panose="02020603050405020304" pitchFamily="18" charset="0"/>
              </a:rPr>
              <a:t>.</a:t>
            </a:r>
            <a:endParaRPr lang="vi-VN" sz="2400" dirty="0">
              <a:solidFill>
                <a:schemeClr val="tx1"/>
              </a:solidFill>
              <a:cs typeface="Arial" panose="020B0604020202020204" pitchFamily="34" charset="0"/>
            </a:endParaRPr>
          </a:p>
        </p:txBody>
      </p:sp>
      <p:sp>
        <p:nvSpPr>
          <p:cNvPr id="11" name="A">
            <a:extLst>
              <a:ext uri="{FF2B5EF4-FFF2-40B4-BE49-F238E27FC236}">
                <a16:creationId xmlns:a16="http://schemas.microsoft.com/office/drawing/2014/main" xmlns="" id="{EFEC2813-F03C-46C4-B220-977ADEDD23F1}"/>
              </a:ext>
            </a:extLst>
          </p:cNvPr>
          <p:cNvSpPr/>
          <p:nvPr/>
        </p:nvSpPr>
        <p:spPr>
          <a:xfrm flipH="1">
            <a:off x="6990209" y="4414895"/>
            <a:ext cx="5201790" cy="922399"/>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r>
              <a:rPr lang="en-US" sz="2400" b="1" kern="0" dirty="0">
                <a:solidFill>
                  <a:schemeClr val="tx1"/>
                </a:solidFill>
                <a:latin typeface="Times New Roman" panose="02020603050405020304" pitchFamily="18" charset="0"/>
                <a:cs typeface="Times New Roman" panose="02020603050405020304" pitchFamily="18" charset="0"/>
              </a:rPr>
              <a:t>C. </a:t>
            </a:r>
            <a:r>
              <a:rPr lang="en-US" sz="2400" b="1" kern="0" dirty="0" err="1">
                <a:solidFill>
                  <a:schemeClr val="tx1"/>
                </a:solidFill>
                <a:latin typeface="Times New Roman" panose="02020603050405020304" pitchFamily="18" charset="0"/>
                <a:cs typeface="Times New Roman" panose="02020603050405020304" pitchFamily="18" charset="0"/>
              </a:rPr>
              <a:t>Trừng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phạt</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thói</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kiêu</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ngạo</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và</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ngông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cuồng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của</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công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chúa</a:t>
            </a:r>
            <a:r>
              <a:rPr lang="en-US" sz="2400" b="1" kern="0" dirty="0">
                <a:solidFill>
                  <a:schemeClr val="tx1"/>
                </a:solidFill>
                <a:latin typeface="Times New Roman" panose="02020603050405020304" pitchFamily="18" charset="0"/>
                <a:cs typeface="Times New Roman" panose="02020603050405020304" pitchFamily="18" charset="0"/>
              </a:rPr>
              <a:t>.</a:t>
            </a:r>
            <a:endParaRPr lang="vi-VN" sz="2400" dirty="0">
              <a:solidFill>
                <a:schemeClr val="tx1"/>
              </a:solidFill>
              <a:cs typeface="Arial" panose="020B0604020202020204" pitchFamily="34" charset="0"/>
            </a:endParaRPr>
          </a:p>
        </p:txBody>
      </p:sp>
      <p:sp>
        <p:nvSpPr>
          <p:cNvPr id="12" name="C">
            <a:extLst>
              <a:ext uri="{FF2B5EF4-FFF2-40B4-BE49-F238E27FC236}">
                <a16:creationId xmlns:a16="http://schemas.microsoft.com/office/drawing/2014/main" xmlns="" id="{EFEC2813-F03C-46C4-B220-977ADEDD23F1}"/>
              </a:ext>
            </a:extLst>
          </p:cNvPr>
          <p:cNvSpPr/>
          <p:nvPr/>
        </p:nvSpPr>
        <p:spPr>
          <a:xfrm flipH="1">
            <a:off x="6990209" y="3418839"/>
            <a:ext cx="5154641" cy="922399"/>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400" b="1" kern="0" dirty="0">
                <a:solidFill>
                  <a:schemeClr val="tx1"/>
                </a:solidFill>
                <a:latin typeface="Times New Roman" panose="02020603050405020304" pitchFamily="18" charset="0"/>
                <a:cs typeface="Times New Roman" panose="02020603050405020304" pitchFamily="18" charset="0"/>
              </a:rPr>
              <a:t>B. </a:t>
            </a:r>
            <a:r>
              <a:rPr lang="en-US" sz="2400" b="1" kern="0" dirty="0" err="1">
                <a:solidFill>
                  <a:schemeClr val="tx1"/>
                </a:solidFill>
                <a:latin typeface="Times New Roman" panose="02020603050405020304" pitchFamily="18" charset="0"/>
                <a:cs typeface="Times New Roman" panose="02020603050405020304" pitchFamily="18" charset="0"/>
              </a:rPr>
              <a:t>Thử</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thách</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công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chúa</a:t>
            </a:r>
            <a:r>
              <a:rPr lang="en-US" sz="2400" b="1" kern="0" dirty="0">
                <a:solidFill>
                  <a:schemeClr val="tx1"/>
                </a:solidFill>
                <a:latin typeface="Times New Roman" panose="02020603050405020304" pitchFamily="18" charset="0"/>
                <a:cs typeface="Times New Roman" panose="02020603050405020304" pitchFamily="18" charset="0"/>
              </a:rPr>
              <a:t>.</a:t>
            </a:r>
            <a:endParaRPr lang="en-US" sz="1400" kern="0" dirty="0">
              <a:solidFill>
                <a:schemeClr val="tx1"/>
              </a:solidFill>
            </a:endParaRPr>
          </a:p>
        </p:txBody>
      </p:sp>
      <p:sp>
        <p:nvSpPr>
          <p:cNvPr id="13" name="D">
            <a:extLst>
              <a:ext uri="{FF2B5EF4-FFF2-40B4-BE49-F238E27FC236}">
                <a16:creationId xmlns:a16="http://schemas.microsoft.com/office/drawing/2014/main" xmlns="" id="{EFEC2813-F03C-46C4-B220-977ADEDD23F1}"/>
              </a:ext>
            </a:extLst>
          </p:cNvPr>
          <p:cNvSpPr/>
          <p:nvPr/>
        </p:nvSpPr>
        <p:spPr>
          <a:xfrm flipH="1">
            <a:off x="6990209" y="5404536"/>
            <a:ext cx="5154642" cy="922399"/>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400" b="1" kern="0" dirty="0">
                <a:solidFill>
                  <a:schemeClr val="tx1"/>
                </a:solidFill>
                <a:latin typeface="Times New Roman" panose="02020603050405020304" pitchFamily="18" charset="0"/>
                <a:cs typeface="Times New Roman" panose="02020603050405020304" pitchFamily="18" charset="0"/>
              </a:rPr>
              <a:t>D. </a:t>
            </a:r>
            <a:r>
              <a:rPr lang="en-US" sz="2400" b="1" kern="0" dirty="0" err="1">
                <a:solidFill>
                  <a:schemeClr val="tx1"/>
                </a:solidFill>
                <a:latin typeface="Times New Roman" panose="02020603050405020304" pitchFamily="18" charset="0"/>
                <a:cs typeface="Times New Roman" panose="02020603050405020304" pitchFamily="18" charset="0"/>
              </a:rPr>
              <a:t>Giáo</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dục</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công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chúa</a:t>
            </a:r>
            <a:r>
              <a:rPr lang="en-US" sz="2400" b="1" kern="0" dirty="0">
                <a:solidFill>
                  <a:schemeClr val="tx1"/>
                </a:solidFill>
                <a:latin typeface="Times New Roman" panose="02020603050405020304" pitchFamily="18" charset="0"/>
                <a:cs typeface="Times New Roman" panose="02020603050405020304" pitchFamily="18" charset="0"/>
              </a:rPr>
              <a:t>.</a:t>
            </a:r>
            <a:endParaRPr lang="en-US" sz="1400" kern="0" dirty="0">
              <a:solidFill>
                <a:schemeClr val="tx1"/>
              </a:solidFill>
            </a:endParaRPr>
          </a:p>
        </p:txBody>
      </p:sp>
    </p:spTree>
    <p:extLst>
      <p:ext uri="{BB962C8B-B14F-4D97-AF65-F5344CB8AC3E}">
        <p14:creationId xmlns:p14="http://schemas.microsoft.com/office/powerpoint/2010/main" xmlns="" val="186507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0026 0.02592 L -1.27566 0.04305 " pathEditMode="relative" rAng="0" ptsTypes="AA">
                                      <p:cBhvr>
                                        <p:cTn id="6" dur="2500" fill="hold"/>
                                        <p:tgtEl>
                                          <p:spTgt spid="20"/>
                                        </p:tgtEl>
                                        <p:attrNameLst>
                                          <p:attrName>ppt_x</p:attrName>
                                          <p:attrName>ppt_y</p:attrName>
                                        </p:attrNameLst>
                                      </p:cBhvr>
                                      <p:rCtr x="-63919" y="856"/>
                                    </p:animMotion>
                                  </p:childTnLst>
                                </p:cTn>
                              </p:par>
                              <p:par>
                                <p:cTn id="7" presetID="35" presetClass="path" presetSubtype="0" accel="50000" decel="50000" fill="hold" nodeType="withEffect">
                                  <p:stCondLst>
                                    <p:cond delay="0"/>
                                  </p:stCondLst>
                                  <p:childTnLst>
                                    <p:animMotion origin="layout" path="M 4.88941E-6 -3.7037E-7 L -0.87484 -3.7037E-7 " pathEditMode="relative" rAng="0" ptsTypes="AA">
                                      <p:cBhvr>
                                        <p:cTn id="8" dur="5000" fill="hold"/>
                                        <p:tgtEl>
                                          <p:spTgt spid="27"/>
                                        </p:tgtEl>
                                        <p:attrNameLst>
                                          <p:attrName>ppt_x</p:attrName>
                                          <p:attrName>ppt_y</p:attrName>
                                        </p:attrNameLst>
                                      </p:cBhvr>
                                      <p:rCtr x="-43742" y="0"/>
                                    </p:animMotion>
                                  </p:childTnLst>
                                </p:cTn>
                              </p:par>
                              <p:par>
                                <p:cTn id="9" presetID="63" presetClass="path" presetSubtype="0" accel="50000" decel="50000" fill="hold" nodeType="withEffect">
                                  <p:stCondLst>
                                    <p:cond delay="0"/>
                                  </p:stCondLst>
                                  <p:childTnLst>
                                    <p:animMotion origin="layout" path="M -3.75E-6 3.7037E-7 L 1.31954 -0.0081 " pathEditMode="relative" rAng="0" ptsTypes="AA">
                                      <p:cBhvr>
                                        <p:cTn id="10" dur="2000" fill="hold"/>
                                        <p:tgtEl>
                                          <p:spTgt spid="30"/>
                                        </p:tgtEl>
                                        <p:attrNameLst>
                                          <p:attrName>ppt_x</p:attrName>
                                          <p:attrName>ppt_y</p:attrName>
                                        </p:attrNameLst>
                                      </p:cBhvr>
                                      <p:rCtr x="65977" y="-417"/>
                                    </p:animMotion>
                                  </p:childTnLst>
                                </p:cTn>
                              </p:par>
                              <p:par>
                                <p:cTn id="11" presetID="8" presetClass="emph" presetSubtype="0" fill="hold" nodeType="withEffect">
                                  <p:stCondLst>
                                    <p:cond delay="0"/>
                                  </p:stCondLst>
                                  <p:childTnLst>
                                    <p:animRot by="21600000">
                                      <p:cBhvr>
                                        <p:cTn id="12" dur="250" fill="hold"/>
                                        <p:tgtEl>
                                          <p:spTgt spid="27"/>
                                        </p:tgtEl>
                                        <p:attrNameLst>
                                          <p:attrName>r</p:attrName>
                                        </p:attrNameLst>
                                      </p:cBhvr>
                                    </p:animRot>
                                  </p:childTnLst>
                                </p:cTn>
                              </p:par>
                              <p:par>
                                <p:cTn id="13" presetID="1" presetClass="mediacall" presetSubtype="0" fill="hold" nodeType="withEffect">
                                  <p:stCondLst>
                                    <p:cond delay="0"/>
                                  </p:stCondLst>
                                  <p:childTnLst>
                                    <p:cmd type="call" cmd="playFrom(0.0)">
                                      <p:cBhvr>
                                        <p:cTn id="14" dur="6391" fill="hold"/>
                                        <p:tgtEl>
                                          <p:spTgt spid="15"/>
                                        </p:tgtEl>
                                      </p:cBhvr>
                                    </p:cmd>
                                  </p:childTnLst>
                                </p:cTn>
                              </p:par>
                              <p:par>
                                <p:cTn id="15" presetID="1" presetClass="mediacall" presetSubtype="0" fill="hold" nodeType="withEffect">
                                  <p:stCondLst>
                                    <p:cond delay="0"/>
                                  </p:stCondLst>
                                  <p:childTnLst>
                                    <p:cmd type="call" cmd="playFrom(0.0)">
                                      <p:cBhvr>
                                        <p:cTn id="16" dur="3032" fill="hold"/>
                                        <p:tgtEl>
                                          <p:spTgt spid="14"/>
                                        </p:tgtEl>
                                      </p:cBhvr>
                                    </p:cmd>
                                  </p:childTnLst>
                                </p:cTn>
                              </p:par>
                            </p:childTnLst>
                          </p:cTn>
                        </p:par>
                        <p:par>
                          <p:cTn id="17" fill="hold">
                            <p:stCondLst>
                              <p:cond delay="6389"/>
                            </p:stCondLst>
                            <p:childTnLst>
                              <p:par>
                                <p:cTn id="18" presetID="42"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par>
                                <p:cTn id="23" presetID="53" presetClass="entr" presetSubtype="16"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par>
                                <p:cTn id="28" presetID="53" presetClass="entr" presetSubtype="16" fill="hold" grpId="0" nodeType="withEffect">
                                  <p:stCondLst>
                                    <p:cond delay="0"/>
                                  </p:stCondLst>
                                  <p:iterate type="lt">
                                    <p:tmPct val="0"/>
                                  </p:iterate>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24" presetClass="emph" presetSubtype="0" fill="hold" grpId="1" nodeType="withEffect">
                                  <p:stCondLst>
                                    <p:cond delay="0"/>
                                  </p:stCondLst>
                                  <p:iterate type="lt">
                                    <p:tmPct val="0"/>
                                  </p:iterate>
                                  <p:childTnLst>
                                    <p:animClr clrSpc="hsl" dir="cw">
                                      <p:cBhvr override="childStyle">
                                        <p:cTn id="47" dur="500" fill="hold"/>
                                        <p:tgtEl>
                                          <p:spTgt spid="11"/>
                                        </p:tgtEl>
                                        <p:attrNameLst>
                                          <p:attrName>style.color</p:attrName>
                                        </p:attrNameLst>
                                      </p:cBhvr>
                                      <p:by>
                                        <p:hsl h="0" s="-12549" l="-25098"/>
                                      </p:by>
                                    </p:animClr>
                                    <p:animClr clrSpc="hsl" dir="cw">
                                      <p:cBhvr>
                                        <p:cTn id="48" dur="500" fill="hold"/>
                                        <p:tgtEl>
                                          <p:spTgt spid="11"/>
                                        </p:tgtEl>
                                        <p:attrNameLst>
                                          <p:attrName>fillcolor</p:attrName>
                                        </p:attrNameLst>
                                      </p:cBhvr>
                                      <p:by>
                                        <p:hsl h="0" s="-12549" l="-25098"/>
                                      </p:by>
                                    </p:animClr>
                                    <p:animClr clrSpc="hsl" dir="cw">
                                      <p:cBhvr>
                                        <p:cTn id="49" dur="500" fill="hold"/>
                                        <p:tgtEl>
                                          <p:spTgt spid="11"/>
                                        </p:tgtEl>
                                        <p:attrNameLst>
                                          <p:attrName>stroke.color</p:attrName>
                                        </p:attrNameLst>
                                      </p:cBhvr>
                                      <p:by>
                                        <p:hsl h="0" s="-12549" l="-25098"/>
                                      </p:by>
                                    </p:animClr>
                                    <p:set>
                                      <p:cBhvr>
                                        <p:cTn id="50" dur="500" fill="hold"/>
                                        <p:tgtEl>
                                          <p:spTgt spid="11"/>
                                        </p:tgtEl>
                                        <p:attrNameLst>
                                          <p:attrName>fill.type</p:attrName>
                                        </p:attrNameLst>
                                      </p:cBhvr>
                                      <p:to>
                                        <p:strVal val="solid"/>
                                      </p:to>
                                    </p:set>
                                  </p:childTnLst>
                                  <p:subTnLst>
                                    <p:audio>
                                      <p:cMediaNode>
                                        <p:cTn display="0" masterRel="sameClick">
                                          <p:stCondLst>
                                            <p:cond evt="begin" delay="0">
                                              <p:tn val="46"/>
                                            </p:cond>
                                          </p:stCondLst>
                                          <p:endCondLst>
                                            <p:cond evt="onStopAudio" delay="0">
                                              <p:tgtEl>
                                                <p:sldTgt/>
                                              </p:tgtEl>
                                            </p:cond>
                                          </p:endCondLst>
                                        </p:cTn>
                                        <p:tgtEl>
                                          <p:sndTgt r:embed="rId4" name="wind.wav"/>
                                        </p:tgtEl>
                                      </p:cMediaNode>
                                    </p:audio>
                                  </p:subTnLst>
                                </p:cTn>
                              </p:par>
                              <p:par>
                                <p:cTn id="51" presetID="10" presetClass="exit" presetSubtype="0" fill="hold" grpId="1" nodeType="withEffect">
                                  <p:stCondLst>
                                    <p:cond delay="0"/>
                                  </p:stCondLst>
                                  <p:childTnLst>
                                    <p:animEffect transition="out" filter="fade">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13"/>
                                        </p:tgtEl>
                                      </p:cBhvr>
                                    </p:animEffect>
                                    <p:set>
                                      <p:cBhvr>
                                        <p:cTn id="56" dur="1" fill="hold">
                                          <p:stCondLst>
                                            <p:cond delay="499"/>
                                          </p:stCondLst>
                                        </p:cTn>
                                        <p:tgtEl>
                                          <p:spTgt spid="13"/>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2"/>
                                        </p:tgtEl>
                                      </p:cBhvr>
                                    </p:animEffect>
                                    <p:set>
                                      <p:cBhvr>
                                        <p:cTn id="59" dur="1" fill="hold">
                                          <p:stCondLst>
                                            <p:cond delay="499"/>
                                          </p:stCondLst>
                                        </p:cTn>
                                        <p:tgtEl>
                                          <p:spTgt spid="2"/>
                                        </p:tgtEl>
                                        <p:attrNameLst>
                                          <p:attrName>style.visibility</p:attrName>
                                        </p:attrNameLst>
                                      </p:cBhvr>
                                      <p:to>
                                        <p:strVal val="hidden"/>
                                      </p:to>
                                    </p:set>
                                  </p:childTnLst>
                                </p:cTn>
                              </p:par>
                              <p:par>
                                <p:cTn id="60" presetID="1" presetClass="mediacall" presetSubtype="0" fill="hold" nodeType="withEffect">
                                  <p:stCondLst>
                                    <p:cond delay="0"/>
                                  </p:stCondLst>
                                  <p:childTnLst>
                                    <p:cmd type="call" cmd="playFrom(0.0)">
                                      <p:cBhvr>
                                        <p:cTn id="61" dur="2131" fill="hold"/>
                                        <p:tgtEl>
                                          <p:spTgt spid="23"/>
                                        </p:tgtEl>
                                      </p:cBhvr>
                                    </p:cmd>
                                  </p:childTnLst>
                                </p:cTn>
                              </p:par>
                            </p:childTnLst>
                          </p:cTn>
                        </p:par>
                        <p:par>
                          <p:cTn id="62" fill="hold">
                            <p:stCondLst>
                              <p:cond delay="2131"/>
                            </p:stCondLst>
                            <p:childTnLst>
                              <p:par>
                                <p:cTn id="63" presetID="56" presetClass="path" presetSubtype="0" accel="50000" decel="50000" fill="hold" nodeType="afterEffect">
                                  <p:stCondLst>
                                    <p:cond delay="0"/>
                                  </p:stCondLst>
                                  <p:childTnLst>
                                    <p:animMotion origin="layout" path="M -6.25E-7 1.11111E-6 L 0.13646 0.05486 " pathEditMode="relative" rAng="0" ptsTypes="AA">
                                      <p:cBhvr>
                                        <p:cTn id="64" dur="1300" fill="hold"/>
                                        <p:tgtEl>
                                          <p:spTgt spid="29"/>
                                        </p:tgtEl>
                                        <p:attrNameLst>
                                          <p:attrName>ppt_x</p:attrName>
                                          <p:attrName>ppt_y</p:attrName>
                                        </p:attrNameLst>
                                      </p:cBhvr>
                                      <p:rCtr x="6823" y="2731"/>
                                    </p:animMotion>
                                  </p:childTnLst>
                                </p:cTn>
                              </p:par>
                            </p:childTnLst>
                          </p:cTn>
                        </p:par>
                        <p:par>
                          <p:cTn id="65" fill="hold">
                            <p:stCondLst>
                              <p:cond delay="3431"/>
                            </p:stCondLst>
                            <p:childTnLst>
                              <p:par>
                                <p:cTn id="66" presetID="10" presetClass="exit" presetSubtype="0" fill="hold" nodeType="afterEffect">
                                  <p:stCondLst>
                                    <p:cond delay="0"/>
                                  </p:stCondLst>
                                  <p:childTnLst>
                                    <p:animEffect transition="out" filter="fade">
                                      <p:cBhvr>
                                        <p:cTn id="67" dur="1300"/>
                                        <p:tgtEl>
                                          <p:spTgt spid="29"/>
                                        </p:tgtEl>
                                      </p:cBhvr>
                                    </p:animEffect>
                                    <p:set>
                                      <p:cBhvr>
                                        <p:cTn id="68" dur="1" fill="hold">
                                          <p:stCondLst>
                                            <p:cond delay="1299"/>
                                          </p:stCondLst>
                                        </p:cTn>
                                        <p:tgtEl>
                                          <p:spTgt spid="29"/>
                                        </p:tgtEl>
                                        <p:attrNameLst>
                                          <p:attrName>style.visibility</p:attrName>
                                        </p:attrNameLst>
                                      </p:cBhvr>
                                      <p:to>
                                        <p:strVal val="hidden"/>
                                      </p:to>
                                    </p:set>
                                  </p:childTnLst>
                                </p:cTn>
                              </p:par>
                            </p:childTnLst>
                          </p:cTn>
                        </p:par>
                        <p:par>
                          <p:cTn id="69" fill="hold">
                            <p:stCondLst>
                              <p:cond delay="4731"/>
                            </p:stCondLst>
                            <p:childTnLst>
                              <p:par>
                                <p:cTn id="70" presetID="35" presetClass="path" presetSubtype="0" accel="50000" decel="50000" fill="hold" nodeType="afterEffect">
                                  <p:stCondLst>
                                    <p:cond delay="0"/>
                                  </p:stCondLst>
                                  <p:childTnLst>
                                    <p:animMotion origin="layout" path="M -0.87552 -3.69942E-6 L -1.56315 -3.69942E-6 " pathEditMode="relative" rAng="0" ptsTypes="AA">
                                      <p:cBhvr>
                                        <p:cTn id="71" dur="2000" fill="hold"/>
                                        <p:tgtEl>
                                          <p:spTgt spid="27"/>
                                        </p:tgtEl>
                                        <p:attrNameLst>
                                          <p:attrName>ppt_x</p:attrName>
                                          <p:attrName>ppt_y</p:attrName>
                                        </p:attrNameLst>
                                      </p:cBhvr>
                                      <p:rCtr x="-34388" y="0"/>
                                    </p:animMotion>
                                  </p:childTnLst>
                                </p:cTn>
                              </p:par>
                              <p:par>
                                <p:cTn id="72" presetID="1" presetClass="mediacall" presetSubtype="0" fill="hold" nodeType="withEffect">
                                  <p:stCondLst>
                                    <p:cond delay="0"/>
                                  </p:stCondLst>
                                  <p:childTnLst>
                                    <p:cmd type="call" cmd="playFrom(0.0)">
                                      <p:cBhvr>
                                        <p:cTn id="73" dur="2220" fill="hold"/>
                                        <p:tgtEl>
                                          <p:spTgt spid="16"/>
                                        </p:tgtEl>
                                      </p:cBhvr>
                                    </p:cmd>
                                  </p:childTnLst>
                                </p:cTn>
                              </p:par>
                              <p:par>
                                <p:cTn id="74" presetID="14" presetClass="exit" presetSubtype="10" fill="hold" grpId="1" nodeType="withEffect">
                                  <p:stCondLst>
                                    <p:cond delay="0"/>
                                  </p:stCondLst>
                                  <p:childTnLst>
                                    <p:animEffect transition="out" filter="randombar(horizontal)">
                                      <p:cBhvr>
                                        <p:cTn id="75" dur="500"/>
                                        <p:tgtEl>
                                          <p:spTgt spid="10"/>
                                        </p:tgtEl>
                                      </p:cBhvr>
                                    </p:animEffect>
                                    <p:set>
                                      <p:cBhvr>
                                        <p:cTn id="76" dur="1" fill="hold">
                                          <p:stCondLst>
                                            <p:cond delay="499"/>
                                          </p:stCondLst>
                                        </p:cTn>
                                        <p:tgtEl>
                                          <p:spTgt spid="10"/>
                                        </p:tgtEl>
                                        <p:attrNameLst>
                                          <p:attrName>style.visibility</p:attrName>
                                        </p:attrNameLst>
                                      </p:cBhvr>
                                      <p:to>
                                        <p:strVal val="hidden"/>
                                      </p:to>
                                    </p:set>
                                  </p:childTnLst>
                                </p:cTn>
                              </p:par>
                              <p:par>
                                <p:cTn id="77" presetID="14" presetClass="exit" presetSubtype="10" fill="hold" grpId="2" nodeType="withEffect">
                                  <p:stCondLst>
                                    <p:cond delay="0"/>
                                  </p:stCondLst>
                                  <p:iterate type="lt">
                                    <p:tmPct val="0"/>
                                  </p:iterate>
                                  <p:childTnLst>
                                    <p:animEffect transition="out" filter="randombar(horizontal)">
                                      <p:cBhvr>
                                        <p:cTn id="78" dur="500"/>
                                        <p:tgtEl>
                                          <p:spTgt spid="11"/>
                                        </p:tgtEl>
                                      </p:cBhvr>
                                    </p:animEffect>
                                    <p:set>
                                      <p:cBhvr>
                                        <p:cTn id="79" dur="1" fill="hold">
                                          <p:stCondLst>
                                            <p:cond delay="499"/>
                                          </p:stCondLst>
                                        </p:cTn>
                                        <p:tgtEl>
                                          <p:spTgt spid="11"/>
                                        </p:tgtEl>
                                        <p:attrNameLst>
                                          <p:attrName>style.visibility</p:attrName>
                                        </p:attrNameLst>
                                      </p:cBhvr>
                                      <p:to>
                                        <p:strVal val="hidden"/>
                                      </p:to>
                                    </p:set>
                                  </p:childTnLst>
                                </p:cTn>
                              </p:par>
                              <p:par>
                                <p:cTn id="80" presetID="31" presetClass="entr" presetSubtype="0" fill="hold" grpId="0" nodeType="with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p:cTn id="82" dur="1000" fill="hold"/>
                                        <p:tgtEl>
                                          <p:spTgt spid="21"/>
                                        </p:tgtEl>
                                        <p:attrNameLst>
                                          <p:attrName>ppt_w</p:attrName>
                                        </p:attrNameLst>
                                      </p:cBhvr>
                                      <p:tavLst>
                                        <p:tav tm="0">
                                          <p:val>
                                            <p:fltVal val="0"/>
                                          </p:val>
                                        </p:tav>
                                        <p:tav tm="100000">
                                          <p:val>
                                            <p:strVal val="#ppt_w"/>
                                          </p:val>
                                        </p:tav>
                                      </p:tavLst>
                                    </p:anim>
                                    <p:anim calcmode="lin" valueType="num">
                                      <p:cBhvr>
                                        <p:cTn id="83" dur="1000" fill="hold"/>
                                        <p:tgtEl>
                                          <p:spTgt spid="21"/>
                                        </p:tgtEl>
                                        <p:attrNameLst>
                                          <p:attrName>ppt_h</p:attrName>
                                        </p:attrNameLst>
                                      </p:cBhvr>
                                      <p:tavLst>
                                        <p:tav tm="0">
                                          <p:val>
                                            <p:fltVal val="0"/>
                                          </p:val>
                                        </p:tav>
                                        <p:tav tm="100000">
                                          <p:val>
                                            <p:strVal val="#ppt_h"/>
                                          </p:val>
                                        </p:tav>
                                      </p:tavLst>
                                    </p:anim>
                                    <p:anim calcmode="lin" valueType="num">
                                      <p:cBhvr>
                                        <p:cTn id="84" dur="1000" fill="hold"/>
                                        <p:tgtEl>
                                          <p:spTgt spid="21"/>
                                        </p:tgtEl>
                                        <p:attrNameLst>
                                          <p:attrName>style.rotation</p:attrName>
                                        </p:attrNameLst>
                                      </p:cBhvr>
                                      <p:tavLst>
                                        <p:tav tm="0">
                                          <p:val>
                                            <p:fltVal val="90"/>
                                          </p:val>
                                        </p:tav>
                                        <p:tav tm="100000">
                                          <p:val>
                                            <p:fltVal val="0"/>
                                          </p:val>
                                        </p:tav>
                                      </p:tavLst>
                                    </p:anim>
                                    <p:animEffect transition="in" filter="fade">
                                      <p:cBhvr>
                                        <p:cTn id="85" dur="1000"/>
                                        <p:tgtEl>
                                          <p:spTgt spid="21"/>
                                        </p:tgtEl>
                                      </p:cBhvr>
                                    </p:animEffect>
                                  </p:childTnLst>
                                </p:cTn>
                              </p:par>
                              <p:par>
                                <p:cTn id="86" presetID="32" presetClass="emph" presetSubtype="0" repeatCount="indefinite" fill="hold" grpId="4" nodeType="withEffect">
                                  <p:stCondLst>
                                    <p:cond delay="0"/>
                                  </p:stCondLst>
                                  <p:childTnLst>
                                    <p:animRot by="120000">
                                      <p:cBhvr>
                                        <p:cTn id="87" dur="100" fill="hold">
                                          <p:stCondLst>
                                            <p:cond delay="0"/>
                                          </p:stCondLst>
                                        </p:cTn>
                                        <p:tgtEl>
                                          <p:spTgt spid="21"/>
                                        </p:tgtEl>
                                        <p:attrNameLst>
                                          <p:attrName>r</p:attrName>
                                        </p:attrNameLst>
                                      </p:cBhvr>
                                    </p:animRot>
                                    <p:animRot by="-240000">
                                      <p:cBhvr>
                                        <p:cTn id="88" dur="200" fill="hold">
                                          <p:stCondLst>
                                            <p:cond delay="200"/>
                                          </p:stCondLst>
                                        </p:cTn>
                                        <p:tgtEl>
                                          <p:spTgt spid="21"/>
                                        </p:tgtEl>
                                        <p:attrNameLst>
                                          <p:attrName>r</p:attrName>
                                        </p:attrNameLst>
                                      </p:cBhvr>
                                    </p:animRot>
                                    <p:animRot by="240000">
                                      <p:cBhvr>
                                        <p:cTn id="89" dur="200" fill="hold">
                                          <p:stCondLst>
                                            <p:cond delay="400"/>
                                          </p:stCondLst>
                                        </p:cTn>
                                        <p:tgtEl>
                                          <p:spTgt spid="21"/>
                                        </p:tgtEl>
                                        <p:attrNameLst>
                                          <p:attrName>r</p:attrName>
                                        </p:attrNameLst>
                                      </p:cBhvr>
                                    </p:animRot>
                                    <p:animRot by="-240000">
                                      <p:cBhvr>
                                        <p:cTn id="90" dur="200" fill="hold">
                                          <p:stCondLst>
                                            <p:cond delay="600"/>
                                          </p:stCondLst>
                                        </p:cTn>
                                        <p:tgtEl>
                                          <p:spTgt spid="21"/>
                                        </p:tgtEl>
                                        <p:attrNameLst>
                                          <p:attrName>r</p:attrName>
                                        </p:attrNameLst>
                                      </p:cBhvr>
                                    </p:animRot>
                                    <p:animRot by="120000">
                                      <p:cBhvr>
                                        <p:cTn id="91"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1"/>
                  </p:tgtEl>
                </p:cond>
              </p:nextCondLst>
            </p:seq>
            <p:seq concurrent="1" nextAc="seek">
              <p:cTn id="92" restart="whenNotActive" fill="hold" evtFilter="cancelBubble" nodeType="interactiveSeq">
                <p:stCondLst>
                  <p:cond evt="onClick" delay="0">
                    <p:tgtEl>
                      <p:spTgt spid="12"/>
                    </p:tgtEl>
                  </p:cond>
                </p:stCondLst>
                <p:endSync evt="end" delay="0">
                  <p:rtn val="all"/>
                </p:endSync>
                <p:childTnLst>
                  <p:par>
                    <p:cTn id="93" fill="hold">
                      <p:stCondLst>
                        <p:cond delay="0"/>
                      </p:stCondLst>
                      <p:childTnLst>
                        <p:par>
                          <p:cTn id="94" fill="hold">
                            <p:stCondLst>
                              <p:cond delay="0"/>
                            </p:stCondLst>
                            <p:childTnLst>
                              <p:par>
                                <p:cTn id="95" presetID="19" presetClass="emph" presetSubtype="0" fill="hold" grpId="2" nodeType="withEffect">
                                  <p:stCondLst>
                                    <p:cond delay="0"/>
                                  </p:stCondLst>
                                  <p:childTnLst>
                                    <p:animClr clrSpc="rgb" dir="cw">
                                      <p:cBhvr override="childStyle">
                                        <p:cTn id="96" dur="500" fill="hold"/>
                                        <p:tgtEl>
                                          <p:spTgt spid="12"/>
                                        </p:tgtEl>
                                        <p:attrNameLst>
                                          <p:attrName>style.color</p:attrName>
                                        </p:attrNameLst>
                                      </p:cBhvr>
                                      <p:to>
                                        <a:schemeClr val="accent2"/>
                                      </p:to>
                                    </p:animClr>
                                    <p:animClr clrSpc="rgb" dir="cw">
                                      <p:cBhvr>
                                        <p:cTn id="97" dur="500" fill="hold"/>
                                        <p:tgtEl>
                                          <p:spTgt spid="12"/>
                                        </p:tgtEl>
                                        <p:attrNameLst>
                                          <p:attrName>fillcolor</p:attrName>
                                        </p:attrNameLst>
                                      </p:cBhvr>
                                      <p:to>
                                        <a:schemeClr val="accent2"/>
                                      </p:to>
                                    </p:animClr>
                                    <p:set>
                                      <p:cBhvr>
                                        <p:cTn id="98" dur="500" fill="hold"/>
                                        <p:tgtEl>
                                          <p:spTgt spid="12"/>
                                        </p:tgtEl>
                                        <p:attrNameLst>
                                          <p:attrName>fill.type</p:attrName>
                                        </p:attrNameLst>
                                      </p:cBhvr>
                                      <p:to>
                                        <p:strVal val="solid"/>
                                      </p:to>
                                    </p:set>
                                    <p:set>
                                      <p:cBhvr>
                                        <p:cTn id="99" dur="500" fill="hold"/>
                                        <p:tgtEl>
                                          <p:spTgt spid="12"/>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5" name="sai.wav"/>
                                        </p:tgtEl>
                                      </p:cMediaNode>
                                    </p:audio>
                                  </p:subTnLst>
                                </p:cTn>
                              </p:par>
                              <p:par>
                                <p:cTn id="100" presetID="1" presetClass="exit" presetSubtype="0" fill="hold" grpId="3" nodeType="withEffect">
                                  <p:stCondLst>
                                    <p:cond delay="0"/>
                                  </p:stCondLst>
                                  <p:childTnLst>
                                    <p:set>
                                      <p:cBhvr>
                                        <p:cTn id="101" dur="1" fill="hold">
                                          <p:stCondLst>
                                            <p:cond delay="0"/>
                                          </p:stCondLst>
                                        </p:cTn>
                                        <p:tgtEl>
                                          <p:spTgt spid="12"/>
                                        </p:tgtEl>
                                        <p:attrNameLst>
                                          <p:attrName>style.visibility</p:attrName>
                                        </p:attrNameLst>
                                      </p:cBhvr>
                                      <p:to>
                                        <p:strVal val="hidden"/>
                                      </p:to>
                                    </p:set>
                                  </p:childTnLst>
                                </p:cTn>
                              </p:par>
                              <p:par>
                                <p:cTn id="102" presetID="22" presetClass="emph" presetSubtype="0" fill="hold" grpId="3" nodeType="withEffect">
                                  <p:stCondLst>
                                    <p:cond delay="0"/>
                                  </p:stCondLst>
                                  <p:iterate type="lt">
                                    <p:tmPct val="0"/>
                                  </p:iterate>
                                  <p:childTnLst>
                                    <p:animClr clrSpc="hsl" dir="cw">
                                      <p:cBhvr override="childStyle">
                                        <p:cTn id="103" dur="500" fill="hold"/>
                                        <p:tgtEl>
                                          <p:spTgt spid="11"/>
                                        </p:tgtEl>
                                        <p:attrNameLst>
                                          <p:attrName>style.color</p:attrName>
                                        </p:attrNameLst>
                                      </p:cBhvr>
                                      <p:by>
                                        <p:hsl h="-7200000" s="0" l="0"/>
                                      </p:by>
                                    </p:animClr>
                                    <p:animClr clrSpc="hsl" dir="cw">
                                      <p:cBhvr>
                                        <p:cTn id="104" dur="500" fill="hold"/>
                                        <p:tgtEl>
                                          <p:spTgt spid="11"/>
                                        </p:tgtEl>
                                        <p:attrNameLst>
                                          <p:attrName>fillcolor</p:attrName>
                                        </p:attrNameLst>
                                      </p:cBhvr>
                                      <p:by>
                                        <p:hsl h="-7200000" s="0" l="0"/>
                                      </p:by>
                                    </p:animClr>
                                    <p:animClr clrSpc="hsl" dir="cw">
                                      <p:cBhvr>
                                        <p:cTn id="105" dur="500" fill="hold"/>
                                        <p:tgtEl>
                                          <p:spTgt spid="11"/>
                                        </p:tgtEl>
                                        <p:attrNameLst>
                                          <p:attrName>stroke.color</p:attrName>
                                        </p:attrNameLst>
                                      </p:cBhvr>
                                      <p:by>
                                        <p:hsl h="-7200000" s="0" l="0"/>
                                      </p:by>
                                    </p:animClr>
                                    <p:set>
                                      <p:cBhvr>
                                        <p:cTn id="106" dur="500" fill="hold"/>
                                        <p:tgtEl>
                                          <p:spTgt spid="11"/>
                                        </p:tgtEl>
                                        <p:attrNameLst>
                                          <p:attrName>fill.type</p:attrName>
                                        </p:attrNameLst>
                                      </p:cBhvr>
                                      <p:to>
                                        <p:strVal val="solid"/>
                                      </p:to>
                                    </p:set>
                                  </p:childTnLst>
                                </p:cTn>
                              </p:par>
                              <p:par>
                                <p:cTn id="107" presetID="10" presetClass="exit" presetSubtype="0" fill="hold" grpId="4" nodeType="withEffect">
                                  <p:stCondLst>
                                    <p:cond delay="0"/>
                                  </p:stCondLst>
                                  <p:childTnLst>
                                    <p:animEffect transition="out" filter="fade">
                                      <p:cBhvr>
                                        <p:cTn id="108" dur="500"/>
                                        <p:tgtEl>
                                          <p:spTgt spid="13"/>
                                        </p:tgtEl>
                                      </p:cBhvr>
                                    </p:animEffect>
                                    <p:set>
                                      <p:cBhvr>
                                        <p:cTn id="109" dur="1" fill="hold">
                                          <p:stCondLst>
                                            <p:cond delay="499"/>
                                          </p:stCondLst>
                                        </p:cTn>
                                        <p:tgtEl>
                                          <p:spTgt spid="13"/>
                                        </p:tgtEl>
                                        <p:attrNameLst>
                                          <p:attrName>style.visibility</p:attrName>
                                        </p:attrNameLst>
                                      </p:cBhvr>
                                      <p:to>
                                        <p:strVal val="hidden"/>
                                      </p:to>
                                    </p:set>
                                  </p:childTnLst>
                                </p:cTn>
                              </p:par>
                              <p:par>
                                <p:cTn id="110" presetID="10" presetClass="exit" presetSubtype="0" fill="hold" grpId="4" nodeType="withEffect">
                                  <p:stCondLst>
                                    <p:cond delay="0"/>
                                  </p:stCondLst>
                                  <p:childTnLst>
                                    <p:animEffect transition="out" filter="fade">
                                      <p:cBhvr>
                                        <p:cTn id="111" dur="500"/>
                                        <p:tgtEl>
                                          <p:spTgt spid="2"/>
                                        </p:tgtEl>
                                      </p:cBhvr>
                                    </p:animEffect>
                                    <p:set>
                                      <p:cBhvr>
                                        <p:cTn id="112" dur="1" fill="hold">
                                          <p:stCondLst>
                                            <p:cond delay="499"/>
                                          </p:stCondLst>
                                        </p:cTn>
                                        <p:tgtEl>
                                          <p:spTgt spid="2"/>
                                        </p:tgtEl>
                                        <p:attrNameLst>
                                          <p:attrName>style.visibility</p:attrName>
                                        </p:attrNameLst>
                                      </p:cBhvr>
                                      <p:to>
                                        <p:strVal val="hidden"/>
                                      </p:to>
                                    </p:set>
                                  </p:childTnLst>
                                </p:cTn>
                              </p:par>
                              <p:par>
                                <p:cTn id="113" presetID="1" presetClass="mediacall" presetSubtype="0" fill="hold" nodeType="withEffect">
                                  <p:stCondLst>
                                    <p:cond delay="0"/>
                                  </p:stCondLst>
                                  <p:childTnLst>
                                    <p:cmd type="call" cmd="playFrom(0.0)">
                                      <p:cBhvr>
                                        <p:cTn id="114" dur="4156" fill="hold"/>
                                        <p:tgtEl>
                                          <p:spTgt spid="24"/>
                                        </p:tgtEl>
                                      </p:cBhvr>
                                    </p:cmd>
                                  </p:childTnLst>
                                </p:cTn>
                              </p:par>
                            </p:childTnLst>
                          </p:cTn>
                        </p:par>
                        <p:par>
                          <p:cTn id="115" fill="hold">
                            <p:stCondLst>
                              <p:cond delay="4156"/>
                            </p:stCondLst>
                            <p:childTnLst>
                              <p:par>
                                <p:cTn id="116" presetID="35" presetClass="path" presetSubtype="0" accel="50000" decel="50000" fill="hold" nodeType="afterEffect">
                                  <p:stCondLst>
                                    <p:cond delay="0"/>
                                  </p:stCondLst>
                                  <p:childTnLst>
                                    <p:animMotion origin="layout" path="M -0.87552 -3.7037E-7 L -1.56315 -3.7037E-7 " pathEditMode="relative" rAng="0" ptsTypes="AA">
                                      <p:cBhvr>
                                        <p:cTn id="117" dur="2000" fill="hold"/>
                                        <p:tgtEl>
                                          <p:spTgt spid="27"/>
                                        </p:tgtEl>
                                        <p:attrNameLst>
                                          <p:attrName>ppt_x</p:attrName>
                                          <p:attrName>ppt_y</p:attrName>
                                        </p:attrNameLst>
                                      </p:cBhvr>
                                      <p:rCtr x="-34388" y="0"/>
                                    </p:animMotion>
                                  </p:childTnLst>
                                </p:cTn>
                              </p:par>
                              <p:par>
                                <p:cTn id="118" presetID="1" presetClass="mediacall" presetSubtype="0" fill="hold" nodeType="withEffect">
                                  <p:stCondLst>
                                    <p:cond delay="0"/>
                                  </p:stCondLst>
                                  <p:childTnLst>
                                    <p:cmd type="call" cmd="playFrom(0.0)">
                                      <p:cBhvr>
                                        <p:cTn id="119" dur="2220" fill="hold"/>
                                        <p:tgtEl>
                                          <p:spTgt spid="17"/>
                                        </p:tgtEl>
                                      </p:cBhvr>
                                    </p:cmd>
                                  </p:childTnLst>
                                </p:cTn>
                              </p:par>
                              <p:par>
                                <p:cTn id="120" presetID="31" presetClass="entr" presetSubtype="0" fill="hold" grpId="1" nodeType="withEffect">
                                  <p:stCondLst>
                                    <p:cond delay="0"/>
                                  </p:stCondLst>
                                  <p:childTnLst>
                                    <p:set>
                                      <p:cBhvr>
                                        <p:cTn id="121" dur="1" fill="hold">
                                          <p:stCondLst>
                                            <p:cond delay="0"/>
                                          </p:stCondLst>
                                        </p:cTn>
                                        <p:tgtEl>
                                          <p:spTgt spid="21"/>
                                        </p:tgtEl>
                                        <p:attrNameLst>
                                          <p:attrName>style.visibility</p:attrName>
                                        </p:attrNameLst>
                                      </p:cBhvr>
                                      <p:to>
                                        <p:strVal val="visible"/>
                                      </p:to>
                                    </p:set>
                                    <p:anim calcmode="lin" valueType="num">
                                      <p:cBhvr>
                                        <p:cTn id="122" dur="1000" fill="hold"/>
                                        <p:tgtEl>
                                          <p:spTgt spid="21"/>
                                        </p:tgtEl>
                                        <p:attrNameLst>
                                          <p:attrName>ppt_w</p:attrName>
                                        </p:attrNameLst>
                                      </p:cBhvr>
                                      <p:tavLst>
                                        <p:tav tm="0">
                                          <p:val>
                                            <p:fltVal val="0"/>
                                          </p:val>
                                        </p:tav>
                                        <p:tav tm="100000">
                                          <p:val>
                                            <p:strVal val="#ppt_w"/>
                                          </p:val>
                                        </p:tav>
                                      </p:tavLst>
                                    </p:anim>
                                    <p:anim calcmode="lin" valueType="num">
                                      <p:cBhvr>
                                        <p:cTn id="123" dur="1000" fill="hold"/>
                                        <p:tgtEl>
                                          <p:spTgt spid="21"/>
                                        </p:tgtEl>
                                        <p:attrNameLst>
                                          <p:attrName>ppt_h</p:attrName>
                                        </p:attrNameLst>
                                      </p:cBhvr>
                                      <p:tavLst>
                                        <p:tav tm="0">
                                          <p:val>
                                            <p:fltVal val="0"/>
                                          </p:val>
                                        </p:tav>
                                        <p:tav tm="100000">
                                          <p:val>
                                            <p:strVal val="#ppt_h"/>
                                          </p:val>
                                        </p:tav>
                                      </p:tavLst>
                                    </p:anim>
                                    <p:anim calcmode="lin" valueType="num">
                                      <p:cBhvr>
                                        <p:cTn id="124" dur="1000" fill="hold"/>
                                        <p:tgtEl>
                                          <p:spTgt spid="21"/>
                                        </p:tgtEl>
                                        <p:attrNameLst>
                                          <p:attrName>style.rotation</p:attrName>
                                        </p:attrNameLst>
                                      </p:cBhvr>
                                      <p:tavLst>
                                        <p:tav tm="0">
                                          <p:val>
                                            <p:fltVal val="90"/>
                                          </p:val>
                                        </p:tav>
                                        <p:tav tm="100000">
                                          <p:val>
                                            <p:fltVal val="0"/>
                                          </p:val>
                                        </p:tav>
                                      </p:tavLst>
                                    </p:anim>
                                    <p:animEffect transition="in" filter="fade">
                                      <p:cBhvr>
                                        <p:cTn id="125" dur="1000"/>
                                        <p:tgtEl>
                                          <p:spTgt spid="21"/>
                                        </p:tgtEl>
                                      </p:cBhvr>
                                    </p:animEffect>
                                  </p:childTnLst>
                                </p:cTn>
                              </p:par>
                              <p:par>
                                <p:cTn id="126" presetID="32" presetClass="emph" presetSubtype="0" repeatCount="indefinite" fill="hold" grpId="5" nodeType="withEffect">
                                  <p:stCondLst>
                                    <p:cond delay="0"/>
                                  </p:stCondLst>
                                  <p:childTnLst>
                                    <p:animRot by="120000">
                                      <p:cBhvr>
                                        <p:cTn id="127" dur="100" fill="hold">
                                          <p:stCondLst>
                                            <p:cond delay="0"/>
                                          </p:stCondLst>
                                        </p:cTn>
                                        <p:tgtEl>
                                          <p:spTgt spid="21"/>
                                        </p:tgtEl>
                                        <p:attrNameLst>
                                          <p:attrName>r</p:attrName>
                                        </p:attrNameLst>
                                      </p:cBhvr>
                                    </p:animRot>
                                    <p:animRot by="-240000">
                                      <p:cBhvr>
                                        <p:cTn id="128" dur="200" fill="hold">
                                          <p:stCondLst>
                                            <p:cond delay="200"/>
                                          </p:stCondLst>
                                        </p:cTn>
                                        <p:tgtEl>
                                          <p:spTgt spid="21"/>
                                        </p:tgtEl>
                                        <p:attrNameLst>
                                          <p:attrName>r</p:attrName>
                                        </p:attrNameLst>
                                      </p:cBhvr>
                                    </p:animRot>
                                    <p:animRot by="240000">
                                      <p:cBhvr>
                                        <p:cTn id="129" dur="200" fill="hold">
                                          <p:stCondLst>
                                            <p:cond delay="400"/>
                                          </p:stCondLst>
                                        </p:cTn>
                                        <p:tgtEl>
                                          <p:spTgt spid="21"/>
                                        </p:tgtEl>
                                        <p:attrNameLst>
                                          <p:attrName>r</p:attrName>
                                        </p:attrNameLst>
                                      </p:cBhvr>
                                    </p:animRot>
                                    <p:animRot by="-240000">
                                      <p:cBhvr>
                                        <p:cTn id="130" dur="200" fill="hold">
                                          <p:stCondLst>
                                            <p:cond delay="600"/>
                                          </p:stCondLst>
                                        </p:cTn>
                                        <p:tgtEl>
                                          <p:spTgt spid="21"/>
                                        </p:tgtEl>
                                        <p:attrNameLst>
                                          <p:attrName>r</p:attrName>
                                        </p:attrNameLst>
                                      </p:cBhvr>
                                    </p:animRot>
                                    <p:animRot by="120000">
                                      <p:cBhvr>
                                        <p:cTn id="131"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2"/>
                  </p:tgtEl>
                </p:cond>
              </p:nextCondLst>
            </p:seq>
            <p:seq concurrent="1" nextAc="seek">
              <p:cTn id="132" restart="whenNotActive" fill="hold" evtFilter="cancelBubble" nodeType="interactiveSeq">
                <p:stCondLst>
                  <p:cond evt="onClick" delay="0">
                    <p:tgtEl>
                      <p:spTgt spid="13"/>
                    </p:tgtEl>
                  </p:cond>
                </p:stCondLst>
                <p:endSync evt="end" delay="0">
                  <p:rtn val="all"/>
                </p:endSync>
                <p:childTnLst>
                  <p:par>
                    <p:cTn id="133" fill="hold">
                      <p:stCondLst>
                        <p:cond delay="0"/>
                      </p:stCondLst>
                      <p:childTnLst>
                        <p:par>
                          <p:cTn id="134" fill="hold">
                            <p:stCondLst>
                              <p:cond delay="0"/>
                            </p:stCondLst>
                            <p:childTnLst>
                              <p:par>
                                <p:cTn id="135" presetID="19" presetClass="emph" presetSubtype="0" fill="hold" grpId="2" nodeType="withEffect">
                                  <p:stCondLst>
                                    <p:cond delay="0"/>
                                  </p:stCondLst>
                                  <p:childTnLst>
                                    <p:animClr clrSpc="rgb" dir="cw">
                                      <p:cBhvr override="childStyle">
                                        <p:cTn id="136" dur="500" fill="hold"/>
                                        <p:tgtEl>
                                          <p:spTgt spid="13"/>
                                        </p:tgtEl>
                                        <p:attrNameLst>
                                          <p:attrName>style.color</p:attrName>
                                        </p:attrNameLst>
                                      </p:cBhvr>
                                      <p:to>
                                        <a:schemeClr val="accent2"/>
                                      </p:to>
                                    </p:animClr>
                                    <p:animClr clrSpc="rgb" dir="cw">
                                      <p:cBhvr>
                                        <p:cTn id="137" dur="500" fill="hold"/>
                                        <p:tgtEl>
                                          <p:spTgt spid="13"/>
                                        </p:tgtEl>
                                        <p:attrNameLst>
                                          <p:attrName>fillcolor</p:attrName>
                                        </p:attrNameLst>
                                      </p:cBhvr>
                                      <p:to>
                                        <a:schemeClr val="accent2"/>
                                      </p:to>
                                    </p:animClr>
                                    <p:set>
                                      <p:cBhvr>
                                        <p:cTn id="138" dur="500" fill="hold"/>
                                        <p:tgtEl>
                                          <p:spTgt spid="13"/>
                                        </p:tgtEl>
                                        <p:attrNameLst>
                                          <p:attrName>fill.type</p:attrName>
                                        </p:attrNameLst>
                                      </p:cBhvr>
                                      <p:to>
                                        <p:strVal val="solid"/>
                                      </p:to>
                                    </p:set>
                                    <p:set>
                                      <p:cBhvr>
                                        <p:cTn id="139" dur="500" fill="hold"/>
                                        <p:tgtEl>
                                          <p:spTgt spid="13"/>
                                        </p:tgtEl>
                                        <p:attrNameLst>
                                          <p:attrName>fill.on</p:attrName>
                                        </p:attrNameLst>
                                      </p:cBhvr>
                                      <p:to>
                                        <p:strVal val="true"/>
                                      </p:to>
                                    </p:set>
                                  </p:childTnLst>
                                  <p:subTnLst>
                                    <p:audio>
                                      <p:cMediaNode>
                                        <p:cTn display="0" masterRel="sameClick">
                                          <p:stCondLst>
                                            <p:cond evt="begin" delay="0">
                                              <p:tn val="135"/>
                                            </p:cond>
                                          </p:stCondLst>
                                          <p:endCondLst>
                                            <p:cond evt="onStopAudio" delay="0">
                                              <p:tgtEl>
                                                <p:sldTgt/>
                                              </p:tgtEl>
                                            </p:cond>
                                          </p:endCondLst>
                                        </p:cTn>
                                        <p:tgtEl>
                                          <p:sndTgt r:embed="rId5" name="sai.wav"/>
                                        </p:tgtEl>
                                      </p:cMediaNode>
                                    </p:audio>
                                  </p:subTnLst>
                                </p:cTn>
                              </p:par>
                              <p:par>
                                <p:cTn id="140" presetID="1" presetClass="exit" presetSubtype="0" fill="hold" grpId="3" nodeType="withEffect">
                                  <p:stCondLst>
                                    <p:cond delay="0"/>
                                  </p:stCondLst>
                                  <p:childTnLst>
                                    <p:set>
                                      <p:cBhvr>
                                        <p:cTn id="141" dur="1" fill="hold">
                                          <p:stCondLst>
                                            <p:cond delay="0"/>
                                          </p:stCondLst>
                                        </p:cTn>
                                        <p:tgtEl>
                                          <p:spTgt spid="13"/>
                                        </p:tgtEl>
                                        <p:attrNameLst>
                                          <p:attrName>style.visibility</p:attrName>
                                        </p:attrNameLst>
                                      </p:cBhvr>
                                      <p:to>
                                        <p:strVal val="hidden"/>
                                      </p:to>
                                    </p:set>
                                  </p:childTnLst>
                                </p:cTn>
                              </p:par>
                              <p:par>
                                <p:cTn id="142" presetID="10" presetClass="exit" presetSubtype="0" fill="hold" grpId="4" nodeType="withEffect">
                                  <p:stCondLst>
                                    <p:cond delay="0"/>
                                  </p:stCondLst>
                                  <p:childTnLst>
                                    <p:animEffect transition="out" filter="fade">
                                      <p:cBhvr>
                                        <p:cTn id="143" dur="500"/>
                                        <p:tgtEl>
                                          <p:spTgt spid="12"/>
                                        </p:tgtEl>
                                      </p:cBhvr>
                                    </p:animEffect>
                                    <p:set>
                                      <p:cBhvr>
                                        <p:cTn id="144" dur="1" fill="hold">
                                          <p:stCondLst>
                                            <p:cond delay="499"/>
                                          </p:stCondLst>
                                        </p:cTn>
                                        <p:tgtEl>
                                          <p:spTgt spid="12"/>
                                        </p:tgtEl>
                                        <p:attrNameLst>
                                          <p:attrName>style.visibility</p:attrName>
                                        </p:attrNameLst>
                                      </p:cBhvr>
                                      <p:to>
                                        <p:strVal val="hidden"/>
                                      </p:to>
                                    </p:set>
                                  </p:childTnLst>
                                </p:cTn>
                              </p:par>
                              <p:par>
                                <p:cTn id="145" presetID="10" presetClass="exit" presetSubtype="0" fill="hold" grpId="5" nodeType="withEffect">
                                  <p:stCondLst>
                                    <p:cond delay="0"/>
                                  </p:stCondLst>
                                  <p:childTnLst>
                                    <p:animEffect transition="out" filter="fade">
                                      <p:cBhvr>
                                        <p:cTn id="146" dur="500"/>
                                        <p:tgtEl>
                                          <p:spTgt spid="2"/>
                                        </p:tgtEl>
                                      </p:cBhvr>
                                    </p:animEffect>
                                    <p:set>
                                      <p:cBhvr>
                                        <p:cTn id="147" dur="1" fill="hold">
                                          <p:stCondLst>
                                            <p:cond delay="499"/>
                                          </p:stCondLst>
                                        </p:cTn>
                                        <p:tgtEl>
                                          <p:spTgt spid="2"/>
                                        </p:tgtEl>
                                        <p:attrNameLst>
                                          <p:attrName>style.visibility</p:attrName>
                                        </p:attrNameLst>
                                      </p:cBhvr>
                                      <p:to>
                                        <p:strVal val="hidden"/>
                                      </p:to>
                                    </p:set>
                                  </p:childTnLst>
                                </p:cTn>
                              </p:par>
                              <p:par>
                                <p:cTn id="148" presetID="22" presetClass="emph" presetSubtype="0" fill="hold" grpId="4" nodeType="withEffect">
                                  <p:stCondLst>
                                    <p:cond delay="0"/>
                                  </p:stCondLst>
                                  <p:iterate type="lt">
                                    <p:tmPct val="0"/>
                                  </p:iterate>
                                  <p:childTnLst>
                                    <p:animClr clrSpc="hsl" dir="cw">
                                      <p:cBhvr override="childStyle">
                                        <p:cTn id="149" dur="500" fill="hold"/>
                                        <p:tgtEl>
                                          <p:spTgt spid="11"/>
                                        </p:tgtEl>
                                        <p:attrNameLst>
                                          <p:attrName>style.color</p:attrName>
                                        </p:attrNameLst>
                                      </p:cBhvr>
                                      <p:by>
                                        <p:hsl h="-7200000" s="0" l="0"/>
                                      </p:by>
                                    </p:animClr>
                                    <p:animClr clrSpc="hsl" dir="cw">
                                      <p:cBhvr>
                                        <p:cTn id="150" dur="500" fill="hold"/>
                                        <p:tgtEl>
                                          <p:spTgt spid="11"/>
                                        </p:tgtEl>
                                        <p:attrNameLst>
                                          <p:attrName>fillcolor</p:attrName>
                                        </p:attrNameLst>
                                      </p:cBhvr>
                                      <p:by>
                                        <p:hsl h="-7200000" s="0" l="0"/>
                                      </p:by>
                                    </p:animClr>
                                    <p:animClr clrSpc="hsl" dir="cw">
                                      <p:cBhvr>
                                        <p:cTn id="151" dur="500" fill="hold"/>
                                        <p:tgtEl>
                                          <p:spTgt spid="11"/>
                                        </p:tgtEl>
                                        <p:attrNameLst>
                                          <p:attrName>stroke.color</p:attrName>
                                        </p:attrNameLst>
                                      </p:cBhvr>
                                      <p:by>
                                        <p:hsl h="-7200000" s="0" l="0"/>
                                      </p:by>
                                    </p:animClr>
                                    <p:set>
                                      <p:cBhvr>
                                        <p:cTn id="152" dur="500" fill="hold"/>
                                        <p:tgtEl>
                                          <p:spTgt spid="11"/>
                                        </p:tgtEl>
                                        <p:attrNameLst>
                                          <p:attrName>fill.type</p:attrName>
                                        </p:attrNameLst>
                                      </p:cBhvr>
                                      <p:to>
                                        <p:strVal val="solid"/>
                                      </p:to>
                                    </p:set>
                                  </p:childTnLst>
                                </p:cTn>
                              </p:par>
                              <p:par>
                                <p:cTn id="153" presetID="1" presetClass="mediacall" presetSubtype="0" fill="hold" nodeType="withEffect">
                                  <p:stCondLst>
                                    <p:cond delay="0"/>
                                  </p:stCondLst>
                                  <p:childTnLst>
                                    <p:cmd type="call" cmd="playFrom(0.0)">
                                      <p:cBhvr>
                                        <p:cTn id="154" dur="4156" fill="hold"/>
                                        <p:tgtEl>
                                          <p:spTgt spid="25"/>
                                        </p:tgtEl>
                                      </p:cBhvr>
                                    </p:cmd>
                                  </p:childTnLst>
                                </p:cTn>
                              </p:par>
                            </p:childTnLst>
                          </p:cTn>
                        </p:par>
                        <p:par>
                          <p:cTn id="155" fill="hold">
                            <p:stCondLst>
                              <p:cond delay="4156"/>
                            </p:stCondLst>
                            <p:childTnLst>
                              <p:par>
                                <p:cTn id="156" presetID="35" presetClass="path" presetSubtype="0" accel="50000" decel="50000" fill="hold" nodeType="afterEffect">
                                  <p:stCondLst>
                                    <p:cond delay="0"/>
                                  </p:stCondLst>
                                  <p:childTnLst>
                                    <p:animMotion origin="layout" path="M -0.87552 -3.7037E-7 L -1.56315 -3.7037E-7 " pathEditMode="relative" rAng="0" ptsTypes="AA">
                                      <p:cBhvr>
                                        <p:cTn id="157" dur="2000" fill="hold"/>
                                        <p:tgtEl>
                                          <p:spTgt spid="27"/>
                                        </p:tgtEl>
                                        <p:attrNameLst>
                                          <p:attrName>ppt_x</p:attrName>
                                          <p:attrName>ppt_y</p:attrName>
                                        </p:attrNameLst>
                                      </p:cBhvr>
                                      <p:rCtr x="-34388" y="0"/>
                                    </p:animMotion>
                                  </p:childTnLst>
                                </p:cTn>
                              </p:par>
                              <p:par>
                                <p:cTn id="158" presetID="1" presetClass="mediacall" presetSubtype="0" fill="hold" nodeType="withEffect">
                                  <p:stCondLst>
                                    <p:cond delay="0"/>
                                  </p:stCondLst>
                                  <p:childTnLst>
                                    <p:cmd type="call" cmd="playFrom(0.0)">
                                      <p:cBhvr>
                                        <p:cTn id="159" dur="2220" fill="hold"/>
                                        <p:tgtEl>
                                          <p:spTgt spid="18"/>
                                        </p:tgtEl>
                                      </p:cBhvr>
                                    </p:cmd>
                                  </p:childTnLst>
                                </p:cTn>
                              </p:par>
                              <p:par>
                                <p:cTn id="160" presetID="31" presetClass="entr" presetSubtype="0" fill="hold" grpId="2" nodeType="withEffect">
                                  <p:stCondLst>
                                    <p:cond delay="0"/>
                                  </p:stCondLst>
                                  <p:childTnLst>
                                    <p:set>
                                      <p:cBhvr>
                                        <p:cTn id="161" dur="1" fill="hold">
                                          <p:stCondLst>
                                            <p:cond delay="0"/>
                                          </p:stCondLst>
                                        </p:cTn>
                                        <p:tgtEl>
                                          <p:spTgt spid="21"/>
                                        </p:tgtEl>
                                        <p:attrNameLst>
                                          <p:attrName>style.visibility</p:attrName>
                                        </p:attrNameLst>
                                      </p:cBhvr>
                                      <p:to>
                                        <p:strVal val="visible"/>
                                      </p:to>
                                    </p:set>
                                    <p:anim calcmode="lin" valueType="num">
                                      <p:cBhvr>
                                        <p:cTn id="162" dur="1000" fill="hold"/>
                                        <p:tgtEl>
                                          <p:spTgt spid="21"/>
                                        </p:tgtEl>
                                        <p:attrNameLst>
                                          <p:attrName>ppt_w</p:attrName>
                                        </p:attrNameLst>
                                      </p:cBhvr>
                                      <p:tavLst>
                                        <p:tav tm="0">
                                          <p:val>
                                            <p:fltVal val="0"/>
                                          </p:val>
                                        </p:tav>
                                        <p:tav tm="100000">
                                          <p:val>
                                            <p:strVal val="#ppt_w"/>
                                          </p:val>
                                        </p:tav>
                                      </p:tavLst>
                                    </p:anim>
                                    <p:anim calcmode="lin" valueType="num">
                                      <p:cBhvr>
                                        <p:cTn id="163" dur="1000" fill="hold"/>
                                        <p:tgtEl>
                                          <p:spTgt spid="21"/>
                                        </p:tgtEl>
                                        <p:attrNameLst>
                                          <p:attrName>ppt_h</p:attrName>
                                        </p:attrNameLst>
                                      </p:cBhvr>
                                      <p:tavLst>
                                        <p:tav tm="0">
                                          <p:val>
                                            <p:fltVal val="0"/>
                                          </p:val>
                                        </p:tav>
                                        <p:tav tm="100000">
                                          <p:val>
                                            <p:strVal val="#ppt_h"/>
                                          </p:val>
                                        </p:tav>
                                      </p:tavLst>
                                    </p:anim>
                                    <p:anim calcmode="lin" valueType="num">
                                      <p:cBhvr>
                                        <p:cTn id="164" dur="1000" fill="hold"/>
                                        <p:tgtEl>
                                          <p:spTgt spid="21"/>
                                        </p:tgtEl>
                                        <p:attrNameLst>
                                          <p:attrName>style.rotation</p:attrName>
                                        </p:attrNameLst>
                                      </p:cBhvr>
                                      <p:tavLst>
                                        <p:tav tm="0">
                                          <p:val>
                                            <p:fltVal val="90"/>
                                          </p:val>
                                        </p:tav>
                                        <p:tav tm="100000">
                                          <p:val>
                                            <p:fltVal val="0"/>
                                          </p:val>
                                        </p:tav>
                                      </p:tavLst>
                                    </p:anim>
                                    <p:animEffect transition="in" filter="fade">
                                      <p:cBhvr>
                                        <p:cTn id="165" dur="1000"/>
                                        <p:tgtEl>
                                          <p:spTgt spid="21"/>
                                        </p:tgtEl>
                                      </p:cBhvr>
                                    </p:animEffect>
                                  </p:childTnLst>
                                </p:cTn>
                              </p:par>
                              <p:par>
                                <p:cTn id="166" presetID="32" presetClass="emph" presetSubtype="0" repeatCount="indefinite" fill="hold" grpId="6" nodeType="withEffect">
                                  <p:stCondLst>
                                    <p:cond delay="0"/>
                                  </p:stCondLst>
                                  <p:childTnLst>
                                    <p:animRot by="120000">
                                      <p:cBhvr>
                                        <p:cTn id="167" dur="100" fill="hold">
                                          <p:stCondLst>
                                            <p:cond delay="0"/>
                                          </p:stCondLst>
                                        </p:cTn>
                                        <p:tgtEl>
                                          <p:spTgt spid="21"/>
                                        </p:tgtEl>
                                        <p:attrNameLst>
                                          <p:attrName>r</p:attrName>
                                        </p:attrNameLst>
                                      </p:cBhvr>
                                    </p:animRot>
                                    <p:animRot by="-240000">
                                      <p:cBhvr>
                                        <p:cTn id="168" dur="200" fill="hold">
                                          <p:stCondLst>
                                            <p:cond delay="200"/>
                                          </p:stCondLst>
                                        </p:cTn>
                                        <p:tgtEl>
                                          <p:spTgt spid="21"/>
                                        </p:tgtEl>
                                        <p:attrNameLst>
                                          <p:attrName>r</p:attrName>
                                        </p:attrNameLst>
                                      </p:cBhvr>
                                    </p:animRot>
                                    <p:animRot by="240000">
                                      <p:cBhvr>
                                        <p:cTn id="169" dur="200" fill="hold">
                                          <p:stCondLst>
                                            <p:cond delay="400"/>
                                          </p:stCondLst>
                                        </p:cTn>
                                        <p:tgtEl>
                                          <p:spTgt spid="21"/>
                                        </p:tgtEl>
                                        <p:attrNameLst>
                                          <p:attrName>r</p:attrName>
                                        </p:attrNameLst>
                                      </p:cBhvr>
                                    </p:animRot>
                                    <p:animRot by="-240000">
                                      <p:cBhvr>
                                        <p:cTn id="170" dur="200" fill="hold">
                                          <p:stCondLst>
                                            <p:cond delay="600"/>
                                          </p:stCondLst>
                                        </p:cTn>
                                        <p:tgtEl>
                                          <p:spTgt spid="21"/>
                                        </p:tgtEl>
                                        <p:attrNameLst>
                                          <p:attrName>r</p:attrName>
                                        </p:attrNameLst>
                                      </p:cBhvr>
                                    </p:animRot>
                                    <p:animRot by="120000">
                                      <p:cBhvr>
                                        <p:cTn id="171"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3"/>
                  </p:tgtEl>
                </p:cond>
              </p:nextCondLst>
            </p:seq>
            <p:seq concurrent="1" nextAc="seek">
              <p:cTn id="172" restart="whenNotActive" fill="hold" evtFilter="cancelBubble" nodeType="interactiveSeq">
                <p:stCondLst>
                  <p:cond evt="onClick" delay="0">
                    <p:tgtEl>
                      <p:spTgt spid="2"/>
                    </p:tgtEl>
                  </p:cond>
                </p:stCondLst>
                <p:endSync evt="end" delay="0">
                  <p:rtn val="all"/>
                </p:endSync>
                <p:childTnLst>
                  <p:par>
                    <p:cTn id="173" fill="hold">
                      <p:stCondLst>
                        <p:cond delay="0"/>
                      </p:stCondLst>
                      <p:childTnLst>
                        <p:par>
                          <p:cTn id="174" fill="hold">
                            <p:stCondLst>
                              <p:cond delay="0"/>
                            </p:stCondLst>
                            <p:childTnLst>
                              <p:par>
                                <p:cTn id="175" presetID="19" presetClass="emph" presetSubtype="0" fill="hold" grpId="2" nodeType="withEffect">
                                  <p:stCondLst>
                                    <p:cond delay="0"/>
                                  </p:stCondLst>
                                  <p:childTnLst>
                                    <p:animClr clrSpc="rgb" dir="cw">
                                      <p:cBhvr override="childStyle">
                                        <p:cTn id="176" dur="500" fill="hold"/>
                                        <p:tgtEl>
                                          <p:spTgt spid="2"/>
                                        </p:tgtEl>
                                        <p:attrNameLst>
                                          <p:attrName>style.color</p:attrName>
                                        </p:attrNameLst>
                                      </p:cBhvr>
                                      <p:to>
                                        <a:schemeClr val="accent2"/>
                                      </p:to>
                                    </p:animClr>
                                    <p:animClr clrSpc="rgb" dir="cw">
                                      <p:cBhvr>
                                        <p:cTn id="177" dur="500" fill="hold"/>
                                        <p:tgtEl>
                                          <p:spTgt spid="2"/>
                                        </p:tgtEl>
                                        <p:attrNameLst>
                                          <p:attrName>fillcolor</p:attrName>
                                        </p:attrNameLst>
                                      </p:cBhvr>
                                      <p:to>
                                        <a:schemeClr val="accent2"/>
                                      </p:to>
                                    </p:animClr>
                                    <p:set>
                                      <p:cBhvr>
                                        <p:cTn id="178" dur="500" fill="hold"/>
                                        <p:tgtEl>
                                          <p:spTgt spid="2"/>
                                        </p:tgtEl>
                                        <p:attrNameLst>
                                          <p:attrName>fill.type</p:attrName>
                                        </p:attrNameLst>
                                      </p:cBhvr>
                                      <p:to>
                                        <p:strVal val="solid"/>
                                      </p:to>
                                    </p:set>
                                    <p:set>
                                      <p:cBhvr>
                                        <p:cTn id="179" dur="500" fill="hold"/>
                                        <p:tgtEl>
                                          <p:spTgt spid="2"/>
                                        </p:tgtEl>
                                        <p:attrNameLst>
                                          <p:attrName>fill.on</p:attrName>
                                        </p:attrNameLst>
                                      </p:cBhvr>
                                      <p:to>
                                        <p:strVal val="true"/>
                                      </p:to>
                                    </p:set>
                                  </p:childTnLst>
                                  <p:subTnLst>
                                    <p:audio>
                                      <p:cMediaNode>
                                        <p:cTn display="0" masterRel="sameClick">
                                          <p:stCondLst>
                                            <p:cond evt="begin" delay="0">
                                              <p:tn val="175"/>
                                            </p:cond>
                                          </p:stCondLst>
                                          <p:endCondLst>
                                            <p:cond evt="onStopAudio" delay="0">
                                              <p:tgtEl>
                                                <p:sldTgt/>
                                              </p:tgtEl>
                                            </p:cond>
                                          </p:endCondLst>
                                        </p:cTn>
                                        <p:tgtEl>
                                          <p:sndTgt r:embed="rId5" name="sai.wav"/>
                                        </p:tgtEl>
                                      </p:cMediaNode>
                                    </p:audio>
                                  </p:subTnLst>
                                </p:cTn>
                              </p:par>
                              <p:par>
                                <p:cTn id="180" presetID="1" presetClass="exit" presetSubtype="0" fill="hold" grpId="3" nodeType="withEffect">
                                  <p:stCondLst>
                                    <p:cond delay="0"/>
                                  </p:stCondLst>
                                  <p:childTnLst>
                                    <p:set>
                                      <p:cBhvr>
                                        <p:cTn id="181" dur="1" fill="hold">
                                          <p:stCondLst>
                                            <p:cond delay="0"/>
                                          </p:stCondLst>
                                        </p:cTn>
                                        <p:tgtEl>
                                          <p:spTgt spid="2"/>
                                        </p:tgtEl>
                                        <p:attrNameLst>
                                          <p:attrName>style.visibility</p:attrName>
                                        </p:attrNameLst>
                                      </p:cBhvr>
                                      <p:to>
                                        <p:strVal val="hidden"/>
                                      </p:to>
                                    </p:set>
                                  </p:childTnLst>
                                </p:cTn>
                              </p:par>
                              <p:par>
                                <p:cTn id="182" presetID="10" presetClass="exit" presetSubtype="0" fill="hold" grpId="5" nodeType="withEffect">
                                  <p:stCondLst>
                                    <p:cond delay="0"/>
                                  </p:stCondLst>
                                  <p:childTnLst>
                                    <p:animEffect transition="out" filter="fade">
                                      <p:cBhvr>
                                        <p:cTn id="183" dur="500"/>
                                        <p:tgtEl>
                                          <p:spTgt spid="12"/>
                                        </p:tgtEl>
                                      </p:cBhvr>
                                    </p:animEffect>
                                    <p:set>
                                      <p:cBhvr>
                                        <p:cTn id="184" dur="1" fill="hold">
                                          <p:stCondLst>
                                            <p:cond delay="499"/>
                                          </p:stCondLst>
                                        </p:cTn>
                                        <p:tgtEl>
                                          <p:spTgt spid="12"/>
                                        </p:tgtEl>
                                        <p:attrNameLst>
                                          <p:attrName>style.visibility</p:attrName>
                                        </p:attrNameLst>
                                      </p:cBhvr>
                                      <p:to>
                                        <p:strVal val="hidden"/>
                                      </p:to>
                                    </p:set>
                                  </p:childTnLst>
                                </p:cTn>
                              </p:par>
                              <p:par>
                                <p:cTn id="185" presetID="10" presetClass="exit" presetSubtype="0" fill="hold" grpId="5" nodeType="withEffect">
                                  <p:stCondLst>
                                    <p:cond delay="0"/>
                                  </p:stCondLst>
                                  <p:childTnLst>
                                    <p:animEffect transition="out" filter="fade">
                                      <p:cBhvr>
                                        <p:cTn id="186" dur="500"/>
                                        <p:tgtEl>
                                          <p:spTgt spid="13"/>
                                        </p:tgtEl>
                                      </p:cBhvr>
                                    </p:animEffect>
                                    <p:set>
                                      <p:cBhvr>
                                        <p:cTn id="187" dur="1" fill="hold">
                                          <p:stCondLst>
                                            <p:cond delay="499"/>
                                          </p:stCondLst>
                                        </p:cTn>
                                        <p:tgtEl>
                                          <p:spTgt spid="13"/>
                                        </p:tgtEl>
                                        <p:attrNameLst>
                                          <p:attrName>style.visibility</p:attrName>
                                        </p:attrNameLst>
                                      </p:cBhvr>
                                      <p:to>
                                        <p:strVal val="hidden"/>
                                      </p:to>
                                    </p:set>
                                  </p:childTnLst>
                                </p:cTn>
                              </p:par>
                              <p:par>
                                <p:cTn id="188" presetID="22" presetClass="emph" presetSubtype="0" fill="hold" grpId="5" nodeType="withEffect">
                                  <p:stCondLst>
                                    <p:cond delay="0"/>
                                  </p:stCondLst>
                                  <p:iterate type="lt">
                                    <p:tmPct val="0"/>
                                  </p:iterate>
                                  <p:childTnLst>
                                    <p:animClr clrSpc="hsl" dir="cw">
                                      <p:cBhvr override="childStyle">
                                        <p:cTn id="189" dur="500" fill="hold"/>
                                        <p:tgtEl>
                                          <p:spTgt spid="11"/>
                                        </p:tgtEl>
                                        <p:attrNameLst>
                                          <p:attrName>style.color</p:attrName>
                                        </p:attrNameLst>
                                      </p:cBhvr>
                                      <p:by>
                                        <p:hsl h="-7200000" s="0" l="0"/>
                                      </p:by>
                                    </p:animClr>
                                    <p:animClr clrSpc="hsl" dir="cw">
                                      <p:cBhvr>
                                        <p:cTn id="190" dur="500" fill="hold"/>
                                        <p:tgtEl>
                                          <p:spTgt spid="11"/>
                                        </p:tgtEl>
                                        <p:attrNameLst>
                                          <p:attrName>fillcolor</p:attrName>
                                        </p:attrNameLst>
                                      </p:cBhvr>
                                      <p:by>
                                        <p:hsl h="-7200000" s="0" l="0"/>
                                      </p:by>
                                    </p:animClr>
                                    <p:animClr clrSpc="hsl" dir="cw">
                                      <p:cBhvr>
                                        <p:cTn id="191" dur="500" fill="hold"/>
                                        <p:tgtEl>
                                          <p:spTgt spid="11"/>
                                        </p:tgtEl>
                                        <p:attrNameLst>
                                          <p:attrName>stroke.color</p:attrName>
                                        </p:attrNameLst>
                                      </p:cBhvr>
                                      <p:by>
                                        <p:hsl h="-7200000" s="0" l="0"/>
                                      </p:by>
                                    </p:animClr>
                                    <p:set>
                                      <p:cBhvr>
                                        <p:cTn id="192" dur="500" fill="hold"/>
                                        <p:tgtEl>
                                          <p:spTgt spid="11"/>
                                        </p:tgtEl>
                                        <p:attrNameLst>
                                          <p:attrName>fill.type</p:attrName>
                                        </p:attrNameLst>
                                      </p:cBhvr>
                                      <p:to>
                                        <p:strVal val="solid"/>
                                      </p:to>
                                    </p:set>
                                  </p:childTnLst>
                                </p:cTn>
                              </p:par>
                              <p:par>
                                <p:cTn id="193" presetID="1" presetClass="mediacall" presetSubtype="0" fill="hold" nodeType="withEffect">
                                  <p:stCondLst>
                                    <p:cond delay="0"/>
                                  </p:stCondLst>
                                  <p:childTnLst>
                                    <p:cmd type="call" cmd="playFrom(0.0)">
                                      <p:cBhvr>
                                        <p:cTn id="194" dur="4156" fill="hold"/>
                                        <p:tgtEl>
                                          <p:spTgt spid="26"/>
                                        </p:tgtEl>
                                      </p:cBhvr>
                                    </p:cmd>
                                  </p:childTnLst>
                                </p:cTn>
                              </p:par>
                            </p:childTnLst>
                          </p:cTn>
                        </p:par>
                        <p:par>
                          <p:cTn id="195" fill="hold">
                            <p:stCondLst>
                              <p:cond delay="4156"/>
                            </p:stCondLst>
                            <p:childTnLst>
                              <p:par>
                                <p:cTn id="196" presetID="35" presetClass="path" presetSubtype="0" accel="50000" decel="50000" fill="hold" nodeType="afterEffect">
                                  <p:stCondLst>
                                    <p:cond delay="0"/>
                                  </p:stCondLst>
                                  <p:childTnLst>
                                    <p:animMotion origin="layout" path="M -0.87552 -3.7037E-7 L -1.56315 -3.7037E-7 " pathEditMode="relative" rAng="0" ptsTypes="AA">
                                      <p:cBhvr>
                                        <p:cTn id="197" dur="2000" fill="hold"/>
                                        <p:tgtEl>
                                          <p:spTgt spid="27"/>
                                        </p:tgtEl>
                                        <p:attrNameLst>
                                          <p:attrName>ppt_x</p:attrName>
                                          <p:attrName>ppt_y</p:attrName>
                                        </p:attrNameLst>
                                      </p:cBhvr>
                                      <p:rCtr x="-34388" y="0"/>
                                    </p:animMotion>
                                  </p:childTnLst>
                                </p:cTn>
                              </p:par>
                              <p:par>
                                <p:cTn id="198" presetID="1" presetClass="mediacall" presetSubtype="0" fill="hold" nodeType="withEffect">
                                  <p:stCondLst>
                                    <p:cond delay="0"/>
                                  </p:stCondLst>
                                  <p:childTnLst>
                                    <p:cmd type="call" cmd="playFrom(0.0)">
                                      <p:cBhvr>
                                        <p:cTn id="199" dur="2220" fill="hold"/>
                                        <p:tgtEl>
                                          <p:spTgt spid="19"/>
                                        </p:tgtEl>
                                      </p:cBhvr>
                                    </p:cmd>
                                  </p:childTnLst>
                                </p:cTn>
                              </p:par>
                              <p:par>
                                <p:cTn id="200" presetID="31" presetClass="entr" presetSubtype="0" fill="hold" grpId="3" nodeType="withEffect">
                                  <p:stCondLst>
                                    <p:cond delay="0"/>
                                  </p:stCondLst>
                                  <p:childTnLst>
                                    <p:set>
                                      <p:cBhvr>
                                        <p:cTn id="201" dur="1" fill="hold">
                                          <p:stCondLst>
                                            <p:cond delay="0"/>
                                          </p:stCondLst>
                                        </p:cTn>
                                        <p:tgtEl>
                                          <p:spTgt spid="21"/>
                                        </p:tgtEl>
                                        <p:attrNameLst>
                                          <p:attrName>style.visibility</p:attrName>
                                        </p:attrNameLst>
                                      </p:cBhvr>
                                      <p:to>
                                        <p:strVal val="visible"/>
                                      </p:to>
                                    </p:set>
                                    <p:anim calcmode="lin" valueType="num">
                                      <p:cBhvr>
                                        <p:cTn id="202" dur="1000" fill="hold"/>
                                        <p:tgtEl>
                                          <p:spTgt spid="21"/>
                                        </p:tgtEl>
                                        <p:attrNameLst>
                                          <p:attrName>ppt_w</p:attrName>
                                        </p:attrNameLst>
                                      </p:cBhvr>
                                      <p:tavLst>
                                        <p:tav tm="0">
                                          <p:val>
                                            <p:fltVal val="0"/>
                                          </p:val>
                                        </p:tav>
                                        <p:tav tm="100000">
                                          <p:val>
                                            <p:strVal val="#ppt_w"/>
                                          </p:val>
                                        </p:tav>
                                      </p:tavLst>
                                    </p:anim>
                                    <p:anim calcmode="lin" valueType="num">
                                      <p:cBhvr>
                                        <p:cTn id="203" dur="1000" fill="hold"/>
                                        <p:tgtEl>
                                          <p:spTgt spid="21"/>
                                        </p:tgtEl>
                                        <p:attrNameLst>
                                          <p:attrName>ppt_h</p:attrName>
                                        </p:attrNameLst>
                                      </p:cBhvr>
                                      <p:tavLst>
                                        <p:tav tm="0">
                                          <p:val>
                                            <p:fltVal val="0"/>
                                          </p:val>
                                        </p:tav>
                                        <p:tav tm="100000">
                                          <p:val>
                                            <p:strVal val="#ppt_h"/>
                                          </p:val>
                                        </p:tav>
                                      </p:tavLst>
                                    </p:anim>
                                    <p:anim calcmode="lin" valueType="num">
                                      <p:cBhvr>
                                        <p:cTn id="204" dur="1000" fill="hold"/>
                                        <p:tgtEl>
                                          <p:spTgt spid="21"/>
                                        </p:tgtEl>
                                        <p:attrNameLst>
                                          <p:attrName>style.rotation</p:attrName>
                                        </p:attrNameLst>
                                      </p:cBhvr>
                                      <p:tavLst>
                                        <p:tav tm="0">
                                          <p:val>
                                            <p:fltVal val="90"/>
                                          </p:val>
                                        </p:tav>
                                        <p:tav tm="100000">
                                          <p:val>
                                            <p:fltVal val="0"/>
                                          </p:val>
                                        </p:tav>
                                      </p:tavLst>
                                    </p:anim>
                                    <p:animEffect transition="in" filter="fade">
                                      <p:cBhvr>
                                        <p:cTn id="205" dur="1000"/>
                                        <p:tgtEl>
                                          <p:spTgt spid="21"/>
                                        </p:tgtEl>
                                      </p:cBhvr>
                                    </p:animEffect>
                                  </p:childTnLst>
                                </p:cTn>
                              </p:par>
                              <p:par>
                                <p:cTn id="206" presetID="32" presetClass="emph" presetSubtype="0" repeatCount="indefinite" fill="hold" grpId="7" nodeType="withEffect">
                                  <p:stCondLst>
                                    <p:cond delay="0"/>
                                  </p:stCondLst>
                                  <p:childTnLst>
                                    <p:animRot by="120000">
                                      <p:cBhvr>
                                        <p:cTn id="207" dur="100" fill="hold">
                                          <p:stCondLst>
                                            <p:cond delay="0"/>
                                          </p:stCondLst>
                                        </p:cTn>
                                        <p:tgtEl>
                                          <p:spTgt spid="21"/>
                                        </p:tgtEl>
                                        <p:attrNameLst>
                                          <p:attrName>r</p:attrName>
                                        </p:attrNameLst>
                                      </p:cBhvr>
                                    </p:animRot>
                                    <p:animRot by="-240000">
                                      <p:cBhvr>
                                        <p:cTn id="208" dur="200" fill="hold">
                                          <p:stCondLst>
                                            <p:cond delay="200"/>
                                          </p:stCondLst>
                                        </p:cTn>
                                        <p:tgtEl>
                                          <p:spTgt spid="21"/>
                                        </p:tgtEl>
                                        <p:attrNameLst>
                                          <p:attrName>r</p:attrName>
                                        </p:attrNameLst>
                                      </p:cBhvr>
                                    </p:animRot>
                                    <p:animRot by="240000">
                                      <p:cBhvr>
                                        <p:cTn id="209" dur="200" fill="hold">
                                          <p:stCondLst>
                                            <p:cond delay="400"/>
                                          </p:stCondLst>
                                        </p:cTn>
                                        <p:tgtEl>
                                          <p:spTgt spid="21"/>
                                        </p:tgtEl>
                                        <p:attrNameLst>
                                          <p:attrName>r</p:attrName>
                                        </p:attrNameLst>
                                      </p:cBhvr>
                                    </p:animRot>
                                    <p:animRot by="-240000">
                                      <p:cBhvr>
                                        <p:cTn id="210" dur="200" fill="hold">
                                          <p:stCondLst>
                                            <p:cond delay="600"/>
                                          </p:stCondLst>
                                        </p:cTn>
                                        <p:tgtEl>
                                          <p:spTgt spid="21"/>
                                        </p:tgtEl>
                                        <p:attrNameLst>
                                          <p:attrName>r</p:attrName>
                                        </p:attrNameLst>
                                      </p:cBhvr>
                                    </p:animRot>
                                    <p:animRot by="120000">
                                      <p:cBhvr>
                                        <p:cTn id="211"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2"/>
                  </p:tgtEl>
                </p:cond>
              </p:nextCondLst>
            </p:seq>
            <p:video>
              <p:cMediaNode vol="80000">
                <p:cTn id="212" fill="hold" display="0">
                  <p:stCondLst>
                    <p:cond delay="indefinite"/>
                  </p:stCondLst>
                  <p:endCondLst>
                    <p:cond evt="onStopAudio" delay="0">
                      <p:tgtEl>
                        <p:sldTgt/>
                      </p:tgtEl>
                    </p:cond>
                  </p:endCondLst>
                </p:cTn>
                <p:tgtEl>
                  <p:spTgt spid="14"/>
                </p:tgtEl>
              </p:cMediaNode>
            </p:video>
            <p:video>
              <p:cMediaNode vol="80000">
                <p:cTn id="213" fill="hold" display="0">
                  <p:stCondLst>
                    <p:cond delay="indefinite"/>
                  </p:stCondLst>
                  <p:endCondLst>
                    <p:cond evt="onStopAudio" delay="0">
                      <p:tgtEl>
                        <p:sldTgt/>
                      </p:tgtEl>
                    </p:cond>
                  </p:endCondLst>
                </p:cTn>
                <p:tgtEl>
                  <p:spTgt spid="15"/>
                </p:tgtEl>
              </p:cMediaNode>
            </p:video>
            <p:video>
              <p:cMediaNode vol="80000">
                <p:cTn id="214" fill="hold" display="0">
                  <p:stCondLst>
                    <p:cond delay="indefinite"/>
                  </p:stCondLst>
                  <p:endCondLst>
                    <p:cond evt="onStopAudio" delay="0">
                      <p:tgtEl>
                        <p:sldTgt/>
                      </p:tgtEl>
                    </p:cond>
                  </p:endCondLst>
                </p:cTn>
                <p:tgtEl>
                  <p:spTgt spid="16"/>
                </p:tgtEl>
              </p:cMediaNode>
            </p:video>
            <p:video>
              <p:cMediaNode vol="80000">
                <p:cTn id="215" fill="hold" display="0">
                  <p:stCondLst>
                    <p:cond delay="indefinite"/>
                  </p:stCondLst>
                  <p:endCondLst>
                    <p:cond evt="onStopAudio" delay="0">
                      <p:tgtEl>
                        <p:sldTgt/>
                      </p:tgtEl>
                    </p:cond>
                  </p:endCondLst>
                </p:cTn>
                <p:tgtEl>
                  <p:spTgt spid="17"/>
                </p:tgtEl>
              </p:cMediaNode>
            </p:video>
            <p:video>
              <p:cMediaNode vol="80000">
                <p:cTn id="216" fill="hold" display="0">
                  <p:stCondLst>
                    <p:cond delay="indefinite"/>
                  </p:stCondLst>
                  <p:endCondLst>
                    <p:cond evt="onStopAudio" delay="0">
                      <p:tgtEl>
                        <p:sldTgt/>
                      </p:tgtEl>
                    </p:cond>
                  </p:endCondLst>
                </p:cTn>
                <p:tgtEl>
                  <p:spTgt spid="18"/>
                </p:tgtEl>
              </p:cMediaNode>
            </p:video>
            <p:video>
              <p:cMediaNode vol="80000">
                <p:cTn id="217" fill="hold" display="0">
                  <p:stCondLst>
                    <p:cond delay="indefinite"/>
                  </p:stCondLst>
                  <p:endCondLst>
                    <p:cond evt="onStopAudio" delay="0">
                      <p:tgtEl>
                        <p:sldTgt/>
                      </p:tgtEl>
                    </p:cond>
                  </p:endCondLst>
                </p:cTn>
                <p:tgtEl>
                  <p:spTgt spid="19"/>
                </p:tgtEl>
              </p:cMediaNode>
            </p:video>
            <p:video>
              <p:cMediaNode vol="80000">
                <p:cTn id="218" fill="hold" display="0">
                  <p:stCondLst>
                    <p:cond delay="indefinite"/>
                  </p:stCondLst>
                  <p:endCondLst>
                    <p:cond evt="onStopAudio" delay="0">
                      <p:tgtEl>
                        <p:sldTgt/>
                      </p:tgtEl>
                    </p:cond>
                  </p:endCondLst>
                </p:cTn>
                <p:tgtEl>
                  <p:spTgt spid="23"/>
                </p:tgtEl>
              </p:cMediaNode>
            </p:video>
            <p:video>
              <p:cMediaNode vol="80000">
                <p:cTn id="219" fill="hold" display="0">
                  <p:stCondLst>
                    <p:cond delay="indefinite"/>
                  </p:stCondLst>
                  <p:endCondLst>
                    <p:cond evt="onStopAudio" delay="0">
                      <p:tgtEl>
                        <p:sldTgt/>
                      </p:tgtEl>
                    </p:cond>
                  </p:endCondLst>
                </p:cTn>
                <p:tgtEl>
                  <p:spTgt spid="24"/>
                </p:tgtEl>
              </p:cMediaNode>
            </p:video>
            <p:video>
              <p:cMediaNode vol="80000">
                <p:cTn id="220" fill="hold" display="0">
                  <p:stCondLst>
                    <p:cond delay="indefinite"/>
                  </p:stCondLst>
                  <p:endCondLst>
                    <p:cond evt="onStopAudio" delay="0">
                      <p:tgtEl>
                        <p:sldTgt/>
                      </p:tgtEl>
                    </p:cond>
                  </p:endCondLst>
                </p:cTn>
                <p:tgtEl>
                  <p:spTgt spid="25"/>
                </p:tgtEl>
              </p:cMediaNode>
            </p:video>
            <p:video>
              <p:cMediaNode vol="80000">
                <p:cTn id="221" fill="hold" display="0">
                  <p:stCondLst>
                    <p:cond delay="indefinite"/>
                  </p:stCondLst>
                  <p:endCondLst>
                    <p:cond evt="onStopAudio" delay="0">
                      <p:tgtEl>
                        <p:sldTgt/>
                      </p:tgtEl>
                    </p:cond>
                  </p:endCondLst>
                </p:cTn>
                <p:tgtEl>
                  <p:spTgt spid="26"/>
                </p:tgtEl>
              </p:cMediaNode>
            </p:video>
          </p:childTnLst>
        </p:cTn>
      </p:par>
    </p:tnLst>
    <p:bldLst>
      <p:bldP spid="10" grpId="0" animBg="1"/>
      <p:bldP spid="10" grpId="1" animBg="1"/>
      <p:bldP spid="21" grpId="0" animBg="1"/>
      <p:bldP spid="21" grpId="1" animBg="1"/>
      <p:bldP spid="21" grpId="2" animBg="1"/>
      <p:bldP spid="21" grpId="3" animBg="1"/>
      <p:bldP spid="21" grpId="4" animBg="1"/>
      <p:bldP spid="21" grpId="5" animBg="1"/>
      <p:bldP spid="21" grpId="6" animBg="1"/>
      <p:bldP spid="21" grpId="7" animBg="1"/>
      <p:bldP spid="2" grpId="0" animBg="1"/>
      <p:bldP spid="2" grpId="1" animBg="1"/>
      <p:bldP spid="2" grpId="2" animBg="1"/>
      <p:bldP spid="2" grpId="3" animBg="1"/>
      <p:bldP spid="2" grpId="4" animBg="1"/>
      <p:bldP spid="2" grpId="5" animBg="1"/>
      <p:bldP spid="11" grpId="0" animBg="1"/>
      <p:bldP spid="11" grpId="1" animBg="1"/>
      <p:bldP spid="11" grpId="2" animBg="1"/>
      <p:bldP spid="11" grpId="3" animBg="1"/>
      <p:bldP spid="11" grpId="4" animBg="1"/>
      <p:bldP spid="11" grpId="5" animBg="1"/>
      <p:bldP spid="12" grpId="0" animBg="1"/>
      <p:bldP spid="12" grpId="1" animBg="1"/>
      <p:bldP spid="12" grpId="2" animBg="1"/>
      <p:bldP spid="12" grpId="3" animBg="1"/>
      <p:bldP spid="12" grpId="4" animBg="1"/>
      <p:bldP spid="12" grpId="5" animBg="1"/>
      <p:bldP spid="13" grpId="0" animBg="1"/>
      <p:bldP spid="13" grpId="1" animBg="1"/>
      <p:bldP spid="13" grpId="2" animBg="1"/>
      <p:bldP spid="13" grpId="3" animBg="1"/>
      <p:bldP spid="13" grpId="4" animBg="1"/>
      <p:bldP spid="13" grpId="5"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1000" r="-1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1933" y="1151612"/>
            <a:ext cx="5433313" cy="5433313"/>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198968" y="3485504"/>
            <a:ext cx="1092951" cy="1545745"/>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88152" y="-13256"/>
            <a:ext cx="1288443" cy="1288443"/>
          </a:xfrm>
          <a:prstGeom prst="rect">
            <a:avLst/>
          </a:prstGeom>
        </p:spPr>
      </p:pic>
      <p:sp>
        <p:nvSpPr>
          <p:cNvPr id="10" name="Speech Bubble: Rectangle 4">
            <a:extLst>
              <a:ext uri="{FF2B5EF4-FFF2-40B4-BE49-F238E27FC236}">
                <a16:creationId xmlns:a16="http://schemas.microsoft.com/office/drawing/2014/main" xmlns="" id="{B29223BF-88BB-44E5-B772-8C3B971553A7}"/>
              </a:ext>
            </a:extLst>
          </p:cNvPr>
          <p:cNvSpPr/>
          <p:nvPr/>
        </p:nvSpPr>
        <p:spPr>
          <a:xfrm>
            <a:off x="3169353" y="305524"/>
            <a:ext cx="7322437" cy="2009167"/>
          </a:xfrm>
          <a:prstGeom prst="wedgeRectCallout">
            <a:avLst>
              <a:gd name="adj1" fmla="val -37795"/>
              <a:gd name="adj2" fmla="val 81058"/>
            </a:avLst>
          </a:prstGeom>
          <a:solidFill>
            <a:schemeClr val="bg1">
              <a:alpha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2800" b="1" dirty="0">
                <a:solidFill>
                  <a:prstClr val="black"/>
                </a:solidFill>
                <a:latin typeface="Times New Roman" panose="02020603050405020304" pitchFamily="18" charset="0"/>
                <a:cs typeface="Times New Roman" panose="02020603050405020304" pitchFamily="18" charset="0"/>
              </a:rPr>
              <a:t>Cuối cùng, công chúa được Vua chích </a:t>
            </a:r>
            <a:r>
              <a:rPr lang="vi-VN" sz="2800" b="1" dirty="0" err="1">
                <a:solidFill>
                  <a:prstClr val="black"/>
                </a:solidFill>
                <a:latin typeface="Times New Roman" panose="02020603050405020304" pitchFamily="18" charset="0"/>
                <a:cs typeface="Times New Roman" panose="02020603050405020304" pitchFamily="18" charset="0"/>
              </a:rPr>
              <a:t>choè</a:t>
            </a:r>
            <a:r>
              <a:rPr lang="vi-VN" sz="2800" b="1" dirty="0">
                <a:solidFill>
                  <a:prstClr val="black"/>
                </a:solidFill>
                <a:latin typeface="Times New Roman" panose="02020603050405020304" pitchFamily="18" charset="0"/>
                <a:cs typeface="Times New Roman" panose="02020603050405020304" pitchFamily="18" charset="0"/>
              </a:rPr>
              <a:t> chấp nhận là vì:</a:t>
            </a:r>
            <a:r>
              <a:rPr lang="en-US" sz="2800" b="1" dirty="0">
                <a:solidFill>
                  <a:prstClr val="black"/>
                </a:solidFill>
                <a:latin typeface="Times New Roman" panose="02020603050405020304" pitchFamily="18" charset="0"/>
                <a:cs typeface="Times New Roman" panose="02020603050405020304" pitchFamily="18" charset="0"/>
              </a:rPr>
              <a:t> </a:t>
            </a:r>
          </a:p>
        </p:txBody>
      </p:sp>
      <p:pic>
        <p:nvPicPr>
          <p:cNvPr id="14" name="media2">
            <a:hlinkClick r:id="" action="ppaction://media"/>
          </p:cNvPr>
          <p:cNvPicPr>
            <a:picLocks noChangeAspect="1"/>
          </p:cNvPicPr>
          <p:nvPr>
            <a:videoFile r:link="rId1"/>
            <p:extLst>
              <p:ext uri="{DAA4B4D4-6D71-4841-9C94-3DE7FCFB9230}">
                <p14:media xmlns:p14="http://schemas.microsoft.com/office/powerpoint/2010/main" xmlns="" r:embed="rId10"/>
              </p:ext>
            </p:extLst>
          </p:nvPr>
        </p:nvPicPr>
        <p:blipFill>
          <a:blip r:embed="rId11" cstate="print"/>
          <a:stretch>
            <a:fillRect/>
          </a:stretch>
        </p:blipFill>
        <p:spPr>
          <a:xfrm>
            <a:off x="11206190" y="-609077"/>
            <a:ext cx="609459" cy="609459"/>
          </a:xfrm>
          <a:prstGeom prst="rect">
            <a:avLst/>
          </a:prstGeom>
        </p:spPr>
      </p:pic>
      <p:pic>
        <p:nvPicPr>
          <p:cNvPr id="15" name="media1">
            <a:hlinkClick r:id="" action="ppaction://media"/>
          </p:cNvPr>
          <p:cNvPicPr>
            <a:picLocks noChangeAspect="1"/>
          </p:cNvPicPr>
          <p:nvPr>
            <a:videoFile r:link="rId1"/>
            <p:extLst>
              <p:ext uri="{DAA4B4D4-6D71-4841-9C94-3DE7FCFB9230}">
                <p14:media xmlns:p14="http://schemas.microsoft.com/office/powerpoint/2010/main" xmlns="" r:embed="rId12">
                  <p14:trim st="564" end="19300"/>
                  <p14:fade out="1000"/>
                </p14:media>
              </p:ext>
            </p:extLst>
          </p:nvPr>
        </p:nvPicPr>
        <p:blipFill>
          <a:blip r:embed="rId11" cstate="print"/>
          <a:stretch>
            <a:fillRect/>
          </a:stretch>
        </p:blipFill>
        <p:spPr>
          <a:xfrm>
            <a:off x="10460639" y="-609077"/>
            <a:ext cx="609459" cy="609459"/>
          </a:xfrm>
          <a:prstGeom prst="rect">
            <a:avLst/>
          </a:prstGeom>
        </p:spPr>
      </p:pic>
      <p:pic>
        <p:nvPicPr>
          <p:cNvPr id="16"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9721004" y="-609459"/>
            <a:ext cx="609459" cy="609459"/>
          </a:xfrm>
          <a:prstGeom prst="rect">
            <a:avLst/>
          </a:prstGeom>
        </p:spPr>
      </p:pic>
      <p:pic>
        <p:nvPicPr>
          <p:cNvPr id="17"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8975452" y="-609459"/>
            <a:ext cx="609459" cy="609459"/>
          </a:xfrm>
          <a:prstGeom prst="rect">
            <a:avLst/>
          </a:prstGeom>
        </p:spPr>
      </p:pic>
      <p:pic>
        <p:nvPicPr>
          <p:cNvPr id="18"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8294988" y="-622715"/>
            <a:ext cx="609459" cy="609459"/>
          </a:xfrm>
          <a:prstGeom prst="rect">
            <a:avLst/>
          </a:prstGeom>
        </p:spPr>
      </p:pic>
      <p:pic>
        <p:nvPicPr>
          <p:cNvPr id="19"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7611564" y="-622715"/>
            <a:ext cx="609459" cy="609459"/>
          </a:xfrm>
          <a:prstGeom prst="rect">
            <a:avLst/>
          </a:prstGeom>
        </p:spPr>
      </p:pic>
      <p:pic>
        <p:nvPicPr>
          <p:cNvPr id="20" name="Picture 19"/>
          <p:cNvPicPr>
            <a:picLocks noChangeAspect="1"/>
          </p:cNvPicPr>
          <p:nvPr/>
        </p:nvPicPr>
        <p:blipFill>
          <a:blip r:embed="rId13">
            <a:extLst>
              <a:ext uri="{28A0092B-C50C-407E-A947-70E740481C1C}">
                <a14:useLocalDpi xmlns:a14="http://schemas.microsoft.com/office/drawing/2010/main" xmlns="" val="0"/>
              </a:ext>
            </a:extLst>
          </a:blip>
          <a:stretch>
            <a:fillRect/>
          </a:stretch>
        </p:blipFill>
        <p:spPr>
          <a:xfrm>
            <a:off x="12141297" y="4432009"/>
            <a:ext cx="2932654" cy="1561544"/>
          </a:xfrm>
          <a:prstGeom prst="rect">
            <a:avLst/>
          </a:prstGeom>
        </p:spPr>
      </p:pic>
      <p:sp>
        <p:nvSpPr>
          <p:cNvPr id="21" name="Mũi tên: Phải 23">
            <a:hlinkClick r:id="rId14" action="ppaction://hlinksldjump"/>
            <a:extLst>
              <a:ext uri="{FF2B5EF4-FFF2-40B4-BE49-F238E27FC236}">
                <a16:creationId xmlns:a16="http://schemas.microsoft.com/office/drawing/2014/main" xmlns="" id="{00C07828-5AF1-44EE-8ACC-8401F6FB92F1}"/>
              </a:ext>
            </a:extLst>
          </p:cNvPr>
          <p:cNvSpPr/>
          <p:nvPr/>
        </p:nvSpPr>
        <p:spPr>
          <a:xfrm rot="10800000" flipV="1">
            <a:off x="4291918" y="5249585"/>
            <a:ext cx="2574162" cy="1079784"/>
          </a:xfrm>
          <a:prstGeom prst="rightArrow">
            <a:avLst/>
          </a:prstGeom>
          <a:solidFill>
            <a:schemeClr val="accent2"/>
          </a:solidFill>
          <a:ln>
            <a:solidFill>
              <a:schemeClr val="bg1"/>
            </a:solidFill>
          </a:ln>
          <a:effectLst>
            <a:innerShdw blurRad="63500" dist="50800" dir="162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Arial" panose="020B0604020202020204" pitchFamily="34" charset="0"/>
                <a:cs typeface="Arial" panose="020B0604020202020204" pitchFamily="34" charset="0"/>
              </a:rPr>
              <a:t>TIẾP THEO</a:t>
            </a:r>
          </a:p>
        </p:txBody>
      </p:sp>
      <p:pic>
        <p:nvPicPr>
          <p:cNvPr id="23" name="dung roi">
            <a:hlinkClick r:id="" action="ppaction://media"/>
            <a:extLst>
              <a:ext uri="{FF2B5EF4-FFF2-40B4-BE49-F238E27FC236}">
                <a16:creationId xmlns:a16="http://schemas.microsoft.com/office/drawing/2014/main" xmlns="" id="{B771DE68-BFA4-4978-ABFA-C34E2F18C7AA}"/>
              </a:ext>
            </a:extLst>
          </p:cNvPr>
          <p:cNvPicPr>
            <a:picLocks noChangeAspect="1"/>
          </p:cNvPicPr>
          <p:nvPr>
            <a:videoFile r:link="rId1"/>
            <p:extLst>
              <p:ext uri="{DAA4B4D4-6D71-4841-9C94-3DE7FCFB9230}">
                <p14:media xmlns:p14="http://schemas.microsoft.com/office/powerpoint/2010/main" xmlns="" r:embed="rId15">
                  <p14:trim st="978" end="1628"/>
                </p14:media>
              </p:ext>
            </p:extLst>
          </p:nvPr>
        </p:nvPicPr>
        <p:blipFill>
          <a:blip r:embed="rId11" cstate="print"/>
          <a:stretch>
            <a:fillRect/>
          </a:stretch>
        </p:blipFill>
        <p:spPr>
          <a:xfrm>
            <a:off x="6058332" y="-653879"/>
            <a:ext cx="609459" cy="609459"/>
          </a:xfrm>
          <a:prstGeom prst="rect">
            <a:avLst/>
          </a:prstGeom>
        </p:spPr>
      </p:pic>
      <p:pic>
        <p:nvPicPr>
          <p:cNvPr id="24" name="sai roi">
            <a:hlinkClick r:id="" action="ppaction://media"/>
            <a:extLst>
              <a:ext uri="{FF2B5EF4-FFF2-40B4-BE49-F238E27FC236}">
                <a16:creationId xmlns:a16="http://schemas.microsoft.com/office/drawing/2014/main" xmlns="" id="{492507AB-F3BB-4084-8DC3-7AA2DDF3385E}"/>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5220129" y="-560284"/>
            <a:ext cx="609459" cy="609459"/>
          </a:xfrm>
          <a:prstGeom prst="rect">
            <a:avLst/>
          </a:prstGeom>
        </p:spPr>
      </p:pic>
      <p:pic>
        <p:nvPicPr>
          <p:cNvPr id="25" name="sai roi">
            <a:hlinkClick r:id="" action="ppaction://media"/>
            <a:extLst>
              <a:ext uri="{FF2B5EF4-FFF2-40B4-BE49-F238E27FC236}">
                <a16:creationId xmlns:a16="http://schemas.microsoft.com/office/drawing/2014/main" xmlns="" id="{2003C579-1F2D-45F5-BF95-CC5219BE5AA3}"/>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4166889" y="-650695"/>
            <a:ext cx="609459" cy="609459"/>
          </a:xfrm>
          <a:prstGeom prst="rect">
            <a:avLst/>
          </a:prstGeom>
        </p:spPr>
      </p:pic>
      <p:pic>
        <p:nvPicPr>
          <p:cNvPr id="26" name="sai roi">
            <a:hlinkClick r:id="" action="ppaction://media"/>
            <a:extLst>
              <a:ext uri="{FF2B5EF4-FFF2-40B4-BE49-F238E27FC236}">
                <a16:creationId xmlns:a16="http://schemas.microsoft.com/office/drawing/2014/main" xmlns="" id="{9C48F706-1C78-420B-94B1-E5E903EF021A}"/>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3283312" y="-673224"/>
            <a:ext cx="609459" cy="609459"/>
          </a:xfrm>
          <a:prstGeom prst="rect">
            <a:avLst/>
          </a:prstGeom>
        </p:spPr>
      </p:pic>
      <p:pic>
        <p:nvPicPr>
          <p:cNvPr id="30" name="Picture 29"/>
          <p:cNvPicPr>
            <a:picLocks noChangeAspect="1"/>
          </p:cNvPicPr>
          <p:nvPr/>
        </p:nvPicPr>
        <p:blipFill>
          <a:blip r:embed="rId17">
            <a:extLst>
              <a:ext uri="{28A0092B-C50C-407E-A947-70E740481C1C}">
                <a14:useLocalDpi xmlns:a14="http://schemas.microsoft.com/office/drawing/2010/main" xmlns="" val="0"/>
              </a:ext>
            </a:extLst>
          </a:blip>
          <a:stretch>
            <a:fillRect/>
          </a:stretch>
        </p:blipFill>
        <p:spPr>
          <a:xfrm>
            <a:off x="-2469671" y="5679981"/>
            <a:ext cx="2252254" cy="1303614"/>
          </a:xfrm>
          <a:prstGeom prst="rect">
            <a:avLst/>
          </a:prstGeom>
        </p:spPr>
      </p:pic>
      <p:pic>
        <p:nvPicPr>
          <p:cNvPr id="27" name="Picture 26"/>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12121457" y="1295894"/>
            <a:ext cx="6858000" cy="6858000"/>
          </a:xfrm>
          <a:prstGeom prst="rect">
            <a:avLst/>
          </a:prstGeom>
        </p:spPr>
      </p:pic>
      <p:sp>
        <p:nvSpPr>
          <p:cNvPr id="11" name="A">
            <a:extLst>
              <a:ext uri="{FF2B5EF4-FFF2-40B4-BE49-F238E27FC236}">
                <a16:creationId xmlns:a16="http://schemas.microsoft.com/office/drawing/2014/main" xmlns="" id="{EFEC2813-F03C-46C4-B220-977ADEDD23F1}"/>
              </a:ext>
            </a:extLst>
          </p:cNvPr>
          <p:cNvSpPr/>
          <p:nvPr/>
        </p:nvSpPr>
        <p:spPr>
          <a:xfrm flipH="1">
            <a:off x="7361761" y="5662637"/>
            <a:ext cx="4681891" cy="919266"/>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lgn="ctr">
              <a:defRPr/>
            </a:pPr>
            <a:r>
              <a:rPr lang="en-US" sz="2400" b="1" kern="0" dirty="0">
                <a:solidFill>
                  <a:schemeClr val="tx1"/>
                </a:solidFill>
                <a:latin typeface="Times New Roman" panose="02020603050405020304" pitchFamily="18" charset="0"/>
                <a:cs typeface="Times New Roman" panose="02020603050405020304" pitchFamily="18" charset="0"/>
              </a:rPr>
              <a:t>D. </a:t>
            </a:r>
            <a:r>
              <a:rPr lang="vi-VN" sz="2400" b="1" kern="0" dirty="0">
                <a:solidFill>
                  <a:schemeClr val="tx1"/>
                </a:solidFill>
                <a:latin typeface="Times New Roman" panose="02020603050405020304" pitchFamily="18" charset="0"/>
                <a:cs typeface="Times New Roman" panose="02020603050405020304" pitchFamily="18" charset="0"/>
              </a:rPr>
              <a:t>Nàng biết hối hận trước những điều sai trái mình đã làm.</a:t>
            </a:r>
            <a:endParaRPr lang="en-US" sz="1400" kern="0" dirty="0">
              <a:solidFill>
                <a:schemeClr val="tx1"/>
              </a:solidFill>
            </a:endParaRPr>
          </a:p>
        </p:txBody>
      </p:sp>
      <p:sp>
        <p:nvSpPr>
          <p:cNvPr id="12" name="C">
            <a:extLst>
              <a:ext uri="{FF2B5EF4-FFF2-40B4-BE49-F238E27FC236}">
                <a16:creationId xmlns:a16="http://schemas.microsoft.com/office/drawing/2014/main" xmlns="" id="{EFEC2813-F03C-46C4-B220-977ADEDD23F1}"/>
              </a:ext>
            </a:extLst>
          </p:cNvPr>
          <p:cNvSpPr/>
          <p:nvPr/>
        </p:nvSpPr>
        <p:spPr>
          <a:xfrm flipH="1">
            <a:off x="7387695" y="4581781"/>
            <a:ext cx="4681892" cy="919265"/>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400" b="1" kern="0" dirty="0">
                <a:solidFill>
                  <a:schemeClr val="tx1"/>
                </a:solidFill>
                <a:latin typeface="Times New Roman" panose="02020603050405020304" pitchFamily="18" charset="0"/>
                <a:cs typeface="Times New Roman" panose="02020603050405020304" pitchFamily="18" charset="0"/>
              </a:rPr>
              <a:t>C. </a:t>
            </a:r>
            <a:r>
              <a:rPr lang="en-US" sz="2400" b="1" kern="0" dirty="0" err="1">
                <a:solidFill>
                  <a:schemeClr val="tx1"/>
                </a:solidFill>
                <a:latin typeface="Times New Roman" panose="02020603050405020304" pitchFamily="18" charset="0"/>
                <a:cs typeface="Times New Roman" panose="02020603050405020304" pitchFamily="18" charset="0"/>
              </a:rPr>
              <a:t>Nàng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vốn</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là</a:t>
            </a:r>
            <a:r>
              <a:rPr lang="en-US" sz="2400" b="1" kern="0" dirty="0">
                <a:solidFill>
                  <a:schemeClr val="tx1"/>
                </a:solidFill>
                <a:latin typeface="Times New Roman" panose="02020603050405020304" pitchFamily="18" charset="0"/>
                <a:cs typeface="Times New Roman" panose="02020603050405020304" pitchFamily="18" charset="0"/>
              </a:rPr>
              <a:t> con </a:t>
            </a:r>
            <a:r>
              <a:rPr lang="en-US" sz="2400" b="1" kern="0" dirty="0" err="1">
                <a:solidFill>
                  <a:schemeClr val="tx1"/>
                </a:solidFill>
                <a:latin typeface="Times New Roman" panose="02020603050405020304" pitchFamily="18" charset="0"/>
                <a:cs typeface="Times New Roman" panose="02020603050405020304" pitchFamily="18" charset="0"/>
              </a:rPr>
              <a:t>vua</a:t>
            </a:r>
            <a:r>
              <a:rPr lang="en-US" sz="2400" b="1" kern="0" dirty="0">
                <a:solidFill>
                  <a:schemeClr val="tx1"/>
                </a:solidFill>
                <a:latin typeface="Times New Roman" panose="02020603050405020304" pitchFamily="18" charset="0"/>
                <a:cs typeface="Times New Roman" panose="02020603050405020304" pitchFamily="18" charset="0"/>
              </a:rPr>
              <a:t>.</a:t>
            </a:r>
            <a:endParaRPr lang="en-US" sz="1400" kern="0" dirty="0">
              <a:solidFill>
                <a:schemeClr val="tx1"/>
              </a:solidFill>
            </a:endParaRPr>
          </a:p>
        </p:txBody>
      </p:sp>
      <p:sp>
        <p:nvSpPr>
          <p:cNvPr id="13" name="D">
            <a:extLst>
              <a:ext uri="{FF2B5EF4-FFF2-40B4-BE49-F238E27FC236}">
                <a16:creationId xmlns:a16="http://schemas.microsoft.com/office/drawing/2014/main" xmlns="" id="{EFEC2813-F03C-46C4-B220-977ADEDD23F1}"/>
              </a:ext>
            </a:extLst>
          </p:cNvPr>
          <p:cNvSpPr/>
          <p:nvPr/>
        </p:nvSpPr>
        <p:spPr>
          <a:xfrm flipH="1">
            <a:off x="7387692" y="2457507"/>
            <a:ext cx="4681894" cy="938040"/>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800" b="1" kern="0" dirty="0">
              <a:solidFill>
                <a:schemeClr val="tx1"/>
              </a:solidFill>
              <a:latin typeface="Times New Roman" panose="02020603050405020304" pitchFamily="18" charset="0"/>
              <a:cs typeface="Times New Roman" panose="02020603050405020304" pitchFamily="18" charset="0"/>
            </a:endParaRPr>
          </a:p>
          <a:p>
            <a:r>
              <a:rPr lang="en-US" sz="2400" b="1" kern="0" dirty="0">
                <a:solidFill>
                  <a:schemeClr val="tx1"/>
                </a:solidFill>
                <a:latin typeface="Times New Roman" panose="02020603050405020304" pitchFamily="18" charset="0"/>
                <a:cs typeface="Times New Roman" panose="02020603050405020304" pitchFamily="18" charset="0"/>
              </a:rPr>
              <a:t>A. </a:t>
            </a:r>
            <a:r>
              <a:rPr lang="en-US" sz="2400" b="1" kern="0" dirty="0" err="1">
                <a:solidFill>
                  <a:schemeClr val="tx1"/>
                </a:solidFill>
                <a:latin typeface="Times New Roman" panose="02020603050405020304" pitchFamily="18" charset="0"/>
                <a:cs typeface="Times New Roman" panose="02020603050405020304" pitchFamily="18" charset="0"/>
              </a:rPr>
              <a:t>Nàng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rất</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xinh</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đẹp</a:t>
            </a:r>
            <a:r>
              <a:rPr lang="en-US" sz="2400" b="1" kern="0" dirty="0">
                <a:solidFill>
                  <a:schemeClr val="tx1"/>
                </a:solidFill>
                <a:latin typeface="Times New Roman" panose="02020603050405020304" pitchFamily="18" charset="0"/>
                <a:cs typeface="Times New Roman" panose="02020603050405020304" pitchFamily="18" charset="0"/>
              </a:rPr>
              <a:t>. </a:t>
            </a:r>
          </a:p>
          <a:p>
            <a:pPr algn="ctr"/>
            <a:endParaRPr lang="en-US" sz="4800" dirty="0">
              <a:solidFill>
                <a:prstClr val="black"/>
              </a:solidFill>
              <a:latin typeface="Arial" panose="020B0604020202020204" pitchFamily="34" charset="0"/>
              <a:cs typeface="Arial" panose="020B0604020202020204" pitchFamily="34" charset="0"/>
            </a:endParaRPr>
          </a:p>
        </p:txBody>
      </p:sp>
      <p:pic>
        <p:nvPicPr>
          <p:cNvPr id="33" name="Picture 32"/>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flipH="1">
            <a:off x="1168582" y="3313125"/>
            <a:ext cx="830388" cy="1767804"/>
          </a:xfrm>
          <a:prstGeom prst="rect">
            <a:avLst/>
          </a:prstGeom>
        </p:spPr>
      </p:pic>
      <p:pic>
        <p:nvPicPr>
          <p:cNvPr id="34" name="Picture 33"/>
          <p:cNvPicPr>
            <a:picLocks noChangeAspect="1"/>
          </p:cNvPicPr>
          <p:nvPr/>
        </p:nvPicPr>
        <p:blipFill>
          <a:blip r:embed="rId20" cstate="print">
            <a:extLst>
              <a:ext uri="{28A0092B-C50C-407E-A947-70E740481C1C}">
                <a14:useLocalDpi xmlns:a14="http://schemas.microsoft.com/office/drawing/2010/main" xmlns="" val="0"/>
              </a:ext>
            </a:extLst>
          </a:blip>
          <a:stretch>
            <a:fillRect/>
          </a:stretch>
        </p:blipFill>
        <p:spPr>
          <a:xfrm>
            <a:off x="12069588" y="3693649"/>
            <a:ext cx="2376895" cy="2376895"/>
          </a:xfrm>
          <a:prstGeom prst="rect">
            <a:avLst/>
          </a:prstGeom>
        </p:spPr>
      </p:pic>
      <p:sp>
        <p:nvSpPr>
          <p:cNvPr id="2" name="D">
            <a:extLst>
              <a:ext uri="{FF2B5EF4-FFF2-40B4-BE49-F238E27FC236}">
                <a16:creationId xmlns:a16="http://schemas.microsoft.com/office/drawing/2014/main" xmlns="" id="{0A81F17C-8FD2-0003-2BED-4C6B86829767}"/>
              </a:ext>
            </a:extLst>
          </p:cNvPr>
          <p:cNvSpPr/>
          <p:nvPr/>
        </p:nvSpPr>
        <p:spPr>
          <a:xfrm flipH="1">
            <a:off x="7387694" y="3511768"/>
            <a:ext cx="4681893" cy="938040"/>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400" b="1" kern="0" dirty="0">
                <a:solidFill>
                  <a:schemeClr val="tx1"/>
                </a:solidFill>
                <a:latin typeface="Times New Roman" panose="02020603050405020304" pitchFamily="18" charset="0"/>
                <a:cs typeface="Times New Roman" panose="02020603050405020304" pitchFamily="18" charset="0"/>
              </a:rPr>
              <a:t>B. </a:t>
            </a:r>
            <a:r>
              <a:rPr lang="en-US" sz="2400" b="1" kern="0" dirty="0" err="1">
                <a:solidFill>
                  <a:schemeClr val="tx1"/>
                </a:solidFill>
                <a:latin typeface="Times New Roman" panose="02020603050405020304" pitchFamily="18" charset="0"/>
                <a:cs typeface="Times New Roman" panose="02020603050405020304" pitchFamily="18" charset="0"/>
              </a:rPr>
              <a:t>Nàng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rất</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thông</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minh</a:t>
            </a:r>
            <a:r>
              <a:rPr lang="en-US" sz="2400" b="1" kern="0" dirty="0">
                <a:solidFill>
                  <a:schemeClr val="tx1"/>
                </a:solidFill>
                <a:latin typeface="Times New Roman" panose="02020603050405020304" pitchFamily="18" charset="0"/>
                <a:cs typeface="Times New Roman" panose="02020603050405020304" pitchFamily="18" charset="0"/>
              </a:rPr>
              <a:t>.</a:t>
            </a:r>
            <a:endParaRPr lang="en-US" sz="1400" kern="0" dirty="0">
              <a:solidFill>
                <a:schemeClr val="tx1"/>
              </a:solidFill>
            </a:endParaRPr>
          </a:p>
        </p:txBody>
      </p:sp>
    </p:spTree>
    <p:extLst>
      <p:ext uri="{BB962C8B-B14F-4D97-AF65-F5344CB8AC3E}">
        <p14:creationId xmlns:p14="http://schemas.microsoft.com/office/powerpoint/2010/main" xmlns="" val="344953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0026 0.02592 L -1.27566 0.04305 " pathEditMode="relative" rAng="0" ptsTypes="AA">
                                      <p:cBhvr>
                                        <p:cTn id="6" dur="2500" fill="hold"/>
                                        <p:tgtEl>
                                          <p:spTgt spid="20"/>
                                        </p:tgtEl>
                                        <p:attrNameLst>
                                          <p:attrName>ppt_x</p:attrName>
                                          <p:attrName>ppt_y</p:attrName>
                                        </p:attrNameLst>
                                      </p:cBhvr>
                                      <p:rCtr x="-63919" y="856"/>
                                    </p:animMotion>
                                  </p:childTnLst>
                                </p:cTn>
                              </p:par>
                              <p:par>
                                <p:cTn id="7" presetID="63" presetClass="path" presetSubtype="0" accel="50000" decel="50000" fill="hold" nodeType="withEffect">
                                  <p:stCondLst>
                                    <p:cond delay="0"/>
                                  </p:stCondLst>
                                  <p:childTnLst>
                                    <p:animMotion origin="layout" path="M -3.75E-6 3.7037E-7 L 1.31954 -0.0081 " pathEditMode="relative" rAng="0" ptsTypes="AA">
                                      <p:cBhvr>
                                        <p:cTn id="8" dur="2000" fill="hold"/>
                                        <p:tgtEl>
                                          <p:spTgt spid="30"/>
                                        </p:tgtEl>
                                        <p:attrNameLst>
                                          <p:attrName>ppt_x</p:attrName>
                                          <p:attrName>ppt_y</p:attrName>
                                        </p:attrNameLst>
                                      </p:cBhvr>
                                      <p:rCtr x="65977" y="-417"/>
                                    </p:animMotion>
                                  </p:childTnLst>
                                </p:cTn>
                              </p:par>
                              <p:par>
                                <p:cTn id="9" presetID="35" presetClass="path" presetSubtype="0" accel="50000" decel="50000" fill="hold" nodeType="withEffect">
                                  <p:stCondLst>
                                    <p:cond delay="0"/>
                                  </p:stCondLst>
                                  <p:childTnLst>
                                    <p:animMotion origin="layout" path="M 0 -0.02338 L -1.32969 0.0574 " pathEditMode="relative" rAng="0" ptsTypes="AA">
                                      <p:cBhvr>
                                        <p:cTn id="10" dur="6250" fill="hold"/>
                                        <p:tgtEl>
                                          <p:spTgt spid="34"/>
                                        </p:tgtEl>
                                        <p:attrNameLst>
                                          <p:attrName>ppt_x</p:attrName>
                                          <p:attrName>ppt_y</p:attrName>
                                        </p:attrNameLst>
                                      </p:cBhvr>
                                      <p:rCtr x="-66484" y="4028"/>
                                    </p:animMotion>
                                  </p:childTnLst>
                                </p:cTn>
                              </p:par>
                            </p:childTnLst>
                          </p:cTn>
                        </p:par>
                        <p:par>
                          <p:cTn id="11" fill="hold">
                            <p:stCondLst>
                              <p:cond delay="6250"/>
                            </p:stCondLst>
                            <p:childTnLst>
                              <p:par>
                                <p:cTn id="12" presetID="35" presetClass="path" presetSubtype="0" accel="50000" decel="50000" fill="hold" nodeType="afterEffect">
                                  <p:stCondLst>
                                    <p:cond delay="0"/>
                                  </p:stCondLst>
                                  <p:childTnLst>
                                    <p:animMotion origin="layout" path="M 4.88941E-6 -3.7037E-7 L -0.87484 -3.7037E-7 " pathEditMode="relative" rAng="0" ptsTypes="AA">
                                      <p:cBhvr>
                                        <p:cTn id="13" dur="5000" fill="hold"/>
                                        <p:tgtEl>
                                          <p:spTgt spid="27"/>
                                        </p:tgtEl>
                                        <p:attrNameLst>
                                          <p:attrName>ppt_x</p:attrName>
                                          <p:attrName>ppt_y</p:attrName>
                                        </p:attrNameLst>
                                      </p:cBhvr>
                                      <p:rCtr x="-43742" y="0"/>
                                    </p:animMotion>
                                  </p:childTnLst>
                                </p:cTn>
                              </p:par>
                              <p:par>
                                <p:cTn id="14" presetID="8" presetClass="emph" presetSubtype="0" fill="hold" nodeType="withEffect">
                                  <p:stCondLst>
                                    <p:cond delay="0"/>
                                  </p:stCondLst>
                                  <p:childTnLst>
                                    <p:animRot by="21600000">
                                      <p:cBhvr>
                                        <p:cTn id="15" dur="250" fill="hold"/>
                                        <p:tgtEl>
                                          <p:spTgt spid="27"/>
                                        </p:tgtEl>
                                        <p:attrNameLst>
                                          <p:attrName>r</p:attrName>
                                        </p:attrNameLst>
                                      </p:cBhvr>
                                    </p:animRot>
                                  </p:childTnLst>
                                </p:cTn>
                              </p:par>
                              <p:par>
                                <p:cTn id="16" presetID="1" presetClass="mediacall" presetSubtype="0" fill="hold" nodeType="withEffect">
                                  <p:stCondLst>
                                    <p:cond delay="0"/>
                                  </p:stCondLst>
                                  <p:childTnLst>
                                    <p:cmd type="call" cmd="playFrom(0.0)">
                                      <p:cBhvr>
                                        <p:cTn id="17" dur="6391" fill="hold"/>
                                        <p:tgtEl>
                                          <p:spTgt spid="15"/>
                                        </p:tgtEl>
                                      </p:cBhvr>
                                    </p:cmd>
                                  </p:childTnLst>
                                </p:cTn>
                              </p:par>
                              <p:par>
                                <p:cTn id="18" presetID="1" presetClass="mediacall" presetSubtype="0" fill="hold" nodeType="withEffect">
                                  <p:stCondLst>
                                    <p:cond delay="0"/>
                                  </p:stCondLst>
                                  <p:childTnLst>
                                    <p:cmd type="call" cmd="playFrom(0.0)">
                                      <p:cBhvr>
                                        <p:cTn id="19" dur="3032" fill="hold"/>
                                        <p:tgtEl>
                                          <p:spTgt spid="14"/>
                                        </p:tgtEl>
                                      </p:cBhvr>
                                    </p:cmd>
                                  </p:childTnLst>
                                </p:cTn>
                              </p:par>
                            </p:childTnLst>
                          </p:cTn>
                        </p:par>
                        <p:par>
                          <p:cTn id="20" fill="hold">
                            <p:stCondLst>
                              <p:cond delay="12639"/>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par>
                                <p:cTn id="26" presetID="53" presetClass="entr" presetSubtype="16" fill="hold" grpId="0" nodeType="withEffect">
                                  <p:stCondLst>
                                    <p:cond delay="0"/>
                                  </p:stCondLst>
                                  <p:iterate type="lt">
                                    <p:tmPct val="0"/>
                                  </p:iterate>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p:cTn id="43" dur="500" fill="hold"/>
                                        <p:tgtEl>
                                          <p:spTgt spid="2"/>
                                        </p:tgtEl>
                                        <p:attrNameLst>
                                          <p:attrName>ppt_w</p:attrName>
                                        </p:attrNameLst>
                                      </p:cBhvr>
                                      <p:tavLst>
                                        <p:tav tm="0">
                                          <p:val>
                                            <p:fltVal val="0"/>
                                          </p:val>
                                        </p:tav>
                                        <p:tav tm="100000">
                                          <p:val>
                                            <p:strVal val="#ppt_w"/>
                                          </p:val>
                                        </p:tav>
                                      </p:tavLst>
                                    </p:anim>
                                    <p:anim calcmode="lin" valueType="num">
                                      <p:cBhvr>
                                        <p:cTn id="44" dur="500" fill="hold"/>
                                        <p:tgtEl>
                                          <p:spTgt spid="2"/>
                                        </p:tgtEl>
                                        <p:attrNameLst>
                                          <p:attrName>ppt_h</p:attrName>
                                        </p:attrNameLst>
                                      </p:cBhvr>
                                      <p:tavLst>
                                        <p:tav tm="0">
                                          <p:val>
                                            <p:fltVal val="0"/>
                                          </p:val>
                                        </p:tav>
                                        <p:tav tm="100000">
                                          <p:val>
                                            <p:strVal val="#ppt_h"/>
                                          </p:val>
                                        </p:tav>
                                      </p:tavLst>
                                    </p:anim>
                                    <p:animEffect transition="in" filter="fade">
                                      <p:cBhvr>
                                        <p:cTn id="4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24" presetClass="emph" presetSubtype="0" fill="hold" grpId="1" nodeType="withEffect">
                                  <p:stCondLst>
                                    <p:cond delay="0"/>
                                  </p:stCondLst>
                                  <p:iterate type="lt">
                                    <p:tmPct val="0"/>
                                  </p:iterate>
                                  <p:childTnLst>
                                    <p:animClr clrSpc="hsl" dir="cw">
                                      <p:cBhvr override="childStyle">
                                        <p:cTn id="50" dur="500" fill="hold"/>
                                        <p:tgtEl>
                                          <p:spTgt spid="11"/>
                                        </p:tgtEl>
                                        <p:attrNameLst>
                                          <p:attrName>style.color</p:attrName>
                                        </p:attrNameLst>
                                      </p:cBhvr>
                                      <p:by>
                                        <p:hsl h="0" s="-12549" l="-25098"/>
                                      </p:by>
                                    </p:animClr>
                                    <p:animClr clrSpc="hsl" dir="cw">
                                      <p:cBhvr>
                                        <p:cTn id="51" dur="500" fill="hold"/>
                                        <p:tgtEl>
                                          <p:spTgt spid="11"/>
                                        </p:tgtEl>
                                        <p:attrNameLst>
                                          <p:attrName>fillcolor</p:attrName>
                                        </p:attrNameLst>
                                      </p:cBhvr>
                                      <p:by>
                                        <p:hsl h="0" s="-12549" l="-25098"/>
                                      </p:by>
                                    </p:animClr>
                                    <p:animClr clrSpc="hsl" dir="cw">
                                      <p:cBhvr>
                                        <p:cTn id="52" dur="500" fill="hold"/>
                                        <p:tgtEl>
                                          <p:spTgt spid="11"/>
                                        </p:tgtEl>
                                        <p:attrNameLst>
                                          <p:attrName>stroke.color</p:attrName>
                                        </p:attrNameLst>
                                      </p:cBhvr>
                                      <p:by>
                                        <p:hsl h="0" s="-12549" l="-25098"/>
                                      </p:by>
                                    </p:animClr>
                                    <p:set>
                                      <p:cBhvr>
                                        <p:cTn id="53" dur="500" fill="hold"/>
                                        <p:tgtEl>
                                          <p:spTgt spid="11"/>
                                        </p:tgtEl>
                                        <p:attrNameLst>
                                          <p:attrName>fill.type</p:attrName>
                                        </p:attrNameLst>
                                      </p:cBhvr>
                                      <p:to>
                                        <p:strVal val="solid"/>
                                      </p:to>
                                    </p:set>
                                  </p:childTnLst>
                                  <p:subTnLst>
                                    <p:audio>
                                      <p:cMediaNode>
                                        <p:cTn display="0" masterRel="sameClick">
                                          <p:stCondLst>
                                            <p:cond evt="begin" delay="0">
                                              <p:tn val="49"/>
                                            </p:cond>
                                          </p:stCondLst>
                                          <p:endCondLst>
                                            <p:cond evt="onStopAudio" delay="0">
                                              <p:tgtEl>
                                                <p:sldTgt/>
                                              </p:tgtEl>
                                            </p:cond>
                                          </p:endCondLst>
                                        </p:cTn>
                                        <p:tgtEl>
                                          <p:sndTgt r:embed="rId4" name="wind.wav"/>
                                        </p:tgtEl>
                                      </p:cMediaNode>
                                    </p:audio>
                                  </p:subTnLst>
                                </p:cTn>
                              </p:par>
                              <p:par>
                                <p:cTn id="54" presetID="10" presetClass="exit" presetSubtype="0" fill="hold" grpId="1" nodeType="withEffect">
                                  <p:stCondLst>
                                    <p:cond delay="0"/>
                                  </p:stCondLst>
                                  <p:childTnLst>
                                    <p:animEffect transition="out" filter="fade">
                                      <p:cBhvr>
                                        <p:cTn id="55" dur="500"/>
                                        <p:tgtEl>
                                          <p:spTgt spid="12"/>
                                        </p:tgtEl>
                                      </p:cBhvr>
                                    </p:animEffect>
                                    <p:set>
                                      <p:cBhvr>
                                        <p:cTn id="56" dur="1" fill="hold">
                                          <p:stCondLst>
                                            <p:cond delay="499"/>
                                          </p:stCondLst>
                                        </p:cTn>
                                        <p:tgtEl>
                                          <p:spTgt spid="12"/>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2"/>
                                        </p:tgtEl>
                                      </p:cBhvr>
                                    </p:animEffect>
                                    <p:set>
                                      <p:cBhvr>
                                        <p:cTn id="59" dur="1" fill="hold">
                                          <p:stCondLst>
                                            <p:cond delay="499"/>
                                          </p:stCondLst>
                                        </p:cTn>
                                        <p:tgtEl>
                                          <p:spTgt spid="2"/>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par>
                                <p:cTn id="63" presetID="1" presetClass="mediacall" presetSubtype="0" fill="hold" nodeType="withEffect">
                                  <p:stCondLst>
                                    <p:cond delay="0"/>
                                  </p:stCondLst>
                                  <p:childTnLst>
                                    <p:cmd type="call" cmd="playFrom(0.0)">
                                      <p:cBhvr>
                                        <p:cTn id="64" dur="2131" fill="hold"/>
                                        <p:tgtEl>
                                          <p:spTgt spid="23"/>
                                        </p:tgtEl>
                                      </p:cBhvr>
                                    </p:cmd>
                                  </p:childTnLst>
                                </p:cTn>
                              </p:par>
                            </p:childTnLst>
                          </p:cTn>
                        </p:par>
                        <p:par>
                          <p:cTn id="65" fill="hold">
                            <p:stCondLst>
                              <p:cond delay="2131"/>
                            </p:stCondLst>
                            <p:childTnLst>
                              <p:par>
                                <p:cTn id="66" presetID="56" presetClass="path" presetSubtype="0" accel="50000" decel="50000" fill="hold" nodeType="afterEffect">
                                  <p:stCondLst>
                                    <p:cond delay="0"/>
                                  </p:stCondLst>
                                  <p:childTnLst>
                                    <p:animMotion origin="layout" path="M 2.5E-6 2.96296E-6 L 0.13646 0.05486 " pathEditMode="relative" rAng="0" ptsTypes="AA">
                                      <p:cBhvr>
                                        <p:cTn id="67" dur="1300" fill="hold"/>
                                        <p:tgtEl>
                                          <p:spTgt spid="33"/>
                                        </p:tgtEl>
                                        <p:attrNameLst>
                                          <p:attrName>ppt_x</p:attrName>
                                          <p:attrName>ppt_y</p:attrName>
                                        </p:attrNameLst>
                                      </p:cBhvr>
                                      <p:rCtr x="6823" y="2731"/>
                                    </p:animMotion>
                                  </p:childTnLst>
                                </p:cTn>
                              </p:par>
                            </p:childTnLst>
                          </p:cTn>
                        </p:par>
                        <p:par>
                          <p:cTn id="68" fill="hold">
                            <p:stCondLst>
                              <p:cond delay="3431"/>
                            </p:stCondLst>
                            <p:childTnLst>
                              <p:par>
                                <p:cTn id="69" presetID="10" presetClass="exit" presetSubtype="0" fill="hold" nodeType="afterEffect">
                                  <p:stCondLst>
                                    <p:cond delay="0"/>
                                  </p:stCondLst>
                                  <p:childTnLst>
                                    <p:animEffect transition="out" filter="fade">
                                      <p:cBhvr>
                                        <p:cTn id="70" dur="1300"/>
                                        <p:tgtEl>
                                          <p:spTgt spid="33"/>
                                        </p:tgtEl>
                                      </p:cBhvr>
                                    </p:animEffect>
                                    <p:set>
                                      <p:cBhvr>
                                        <p:cTn id="71" dur="1" fill="hold">
                                          <p:stCondLst>
                                            <p:cond delay="1299"/>
                                          </p:stCondLst>
                                        </p:cTn>
                                        <p:tgtEl>
                                          <p:spTgt spid="33"/>
                                        </p:tgtEl>
                                        <p:attrNameLst>
                                          <p:attrName>style.visibility</p:attrName>
                                        </p:attrNameLst>
                                      </p:cBhvr>
                                      <p:to>
                                        <p:strVal val="hidden"/>
                                      </p:to>
                                    </p:set>
                                  </p:childTnLst>
                                </p:cTn>
                              </p:par>
                            </p:childTnLst>
                          </p:cTn>
                        </p:par>
                        <p:par>
                          <p:cTn id="72" fill="hold">
                            <p:stCondLst>
                              <p:cond delay="4731"/>
                            </p:stCondLst>
                            <p:childTnLst>
                              <p:par>
                                <p:cTn id="73" presetID="35" presetClass="path" presetSubtype="0" accel="50000" decel="50000" fill="hold" nodeType="afterEffect">
                                  <p:stCondLst>
                                    <p:cond delay="0"/>
                                  </p:stCondLst>
                                  <p:childTnLst>
                                    <p:animMotion origin="layout" path="M -0.87552 -3.69942E-6 L -1.56315 -3.69942E-6 " pathEditMode="relative" rAng="0" ptsTypes="AA">
                                      <p:cBhvr>
                                        <p:cTn id="74" dur="2000" fill="hold"/>
                                        <p:tgtEl>
                                          <p:spTgt spid="27"/>
                                        </p:tgtEl>
                                        <p:attrNameLst>
                                          <p:attrName>ppt_x</p:attrName>
                                          <p:attrName>ppt_y</p:attrName>
                                        </p:attrNameLst>
                                      </p:cBhvr>
                                      <p:rCtr x="-34388" y="0"/>
                                    </p:animMotion>
                                  </p:childTnLst>
                                </p:cTn>
                              </p:par>
                              <p:par>
                                <p:cTn id="75" presetID="1" presetClass="mediacall" presetSubtype="0" fill="hold" nodeType="withEffect">
                                  <p:stCondLst>
                                    <p:cond delay="0"/>
                                  </p:stCondLst>
                                  <p:childTnLst>
                                    <p:cmd type="call" cmd="playFrom(0.0)">
                                      <p:cBhvr>
                                        <p:cTn id="76" dur="2220" fill="hold"/>
                                        <p:tgtEl>
                                          <p:spTgt spid="16"/>
                                        </p:tgtEl>
                                      </p:cBhvr>
                                    </p:cmd>
                                  </p:childTnLst>
                                </p:cTn>
                              </p:par>
                              <p:par>
                                <p:cTn id="77" presetID="14" presetClass="exit" presetSubtype="10" fill="hold" grpId="1" nodeType="withEffect">
                                  <p:stCondLst>
                                    <p:cond delay="0"/>
                                  </p:stCondLst>
                                  <p:childTnLst>
                                    <p:animEffect transition="out" filter="randombar(horizontal)">
                                      <p:cBhvr>
                                        <p:cTn id="78" dur="500"/>
                                        <p:tgtEl>
                                          <p:spTgt spid="10"/>
                                        </p:tgtEl>
                                      </p:cBhvr>
                                    </p:animEffect>
                                    <p:set>
                                      <p:cBhvr>
                                        <p:cTn id="79" dur="1" fill="hold">
                                          <p:stCondLst>
                                            <p:cond delay="499"/>
                                          </p:stCondLst>
                                        </p:cTn>
                                        <p:tgtEl>
                                          <p:spTgt spid="10"/>
                                        </p:tgtEl>
                                        <p:attrNameLst>
                                          <p:attrName>style.visibility</p:attrName>
                                        </p:attrNameLst>
                                      </p:cBhvr>
                                      <p:to>
                                        <p:strVal val="hidden"/>
                                      </p:to>
                                    </p:set>
                                  </p:childTnLst>
                                </p:cTn>
                              </p:par>
                              <p:par>
                                <p:cTn id="80" presetID="14" presetClass="exit" presetSubtype="10" fill="hold" grpId="2" nodeType="withEffect">
                                  <p:stCondLst>
                                    <p:cond delay="0"/>
                                  </p:stCondLst>
                                  <p:iterate type="lt">
                                    <p:tmPct val="0"/>
                                  </p:iterate>
                                  <p:childTnLst>
                                    <p:animEffect transition="out" filter="randombar(horizontal)">
                                      <p:cBhvr>
                                        <p:cTn id="81" dur="500"/>
                                        <p:tgtEl>
                                          <p:spTgt spid="11"/>
                                        </p:tgtEl>
                                      </p:cBhvr>
                                    </p:animEffect>
                                    <p:set>
                                      <p:cBhvr>
                                        <p:cTn id="82" dur="1" fill="hold">
                                          <p:stCondLst>
                                            <p:cond delay="499"/>
                                          </p:stCondLst>
                                        </p:cTn>
                                        <p:tgtEl>
                                          <p:spTgt spid="11"/>
                                        </p:tgtEl>
                                        <p:attrNameLst>
                                          <p:attrName>style.visibility</p:attrName>
                                        </p:attrNameLst>
                                      </p:cBhvr>
                                      <p:to>
                                        <p:strVal val="hidden"/>
                                      </p:to>
                                    </p:set>
                                  </p:childTnLst>
                                </p:cTn>
                              </p:par>
                              <p:par>
                                <p:cTn id="83" presetID="31" presetClass="entr" presetSubtype="0" fill="hold" grpId="0" nodeType="with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p:cTn id="85" dur="1000" fill="hold"/>
                                        <p:tgtEl>
                                          <p:spTgt spid="21"/>
                                        </p:tgtEl>
                                        <p:attrNameLst>
                                          <p:attrName>ppt_w</p:attrName>
                                        </p:attrNameLst>
                                      </p:cBhvr>
                                      <p:tavLst>
                                        <p:tav tm="0">
                                          <p:val>
                                            <p:fltVal val="0"/>
                                          </p:val>
                                        </p:tav>
                                        <p:tav tm="100000">
                                          <p:val>
                                            <p:strVal val="#ppt_w"/>
                                          </p:val>
                                        </p:tav>
                                      </p:tavLst>
                                    </p:anim>
                                    <p:anim calcmode="lin" valueType="num">
                                      <p:cBhvr>
                                        <p:cTn id="86" dur="1000" fill="hold"/>
                                        <p:tgtEl>
                                          <p:spTgt spid="21"/>
                                        </p:tgtEl>
                                        <p:attrNameLst>
                                          <p:attrName>ppt_h</p:attrName>
                                        </p:attrNameLst>
                                      </p:cBhvr>
                                      <p:tavLst>
                                        <p:tav tm="0">
                                          <p:val>
                                            <p:fltVal val="0"/>
                                          </p:val>
                                        </p:tav>
                                        <p:tav tm="100000">
                                          <p:val>
                                            <p:strVal val="#ppt_h"/>
                                          </p:val>
                                        </p:tav>
                                      </p:tavLst>
                                    </p:anim>
                                    <p:anim calcmode="lin" valueType="num">
                                      <p:cBhvr>
                                        <p:cTn id="87" dur="1000" fill="hold"/>
                                        <p:tgtEl>
                                          <p:spTgt spid="21"/>
                                        </p:tgtEl>
                                        <p:attrNameLst>
                                          <p:attrName>style.rotation</p:attrName>
                                        </p:attrNameLst>
                                      </p:cBhvr>
                                      <p:tavLst>
                                        <p:tav tm="0">
                                          <p:val>
                                            <p:fltVal val="90"/>
                                          </p:val>
                                        </p:tav>
                                        <p:tav tm="100000">
                                          <p:val>
                                            <p:fltVal val="0"/>
                                          </p:val>
                                        </p:tav>
                                      </p:tavLst>
                                    </p:anim>
                                    <p:animEffect transition="in" filter="fade">
                                      <p:cBhvr>
                                        <p:cTn id="88" dur="1000"/>
                                        <p:tgtEl>
                                          <p:spTgt spid="21"/>
                                        </p:tgtEl>
                                      </p:cBhvr>
                                    </p:animEffect>
                                  </p:childTnLst>
                                </p:cTn>
                              </p:par>
                              <p:par>
                                <p:cTn id="89" presetID="32" presetClass="emph" presetSubtype="0" repeatCount="indefinite" fill="hold" grpId="3" nodeType="withEffect">
                                  <p:stCondLst>
                                    <p:cond delay="0"/>
                                  </p:stCondLst>
                                  <p:childTnLst>
                                    <p:animRot by="120000">
                                      <p:cBhvr>
                                        <p:cTn id="90" dur="100" fill="hold">
                                          <p:stCondLst>
                                            <p:cond delay="0"/>
                                          </p:stCondLst>
                                        </p:cTn>
                                        <p:tgtEl>
                                          <p:spTgt spid="21"/>
                                        </p:tgtEl>
                                        <p:attrNameLst>
                                          <p:attrName>r</p:attrName>
                                        </p:attrNameLst>
                                      </p:cBhvr>
                                    </p:animRot>
                                    <p:animRot by="-240000">
                                      <p:cBhvr>
                                        <p:cTn id="91" dur="200" fill="hold">
                                          <p:stCondLst>
                                            <p:cond delay="200"/>
                                          </p:stCondLst>
                                        </p:cTn>
                                        <p:tgtEl>
                                          <p:spTgt spid="21"/>
                                        </p:tgtEl>
                                        <p:attrNameLst>
                                          <p:attrName>r</p:attrName>
                                        </p:attrNameLst>
                                      </p:cBhvr>
                                    </p:animRot>
                                    <p:animRot by="240000">
                                      <p:cBhvr>
                                        <p:cTn id="92" dur="200" fill="hold">
                                          <p:stCondLst>
                                            <p:cond delay="400"/>
                                          </p:stCondLst>
                                        </p:cTn>
                                        <p:tgtEl>
                                          <p:spTgt spid="21"/>
                                        </p:tgtEl>
                                        <p:attrNameLst>
                                          <p:attrName>r</p:attrName>
                                        </p:attrNameLst>
                                      </p:cBhvr>
                                    </p:animRot>
                                    <p:animRot by="-240000">
                                      <p:cBhvr>
                                        <p:cTn id="93" dur="200" fill="hold">
                                          <p:stCondLst>
                                            <p:cond delay="600"/>
                                          </p:stCondLst>
                                        </p:cTn>
                                        <p:tgtEl>
                                          <p:spTgt spid="21"/>
                                        </p:tgtEl>
                                        <p:attrNameLst>
                                          <p:attrName>r</p:attrName>
                                        </p:attrNameLst>
                                      </p:cBhvr>
                                    </p:animRot>
                                    <p:animRot by="120000">
                                      <p:cBhvr>
                                        <p:cTn id="94"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1"/>
                  </p:tgtEl>
                </p:cond>
              </p:nextCondLst>
            </p:seq>
            <p:seq concurrent="1" nextAc="seek">
              <p:cTn id="95" restart="whenNotActive" fill="hold" evtFilter="cancelBubble" nodeType="interactiveSeq">
                <p:stCondLst>
                  <p:cond evt="onClick" delay="0">
                    <p:tgtEl>
                      <p:spTgt spid="12"/>
                    </p:tgtEl>
                  </p:cond>
                </p:stCondLst>
                <p:endSync evt="end" delay="0">
                  <p:rtn val="all"/>
                </p:endSync>
                <p:childTnLst>
                  <p:par>
                    <p:cTn id="96" fill="hold">
                      <p:stCondLst>
                        <p:cond delay="0"/>
                      </p:stCondLst>
                      <p:childTnLst>
                        <p:par>
                          <p:cTn id="97" fill="hold">
                            <p:stCondLst>
                              <p:cond delay="0"/>
                            </p:stCondLst>
                            <p:childTnLst>
                              <p:par>
                                <p:cTn id="98" presetID="19" presetClass="emph" presetSubtype="0" fill="hold" grpId="2" nodeType="withEffect">
                                  <p:stCondLst>
                                    <p:cond delay="0"/>
                                  </p:stCondLst>
                                  <p:childTnLst>
                                    <p:animClr clrSpc="rgb" dir="cw">
                                      <p:cBhvr override="childStyle">
                                        <p:cTn id="99" dur="500" fill="hold"/>
                                        <p:tgtEl>
                                          <p:spTgt spid="12"/>
                                        </p:tgtEl>
                                        <p:attrNameLst>
                                          <p:attrName>style.color</p:attrName>
                                        </p:attrNameLst>
                                      </p:cBhvr>
                                      <p:to>
                                        <a:schemeClr val="accent2"/>
                                      </p:to>
                                    </p:animClr>
                                    <p:animClr clrSpc="rgb" dir="cw">
                                      <p:cBhvr>
                                        <p:cTn id="100" dur="500" fill="hold"/>
                                        <p:tgtEl>
                                          <p:spTgt spid="12"/>
                                        </p:tgtEl>
                                        <p:attrNameLst>
                                          <p:attrName>fillcolor</p:attrName>
                                        </p:attrNameLst>
                                      </p:cBhvr>
                                      <p:to>
                                        <a:schemeClr val="accent2"/>
                                      </p:to>
                                    </p:animClr>
                                    <p:set>
                                      <p:cBhvr>
                                        <p:cTn id="101" dur="500" fill="hold"/>
                                        <p:tgtEl>
                                          <p:spTgt spid="12"/>
                                        </p:tgtEl>
                                        <p:attrNameLst>
                                          <p:attrName>fill.type</p:attrName>
                                        </p:attrNameLst>
                                      </p:cBhvr>
                                      <p:to>
                                        <p:strVal val="solid"/>
                                      </p:to>
                                    </p:set>
                                    <p:set>
                                      <p:cBhvr>
                                        <p:cTn id="102" dur="500" fill="hold"/>
                                        <p:tgtEl>
                                          <p:spTgt spid="12"/>
                                        </p:tgtEl>
                                        <p:attrNameLst>
                                          <p:attrName>fill.on</p:attrName>
                                        </p:attrNameLst>
                                      </p:cBhvr>
                                      <p:to>
                                        <p:strVal val="true"/>
                                      </p:to>
                                    </p:set>
                                  </p:childTnLst>
                                  <p:subTnLst>
                                    <p:audio>
                                      <p:cMediaNode>
                                        <p:cTn display="0" masterRel="sameClick">
                                          <p:stCondLst>
                                            <p:cond evt="begin" delay="0">
                                              <p:tn val="98"/>
                                            </p:cond>
                                          </p:stCondLst>
                                          <p:endCondLst>
                                            <p:cond evt="onStopAudio" delay="0">
                                              <p:tgtEl>
                                                <p:sldTgt/>
                                              </p:tgtEl>
                                            </p:cond>
                                          </p:endCondLst>
                                        </p:cTn>
                                        <p:tgtEl>
                                          <p:sndTgt r:embed="rId5" name="sai.wav"/>
                                        </p:tgtEl>
                                      </p:cMediaNode>
                                    </p:audio>
                                  </p:subTnLst>
                                </p:cTn>
                              </p:par>
                              <p:par>
                                <p:cTn id="103" presetID="1" presetClass="exit" presetSubtype="0" fill="hold" grpId="3" nodeType="withEffect">
                                  <p:stCondLst>
                                    <p:cond delay="0"/>
                                  </p:stCondLst>
                                  <p:childTnLst>
                                    <p:set>
                                      <p:cBhvr>
                                        <p:cTn id="104" dur="1" fill="hold">
                                          <p:stCondLst>
                                            <p:cond delay="0"/>
                                          </p:stCondLst>
                                        </p:cTn>
                                        <p:tgtEl>
                                          <p:spTgt spid="12"/>
                                        </p:tgtEl>
                                        <p:attrNameLst>
                                          <p:attrName>style.visibility</p:attrName>
                                        </p:attrNameLst>
                                      </p:cBhvr>
                                      <p:to>
                                        <p:strVal val="hidden"/>
                                      </p:to>
                                    </p:set>
                                  </p:childTnLst>
                                </p:cTn>
                              </p:par>
                              <p:par>
                                <p:cTn id="105" presetID="22" presetClass="emph" presetSubtype="0" fill="hold" grpId="3" nodeType="withEffect">
                                  <p:stCondLst>
                                    <p:cond delay="0"/>
                                  </p:stCondLst>
                                  <p:iterate type="lt">
                                    <p:tmPct val="0"/>
                                  </p:iterate>
                                  <p:childTnLst>
                                    <p:animClr clrSpc="hsl" dir="cw">
                                      <p:cBhvr override="childStyle">
                                        <p:cTn id="106" dur="500" fill="hold"/>
                                        <p:tgtEl>
                                          <p:spTgt spid="11"/>
                                        </p:tgtEl>
                                        <p:attrNameLst>
                                          <p:attrName>style.color</p:attrName>
                                        </p:attrNameLst>
                                      </p:cBhvr>
                                      <p:by>
                                        <p:hsl h="-7200000" s="0" l="0"/>
                                      </p:by>
                                    </p:animClr>
                                    <p:animClr clrSpc="hsl" dir="cw">
                                      <p:cBhvr>
                                        <p:cTn id="107" dur="500" fill="hold"/>
                                        <p:tgtEl>
                                          <p:spTgt spid="11"/>
                                        </p:tgtEl>
                                        <p:attrNameLst>
                                          <p:attrName>fillcolor</p:attrName>
                                        </p:attrNameLst>
                                      </p:cBhvr>
                                      <p:by>
                                        <p:hsl h="-7200000" s="0" l="0"/>
                                      </p:by>
                                    </p:animClr>
                                    <p:animClr clrSpc="hsl" dir="cw">
                                      <p:cBhvr>
                                        <p:cTn id="108" dur="500" fill="hold"/>
                                        <p:tgtEl>
                                          <p:spTgt spid="11"/>
                                        </p:tgtEl>
                                        <p:attrNameLst>
                                          <p:attrName>stroke.color</p:attrName>
                                        </p:attrNameLst>
                                      </p:cBhvr>
                                      <p:by>
                                        <p:hsl h="-7200000" s="0" l="0"/>
                                      </p:by>
                                    </p:animClr>
                                    <p:set>
                                      <p:cBhvr>
                                        <p:cTn id="109" dur="500" fill="hold"/>
                                        <p:tgtEl>
                                          <p:spTgt spid="11"/>
                                        </p:tgtEl>
                                        <p:attrNameLst>
                                          <p:attrName>fill.type</p:attrName>
                                        </p:attrNameLst>
                                      </p:cBhvr>
                                      <p:to>
                                        <p:strVal val="solid"/>
                                      </p:to>
                                    </p:set>
                                  </p:childTnLst>
                                </p:cTn>
                              </p:par>
                              <p:par>
                                <p:cTn id="110" presetID="10" presetClass="exit" presetSubtype="0" fill="hold" grpId="4" nodeType="withEffect">
                                  <p:stCondLst>
                                    <p:cond delay="0"/>
                                  </p:stCondLst>
                                  <p:childTnLst>
                                    <p:animEffect transition="out" filter="fade">
                                      <p:cBhvr>
                                        <p:cTn id="111" dur="500"/>
                                        <p:tgtEl>
                                          <p:spTgt spid="2"/>
                                        </p:tgtEl>
                                      </p:cBhvr>
                                    </p:animEffect>
                                    <p:set>
                                      <p:cBhvr>
                                        <p:cTn id="112" dur="1" fill="hold">
                                          <p:stCondLst>
                                            <p:cond delay="499"/>
                                          </p:stCondLst>
                                        </p:cTn>
                                        <p:tgtEl>
                                          <p:spTgt spid="2"/>
                                        </p:tgtEl>
                                        <p:attrNameLst>
                                          <p:attrName>style.visibility</p:attrName>
                                        </p:attrNameLst>
                                      </p:cBhvr>
                                      <p:to>
                                        <p:strVal val="hidden"/>
                                      </p:to>
                                    </p:set>
                                  </p:childTnLst>
                                </p:cTn>
                              </p:par>
                              <p:par>
                                <p:cTn id="113" presetID="10" presetClass="exit" presetSubtype="0" fill="hold" grpId="4" nodeType="withEffect">
                                  <p:stCondLst>
                                    <p:cond delay="0"/>
                                  </p:stCondLst>
                                  <p:childTnLst>
                                    <p:animEffect transition="out" filter="fade">
                                      <p:cBhvr>
                                        <p:cTn id="114" dur="500"/>
                                        <p:tgtEl>
                                          <p:spTgt spid="13"/>
                                        </p:tgtEl>
                                      </p:cBhvr>
                                    </p:animEffect>
                                    <p:set>
                                      <p:cBhvr>
                                        <p:cTn id="115" dur="1" fill="hold">
                                          <p:stCondLst>
                                            <p:cond delay="499"/>
                                          </p:stCondLst>
                                        </p:cTn>
                                        <p:tgtEl>
                                          <p:spTgt spid="13"/>
                                        </p:tgtEl>
                                        <p:attrNameLst>
                                          <p:attrName>style.visibility</p:attrName>
                                        </p:attrNameLst>
                                      </p:cBhvr>
                                      <p:to>
                                        <p:strVal val="hidden"/>
                                      </p:to>
                                    </p:set>
                                  </p:childTnLst>
                                </p:cTn>
                              </p:par>
                              <p:par>
                                <p:cTn id="116" presetID="1" presetClass="mediacall" presetSubtype="0" fill="hold" nodeType="withEffect">
                                  <p:stCondLst>
                                    <p:cond delay="0"/>
                                  </p:stCondLst>
                                  <p:childTnLst>
                                    <p:cmd type="call" cmd="playFrom(0.0)">
                                      <p:cBhvr>
                                        <p:cTn id="117" dur="4156" fill="hold"/>
                                        <p:tgtEl>
                                          <p:spTgt spid="24"/>
                                        </p:tgtEl>
                                      </p:cBhvr>
                                    </p:cmd>
                                  </p:childTnLst>
                                </p:cTn>
                              </p:par>
                            </p:childTnLst>
                          </p:cTn>
                        </p:par>
                        <p:par>
                          <p:cTn id="118" fill="hold">
                            <p:stCondLst>
                              <p:cond delay="4156"/>
                            </p:stCondLst>
                            <p:childTnLst>
                              <p:par>
                                <p:cTn id="119" presetID="35" presetClass="path" presetSubtype="0" accel="50000" decel="50000" fill="hold" nodeType="afterEffect">
                                  <p:stCondLst>
                                    <p:cond delay="0"/>
                                  </p:stCondLst>
                                  <p:childTnLst>
                                    <p:animMotion origin="layout" path="M -0.87552 -3.7037E-7 L -1.56315 -3.7037E-7 " pathEditMode="relative" rAng="0" ptsTypes="AA">
                                      <p:cBhvr>
                                        <p:cTn id="120" dur="2000" fill="hold"/>
                                        <p:tgtEl>
                                          <p:spTgt spid="27"/>
                                        </p:tgtEl>
                                        <p:attrNameLst>
                                          <p:attrName>ppt_x</p:attrName>
                                          <p:attrName>ppt_y</p:attrName>
                                        </p:attrNameLst>
                                      </p:cBhvr>
                                      <p:rCtr x="-34388" y="0"/>
                                    </p:animMotion>
                                  </p:childTnLst>
                                </p:cTn>
                              </p:par>
                              <p:par>
                                <p:cTn id="121" presetID="1" presetClass="mediacall" presetSubtype="0" fill="hold" nodeType="withEffect">
                                  <p:stCondLst>
                                    <p:cond delay="0"/>
                                  </p:stCondLst>
                                  <p:childTnLst>
                                    <p:cmd type="call" cmd="playFrom(0.0)">
                                      <p:cBhvr>
                                        <p:cTn id="122" dur="2220" fill="hold"/>
                                        <p:tgtEl>
                                          <p:spTgt spid="17"/>
                                        </p:tgtEl>
                                      </p:cBhvr>
                                    </p:cmd>
                                  </p:childTnLst>
                                </p:cTn>
                              </p:par>
                              <p:par>
                                <p:cTn id="123" presetID="31" presetClass="entr" presetSubtype="0" fill="hold" grpId="1" nodeType="withEffect">
                                  <p:stCondLst>
                                    <p:cond delay="0"/>
                                  </p:stCondLst>
                                  <p:childTnLst>
                                    <p:set>
                                      <p:cBhvr>
                                        <p:cTn id="124" dur="1" fill="hold">
                                          <p:stCondLst>
                                            <p:cond delay="0"/>
                                          </p:stCondLst>
                                        </p:cTn>
                                        <p:tgtEl>
                                          <p:spTgt spid="21"/>
                                        </p:tgtEl>
                                        <p:attrNameLst>
                                          <p:attrName>style.visibility</p:attrName>
                                        </p:attrNameLst>
                                      </p:cBhvr>
                                      <p:to>
                                        <p:strVal val="visible"/>
                                      </p:to>
                                    </p:set>
                                    <p:anim calcmode="lin" valueType="num">
                                      <p:cBhvr>
                                        <p:cTn id="125" dur="1000" fill="hold"/>
                                        <p:tgtEl>
                                          <p:spTgt spid="21"/>
                                        </p:tgtEl>
                                        <p:attrNameLst>
                                          <p:attrName>ppt_w</p:attrName>
                                        </p:attrNameLst>
                                      </p:cBhvr>
                                      <p:tavLst>
                                        <p:tav tm="0">
                                          <p:val>
                                            <p:fltVal val="0"/>
                                          </p:val>
                                        </p:tav>
                                        <p:tav tm="100000">
                                          <p:val>
                                            <p:strVal val="#ppt_w"/>
                                          </p:val>
                                        </p:tav>
                                      </p:tavLst>
                                    </p:anim>
                                    <p:anim calcmode="lin" valueType="num">
                                      <p:cBhvr>
                                        <p:cTn id="126" dur="1000" fill="hold"/>
                                        <p:tgtEl>
                                          <p:spTgt spid="21"/>
                                        </p:tgtEl>
                                        <p:attrNameLst>
                                          <p:attrName>ppt_h</p:attrName>
                                        </p:attrNameLst>
                                      </p:cBhvr>
                                      <p:tavLst>
                                        <p:tav tm="0">
                                          <p:val>
                                            <p:fltVal val="0"/>
                                          </p:val>
                                        </p:tav>
                                        <p:tav tm="100000">
                                          <p:val>
                                            <p:strVal val="#ppt_h"/>
                                          </p:val>
                                        </p:tav>
                                      </p:tavLst>
                                    </p:anim>
                                    <p:anim calcmode="lin" valueType="num">
                                      <p:cBhvr>
                                        <p:cTn id="127" dur="1000" fill="hold"/>
                                        <p:tgtEl>
                                          <p:spTgt spid="21"/>
                                        </p:tgtEl>
                                        <p:attrNameLst>
                                          <p:attrName>style.rotation</p:attrName>
                                        </p:attrNameLst>
                                      </p:cBhvr>
                                      <p:tavLst>
                                        <p:tav tm="0">
                                          <p:val>
                                            <p:fltVal val="90"/>
                                          </p:val>
                                        </p:tav>
                                        <p:tav tm="100000">
                                          <p:val>
                                            <p:fltVal val="0"/>
                                          </p:val>
                                        </p:tav>
                                      </p:tavLst>
                                    </p:anim>
                                    <p:animEffect transition="in" filter="fade">
                                      <p:cBhvr>
                                        <p:cTn id="128" dur="1000"/>
                                        <p:tgtEl>
                                          <p:spTgt spid="21"/>
                                        </p:tgtEl>
                                      </p:cBhvr>
                                    </p:animEffect>
                                  </p:childTnLst>
                                </p:cTn>
                              </p:par>
                              <p:par>
                                <p:cTn id="129" presetID="32" presetClass="emph" presetSubtype="0" repeatCount="indefinite" fill="hold" grpId="4" nodeType="withEffect">
                                  <p:stCondLst>
                                    <p:cond delay="0"/>
                                  </p:stCondLst>
                                  <p:childTnLst>
                                    <p:animRot by="120000">
                                      <p:cBhvr>
                                        <p:cTn id="130" dur="100" fill="hold">
                                          <p:stCondLst>
                                            <p:cond delay="0"/>
                                          </p:stCondLst>
                                        </p:cTn>
                                        <p:tgtEl>
                                          <p:spTgt spid="21"/>
                                        </p:tgtEl>
                                        <p:attrNameLst>
                                          <p:attrName>r</p:attrName>
                                        </p:attrNameLst>
                                      </p:cBhvr>
                                    </p:animRot>
                                    <p:animRot by="-240000">
                                      <p:cBhvr>
                                        <p:cTn id="131" dur="200" fill="hold">
                                          <p:stCondLst>
                                            <p:cond delay="200"/>
                                          </p:stCondLst>
                                        </p:cTn>
                                        <p:tgtEl>
                                          <p:spTgt spid="21"/>
                                        </p:tgtEl>
                                        <p:attrNameLst>
                                          <p:attrName>r</p:attrName>
                                        </p:attrNameLst>
                                      </p:cBhvr>
                                    </p:animRot>
                                    <p:animRot by="240000">
                                      <p:cBhvr>
                                        <p:cTn id="132" dur="200" fill="hold">
                                          <p:stCondLst>
                                            <p:cond delay="400"/>
                                          </p:stCondLst>
                                        </p:cTn>
                                        <p:tgtEl>
                                          <p:spTgt spid="21"/>
                                        </p:tgtEl>
                                        <p:attrNameLst>
                                          <p:attrName>r</p:attrName>
                                        </p:attrNameLst>
                                      </p:cBhvr>
                                    </p:animRot>
                                    <p:animRot by="-240000">
                                      <p:cBhvr>
                                        <p:cTn id="133" dur="200" fill="hold">
                                          <p:stCondLst>
                                            <p:cond delay="600"/>
                                          </p:stCondLst>
                                        </p:cTn>
                                        <p:tgtEl>
                                          <p:spTgt spid="21"/>
                                        </p:tgtEl>
                                        <p:attrNameLst>
                                          <p:attrName>r</p:attrName>
                                        </p:attrNameLst>
                                      </p:cBhvr>
                                    </p:animRot>
                                    <p:animRot by="120000">
                                      <p:cBhvr>
                                        <p:cTn id="134"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2"/>
                  </p:tgtEl>
                </p:cond>
              </p:nextCondLst>
            </p:seq>
            <p:seq concurrent="1" nextAc="seek">
              <p:cTn id="135" restart="whenNotActive" fill="hold" evtFilter="cancelBubble" nodeType="interactiveSeq">
                <p:stCondLst>
                  <p:cond evt="onClick" delay="0">
                    <p:tgtEl>
                      <p:spTgt spid="13"/>
                    </p:tgtEl>
                  </p:cond>
                </p:stCondLst>
                <p:endSync evt="end" delay="0">
                  <p:rtn val="all"/>
                </p:endSync>
                <p:childTnLst>
                  <p:par>
                    <p:cTn id="136" fill="hold">
                      <p:stCondLst>
                        <p:cond delay="0"/>
                      </p:stCondLst>
                      <p:childTnLst>
                        <p:par>
                          <p:cTn id="137" fill="hold">
                            <p:stCondLst>
                              <p:cond delay="0"/>
                            </p:stCondLst>
                            <p:childTnLst>
                              <p:par>
                                <p:cTn id="138" presetID="19" presetClass="emph" presetSubtype="0" fill="hold" grpId="2" nodeType="withEffect">
                                  <p:stCondLst>
                                    <p:cond delay="0"/>
                                  </p:stCondLst>
                                  <p:childTnLst>
                                    <p:animClr clrSpc="rgb" dir="cw">
                                      <p:cBhvr override="childStyle">
                                        <p:cTn id="139" dur="500" fill="hold"/>
                                        <p:tgtEl>
                                          <p:spTgt spid="13"/>
                                        </p:tgtEl>
                                        <p:attrNameLst>
                                          <p:attrName>style.color</p:attrName>
                                        </p:attrNameLst>
                                      </p:cBhvr>
                                      <p:to>
                                        <a:schemeClr val="accent2"/>
                                      </p:to>
                                    </p:animClr>
                                    <p:animClr clrSpc="rgb" dir="cw">
                                      <p:cBhvr>
                                        <p:cTn id="140" dur="500" fill="hold"/>
                                        <p:tgtEl>
                                          <p:spTgt spid="13"/>
                                        </p:tgtEl>
                                        <p:attrNameLst>
                                          <p:attrName>fillcolor</p:attrName>
                                        </p:attrNameLst>
                                      </p:cBhvr>
                                      <p:to>
                                        <a:schemeClr val="accent2"/>
                                      </p:to>
                                    </p:animClr>
                                    <p:set>
                                      <p:cBhvr>
                                        <p:cTn id="141" dur="500" fill="hold"/>
                                        <p:tgtEl>
                                          <p:spTgt spid="13"/>
                                        </p:tgtEl>
                                        <p:attrNameLst>
                                          <p:attrName>fill.type</p:attrName>
                                        </p:attrNameLst>
                                      </p:cBhvr>
                                      <p:to>
                                        <p:strVal val="solid"/>
                                      </p:to>
                                    </p:set>
                                    <p:set>
                                      <p:cBhvr>
                                        <p:cTn id="142" dur="500" fill="hold"/>
                                        <p:tgtEl>
                                          <p:spTgt spid="13"/>
                                        </p:tgtEl>
                                        <p:attrNameLst>
                                          <p:attrName>fill.on</p:attrName>
                                        </p:attrNameLst>
                                      </p:cBhvr>
                                      <p:to>
                                        <p:strVal val="true"/>
                                      </p:to>
                                    </p:set>
                                  </p:childTnLst>
                                  <p:subTnLst>
                                    <p:audio>
                                      <p:cMediaNode>
                                        <p:cTn display="0" masterRel="sameClick">
                                          <p:stCondLst>
                                            <p:cond evt="begin" delay="0">
                                              <p:tn val="138"/>
                                            </p:cond>
                                          </p:stCondLst>
                                          <p:endCondLst>
                                            <p:cond evt="onStopAudio" delay="0">
                                              <p:tgtEl>
                                                <p:sldTgt/>
                                              </p:tgtEl>
                                            </p:cond>
                                          </p:endCondLst>
                                        </p:cTn>
                                        <p:tgtEl>
                                          <p:sndTgt r:embed="rId5" name="sai.wav"/>
                                        </p:tgtEl>
                                      </p:cMediaNode>
                                    </p:audio>
                                  </p:subTnLst>
                                </p:cTn>
                              </p:par>
                              <p:par>
                                <p:cTn id="143" presetID="1" presetClass="exit" presetSubtype="0" fill="hold" grpId="3" nodeType="withEffect">
                                  <p:stCondLst>
                                    <p:cond delay="0"/>
                                  </p:stCondLst>
                                  <p:childTnLst>
                                    <p:set>
                                      <p:cBhvr>
                                        <p:cTn id="144" dur="1" fill="hold">
                                          <p:stCondLst>
                                            <p:cond delay="0"/>
                                          </p:stCondLst>
                                        </p:cTn>
                                        <p:tgtEl>
                                          <p:spTgt spid="13"/>
                                        </p:tgtEl>
                                        <p:attrNameLst>
                                          <p:attrName>style.visibility</p:attrName>
                                        </p:attrNameLst>
                                      </p:cBhvr>
                                      <p:to>
                                        <p:strVal val="hidden"/>
                                      </p:to>
                                    </p:set>
                                  </p:childTnLst>
                                </p:cTn>
                              </p:par>
                              <p:par>
                                <p:cTn id="145" presetID="1" presetClass="exit" presetSubtype="0" fill="hold" grpId="3" nodeType="withEffect">
                                  <p:stCondLst>
                                    <p:cond delay="0"/>
                                  </p:stCondLst>
                                  <p:childTnLst>
                                    <p:set>
                                      <p:cBhvr>
                                        <p:cTn id="146" dur="1" fill="hold">
                                          <p:stCondLst>
                                            <p:cond delay="0"/>
                                          </p:stCondLst>
                                        </p:cTn>
                                        <p:tgtEl>
                                          <p:spTgt spid="2"/>
                                        </p:tgtEl>
                                        <p:attrNameLst>
                                          <p:attrName>style.visibility</p:attrName>
                                        </p:attrNameLst>
                                      </p:cBhvr>
                                      <p:to>
                                        <p:strVal val="hidden"/>
                                      </p:to>
                                    </p:set>
                                  </p:childTnLst>
                                </p:cTn>
                              </p:par>
                              <p:par>
                                <p:cTn id="147" presetID="10" presetClass="exit" presetSubtype="0" fill="hold" grpId="4" nodeType="withEffect">
                                  <p:stCondLst>
                                    <p:cond delay="0"/>
                                  </p:stCondLst>
                                  <p:childTnLst>
                                    <p:animEffect transition="out" filter="fade">
                                      <p:cBhvr>
                                        <p:cTn id="148" dur="500"/>
                                        <p:tgtEl>
                                          <p:spTgt spid="12"/>
                                        </p:tgtEl>
                                      </p:cBhvr>
                                    </p:animEffect>
                                    <p:set>
                                      <p:cBhvr>
                                        <p:cTn id="149" dur="1" fill="hold">
                                          <p:stCondLst>
                                            <p:cond delay="499"/>
                                          </p:stCondLst>
                                        </p:cTn>
                                        <p:tgtEl>
                                          <p:spTgt spid="12"/>
                                        </p:tgtEl>
                                        <p:attrNameLst>
                                          <p:attrName>style.visibility</p:attrName>
                                        </p:attrNameLst>
                                      </p:cBhvr>
                                      <p:to>
                                        <p:strVal val="hidden"/>
                                      </p:to>
                                    </p:set>
                                  </p:childTnLst>
                                </p:cTn>
                              </p:par>
                              <p:par>
                                <p:cTn id="150" presetID="22" presetClass="emph" presetSubtype="0" fill="hold" grpId="4" nodeType="withEffect">
                                  <p:stCondLst>
                                    <p:cond delay="0"/>
                                  </p:stCondLst>
                                  <p:iterate type="lt">
                                    <p:tmPct val="0"/>
                                  </p:iterate>
                                  <p:childTnLst>
                                    <p:animClr clrSpc="hsl" dir="cw">
                                      <p:cBhvr override="childStyle">
                                        <p:cTn id="151" dur="500" fill="hold"/>
                                        <p:tgtEl>
                                          <p:spTgt spid="11"/>
                                        </p:tgtEl>
                                        <p:attrNameLst>
                                          <p:attrName>style.color</p:attrName>
                                        </p:attrNameLst>
                                      </p:cBhvr>
                                      <p:by>
                                        <p:hsl h="-7200000" s="0" l="0"/>
                                      </p:by>
                                    </p:animClr>
                                    <p:animClr clrSpc="hsl" dir="cw">
                                      <p:cBhvr>
                                        <p:cTn id="152" dur="500" fill="hold"/>
                                        <p:tgtEl>
                                          <p:spTgt spid="11"/>
                                        </p:tgtEl>
                                        <p:attrNameLst>
                                          <p:attrName>fillcolor</p:attrName>
                                        </p:attrNameLst>
                                      </p:cBhvr>
                                      <p:by>
                                        <p:hsl h="-7200000" s="0" l="0"/>
                                      </p:by>
                                    </p:animClr>
                                    <p:animClr clrSpc="hsl" dir="cw">
                                      <p:cBhvr>
                                        <p:cTn id="153" dur="500" fill="hold"/>
                                        <p:tgtEl>
                                          <p:spTgt spid="11"/>
                                        </p:tgtEl>
                                        <p:attrNameLst>
                                          <p:attrName>stroke.color</p:attrName>
                                        </p:attrNameLst>
                                      </p:cBhvr>
                                      <p:by>
                                        <p:hsl h="-7200000" s="0" l="0"/>
                                      </p:by>
                                    </p:animClr>
                                    <p:set>
                                      <p:cBhvr>
                                        <p:cTn id="154" dur="500" fill="hold"/>
                                        <p:tgtEl>
                                          <p:spTgt spid="11"/>
                                        </p:tgtEl>
                                        <p:attrNameLst>
                                          <p:attrName>fill.type</p:attrName>
                                        </p:attrNameLst>
                                      </p:cBhvr>
                                      <p:to>
                                        <p:strVal val="solid"/>
                                      </p:to>
                                    </p:set>
                                  </p:childTnLst>
                                </p:cTn>
                              </p:par>
                              <p:par>
                                <p:cTn id="155" presetID="1" presetClass="mediacall" presetSubtype="0" fill="hold" nodeType="withEffect">
                                  <p:stCondLst>
                                    <p:cond delay="0"/>
                                  </p:stCondLst>
                                  <p:childTnLst>
                                    <p:cmd type="call" cmd="playFrom(0.0)">
                                      <p:cBhvr>
                                        <p:cTn id="156" dur="4156" fill="hold"/>
                                        <p:tgtEl>
                                          <p:spTgt spid="25"/>
                                        </p:tgtEl>
                                      </p:cBhvr>
                                    </p:cmd>
                                  </p:childTnLst>
                                </p:cTn>
                              </p:par>
                            </p:childTnLst>
                          </p:cTn>
                        </p:par>
                        <p:par>
                          <p:cTn id="157" fill="hold">
                            <p:stCondLst>
                              <p:cond delay="4156"/>
                            </p:stCondLst>
                            <p:childTnLst>
                              <p:par>
                                <p:cTn id="158" presetID="35" presetClass="path" presetSubtype="0" accel="50000" decel="50000" fill="hold" nodeType="afterEffect">
                                  <p:stCondLst>
                                    <p:cond delay="0"/>
                                  </p:stCondLst>
                                  <p:childTnLst>
                                    <p:animMotion origin="layout" path="M -0.87552 -3.7037E-7 L -1.56315 -3.7037E-7 " pathEditMode="relative" rAng="0" ptsTypes="AA">
                                      <p:cBhvr>
                                        <p:cTn id="159" dur="2000" fill="hold"/>
                                        <p:tgtEl>
                                          <p:spTgt spid="27"/>
                                        </p:tgtEl>
                                        <p:attrNameLst>
                                          <p:attrName>ppt_x</p:attrName>
                                          <p:attrName>ppt_y</p:attrName>
                                        </p:attrNameLst>
                                      </p:cBhvr>
                                      <p:rCtr x="-34388" y="0"/>
                                    </p:animMotion>
                                  </p:childTnLst>
                                </p:cTn>
                              </p:par>
                              <p:par>
                                <p:cTn id="160" presetID="1" presetClass="mediacall" presetSubtype="0" fill="hold" nodeType="withEffect">
                                  <p:stCondLst>
                                    <p:cond delay="0"/>
                                  </p:stCondLst>
                                  <p:childTnLst>
                                    <p:cmd type="call" cmd="playFrom(0.0)">
                                      <p:cBhvr>
                                        <p:cTn id="161" dur="2220" fill="hold"/>
                                        <p:tgtEl>
                                          <p:spTgt spid="18"/>
                                        </p:tgtEl>
                                      </p:cBhvr>
                                    </p:cmd>
                                  </p:childTnLst>
                                </p:cTn>
                              </p:par>
                              <p:par>
                                <p:cTn id="162" presetID="31" presetClass="entr" presetSubtype="0" fill="hold" grpId="2" nodeType="withEffect">
                                  <p:stCondLst>
                                    <p:cond delay="0"/>
                                  </p:stCondLst>
                                  <p:childTnLst>
                                    <p:set>
                                      <p:cBhvr>
                                        <p:cTn id="163" dur="1" fill="hold">
                                          <p:stCondLst>
                                            <p:cond delay="0"/>
                                          </p:stCondLst>
                                        </p:cTn>
                                        <p:tgtEl>
                                          <p:spTgt spid="21"/>
                                        </p:tgtEl>
                                        <p:attrNameLst>
                                          <p:attrName>style.visibility</p:attrName>
                                        </p:attrNameLst>
                                      </p:cBhvr>
                                      <p:to>
                                        <p:strVal val="visible"/>
                                      </p:to>
                                    </p:set>
                                    <p:anim calcmode="lin" valueType="num">
                                      <p:cBhvr>
                                        <p:cTn id="164" dur="1000" fill="hold"/>
                                        <p:tgtEl>
                                          <p:spTgt spid="21"/>
                                        </p:tgtEl>
                                        <p:attrNameLst>
                                          <p:attrName>ppt_w</p:attrName>
                                        </p:attrNameLst>
                                      </p:cBhvr>
                                      <p:tavLst>
                                        <p:tav tm="0">
                                          <p:val>
                                            <p:fltVal val="0"/>
                                          </p:val>
                                        </p:tav>
                                        <p:tav tm="100000">
                                          <p:val>
                                            <p:strVal val="#ppt_w"/>
                                          </p:val>
                                        </p:tav>
                                      </p:tavLst>
                                    </p:anim>
                                    <p:anim calcmode="lin" valueType="num">
                                      <p:cBhvr>
                                        <p:cTn id="165" dur="1000" fill="hold"/>
                                        <p:tgtEl>
                                          <p:spTgt spid="21"/>
                                        </p:tgtEl>
                                        <p:attrNameLst>
                                          <p:attrName>ppt_h</p:attrName>
                                        </p:attrNameLst>
                                      </p:cBhvr>
                                      <p:tavLst>
                                        <p:tav tm="0">
                                          <p:val>
                                            <p:fltVal val="0"/>
                                          </p:val>
                                        </p:tav>
                                        <p:tav tm="100000">
                                          <p:val>
                                            <p:strVal val="#ppt_h"/>
                                          </p:val>
                                        </p:tav>
                                      </p:tavLst>
                                    </p:anim>
                                    <p:anim calcmode="lin" valueType="num">
                                      <p:cBhvr>
                                        <p:cTn id="166" dur="1000" fill="hold"/>
                                        <p:tgtEl>
                                          <p:spTgt spid="21"/>
                                        </p:tgtEl>
                                        <p:attrNameLst>
                                          <p:attrName>style.rotation</p:attrName>
                                        </p:attrNameLst>
                                      </p:cBhvr>
                                      <p:tavLst>
                                        <p:tav tm="0">
                                          <p:val>
                                            <p:fltVal val="90"/>
                                          </p:val>
                                        </p:tav>
                                        <p:tav tm="100000">
                                          <p:val>
                                            <p:fltVal val="0"/>
                                          </p:val>
                                        </p:tav>
                                      </p:tavLst>
                                    </p:anim>
                                    <p:animEffect transition="in" filter="fade">
                                      <p:cBhvr>
                                        <p:cTn id="167" dur="1000"/>
                                        <p:tgtEl>
                                          <p:spTgt spid="21"/>
                                        </p:tgtEl>
                                      </p:cBhvr>
                                    </p:animEffect>
                                  </p:childTnLst>
                                </p:cTn>
                              </p:par>
                              <p:par>
                                <p:cTn id="168" presetID="32" presetClass="emph" presetSubtype="0" repeatCount="indefinite" fill="hold" grpId="5" nodeType="withEffect">
                                  <p:stCondLst>
                                    <p:cond delay="0"/>
                                  </p:stCondLst>
                                  <p:childTnLst>
                                    <p:animRot by="120000">
                                      <p:cBhvr>
                                        <p:cTn id="169" dur="100" fill="hold">
                                          <p:stCondLst>
                                            <p:cond delay="0"/>
                                          </p:stCondLst>
                                        </p:cTn>
                                        <p:tgtEl>
                                          <p:spTgt spid="21"/>
                                        </p:tgtEl>
                                        <p:attrNameLst>
                                          <p:attrName>r</p:attrName>
                                        </p:attrNameLst>
                                      </p:cBhvr>
                                    </p:animRot>
                                    <p:animRot by="-240000">
                                      <p:cBhvr>
                                        <p:cTn id="170" dur="200" fill="hold">
                                          <p:stCondLst>
                                            <p:cond delay="200"/>
                                          </p:stCondLst>
                                        </p:cTn>
                                        <p:tgtEl>
                                          <p:spTgt spid="21"/>
                                        </p:tgtEl>
                                        <p:attrNameLst>
                                          <p:attrName>r</p:attrName>
                                        </p:attrNameLst>
                                      </p:cBhvr>
                                    </p:animRot>
                                    <p:animRot by="240000">
                                      <p:cBhvr>
                                        <p:cTn id="171" dur="200" fill="hold">
                                          <p:stCondLst>
                                            <p:cond delay="400"/>
                                          </p:stCondLst>
                                        </p:cTn>
                                        <p:tgtEl>
                                          <p:spTgt spid="21"/>
                                        </p:tgtEl>
                                        <p:attrNameLst>
                                          <p:attrName>r</p:attrName>
                                        </p:attrNameLst>
                                      </p:cBhvr>
                                    </p:animRot>
                                    <p:animRot by="-240000">
                                      <p:cBhvr>
                                        <p:cTn id="172" dur="200" fill="hold">
                                          <p:stCondLst>
                                            <p:cond delay="600"/>
                                          </p:stCondLst>
                                        </p:cTn>
                                        <p:tgtEl>
                                          <p:spTgt spid="21"/>
                                        </p:tgtEl>
                                        <p:attrNameLst>
                                          <p:attrName>r</p:attrName>
                                        </p:attrNameLst>
                                      </p:cBhvr>
                                    </p:animRot>
                                    <p:animRot by="120000">
                                      <p:cBhvr>
                                        <p:cTn id="173"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3"/>
                  </p:tgtEl>
                </p:cond>
              </p:nextCondLst>
            </p:seq>
            <p:video>
              <p:cMediaNode vol="80000">
                <p:cTn id="174" fill="hold" display="0">
                  <p:stCondLst>
                    <p:cond delay="indefinite"/>
                  </p:stCondLst>
                  <p:endCondLst>
                    <p:cond evt="onStopAudio" delay="0">
                      <p:tgtEl>
                        <p:sldTgt/>
                      </p:tgtEl>
                    </p:cond>
                  </p:endCondLst>
                </p:cTn>
                <p:tgtEl>
                  <p:spTgt spid="14"/>
                </p:tgtEl>
              </p:cMediaNode>
            </p:video>
            <p:video>
              <p:cMediaNode vol="80000">
                <p:cTn id="175" fill="hold" display="0">
                  <p:stCondLst>
                    <p:cond delay="indefinite"/>
                  </p:stCondLst>
                  <p:endCondLst>
                    <p:cond evt="onStopAudio" delay="0">
                      <p:tgtEl>
                        <p:sldTgt/>
                      </p:tgtEl>
                    </p:cond>
                  </p:endCondLst>
                </p:cTn>
                <p:tgtEl>
                  <p:spTgt spid="15"/>
                </p:tgtEl>
              </p:cMediaNode>
            </p:video>
            <p:video>
              <p:cMediaNode vol="80000">
                <p:cTn id="176" fill="hold" display="0">
                  <p:stCondLst>
                    <p:cond delay="indefinite"/>
                  </p:stCondLst>
                  <p:endCondLst>
                    <p:cond evt="onStopAudio" delay="0">
                      <p:tgtEl>
                        <p:sldTgt/>
                      </p:tgtEl>
                    </p:cond>
                  </p:endCondLst>
                </p:cTn>
                <p:tgtEl>
                  <p:spTgt spid="16"/>
                </p:tgtEl>
              </p:cMediaNode>
            </p:video>
            <p:video>
              <p:cMediaNode vol="80000">
                <p:cTn id="177" fill="hold" display="0">
                  <p:stCondLst>
                    <p:cond delay="indefinite"/>
                  </p:stCondLst>
                  <p:endCondLst>
                    <p:cond evt="onStopAudio" delay="0">
                      <p:tgtEl>
                        <p:sldTgt/>
                      </p:tgtEl>
                    </p:cond>
                  </p:endCondLst>
                </p:cTn>
                <p:tgtEl>
                  <p:spTgt spid="17"/>
                </p:tgtEl>
              </p:cMediaNode>
            </p:video>
            <p:video>
              <p:cMediaNode vol="80000">
                <p:cTn id="178" fill="hold" display="0">
                  <p:stCondLst>
                    <p:cond delay="indefinite"/>
                  </p:stCondLst>
                  <p:endCondLst>
                    <p:cond evt="onStopAudio" delay="0">
                      <p:tgtEl>
                        <p:sldTgt/>
                      </p:tgtEl>
                    </p:cond>
                  </p:endCondLst>
                </p:cTn>
                <p:tgtEl>
                  <p:spTgt spid="18"/>
                </p:tgtEl>
              </p:cMediaNode>
            </p:video>
            <p:video>
              <p:cMediaNode vol="80000">
                <p:cTn id="179" fill="hold" display="0">
                  <p:stCondLst>
                    <p:cond delay="indefinite"/>
                  </p:stCondLst>
                  <p:endCondLst>
                    <p:cond evt="onStopAudio" delay="0">
                      <p:tgtEl>
                        <p:sldTgt/>
                      </p:tgtEl>
                    </p:cond>
                  </p:endCondLst>
                </p:cTn>
                <p:tgtEl>
                  <p:spTgt spid="19"/>
                </p:tgtEl>
              </p:cMediaNode>
            </p:video>
            <p:video>
              <p:cMediaNode vol="80000">
                <p:cTn id="180" fill="hold" display="0">
                  <p:stCondLst>
                    <p:cond delay="indefinite"/>
                  </p:stCondLst>
                  <p:endCondLst>
                    <p:cond evt="onStopAudio" delay="0">
                      <p:tgtEl>
                        <p:sldTgt/>
                      </p:tgtEl>
                    </p:cond>
                  </p:endCondLst>
                </p:cTn>
                <p:tgtEl>
                  <p:spTgt spid="23"/>
                </p:tgtEl>
              </p:cMediaNode>
            </p:video>
            <p:video>
              <p:cMediaNode vol="80000">
                <p:cTn id="181" fill="hold" display="0">
                  <p:stCondLst>
                    <p:cond delay="indefinite"/>
                  </p:stCondLst>
                  <p:endCondLst>
                    <p:cond evt="onStopAudio" delay="0">
                      <p:tgtEl>
                        <p:sldTgt/>
                      </p:tgtEl>
                    </p:cond>
                  </p:endCondLst>
                </p:cTn>
                <p:tgtEl>
                  <p:spTgt spid="24"/>
                </p:tgtEl>
              </p:cMediaNode>
            </p:video>
            <p:video>
              <p:cMediaNode vol="80000">
                <p:cTn id="182" fill="hold" display="0">
                  <p:stCondLst>
                    <p:cond delay="indefinite"/>
                  </p:stCondLst>
                  <p:endCondLst>
                    <p:cond evt="onStopAudio" delay="0">
                      <p:tgtEl>
                        <p:sldTgt/>
                      </p:tgtEl>
                    </p:cond>
                  </p:endCondLst>
                </p:cTn>
                <p:tgtEl>
                  <p:spTgt spid="25"/>
                </p:tgtEl>
              </p:cMediaNode>
            </p:video>
            <p:video>
              <p:cMediaNode vol="80000">
                <p:cTn id="183" fill="hold" display="0">
                  <p:stCondLst>
                    <p:cond delay="indefinite"/>
                  </p:stCondLst>
                  <p:endCondLst>
                    <p:cond evt="onStopAudio" delay="0">
                      <p:tgtEl>
                        <p:sldTgt/>
                      </p:tgtEl>
                    </p:cond>
                  </p:endCondLst>
                </p:cTn>
                <p:tgtEl>
                  <p:spTgt spid="26"/>
                </p:tgtEl>
              </p:cMediaNode>
            </p:video>
            <p:seq concurrent="1" nextAc="seek">
              <p:cTn id="184" restart="whenNotActive" fill="hold" evtFilter="cancelBubble" nodeType="interactiveSeq">
                <p:stCondLst>
                  <p:cond evt="onClick" delay="0">
                    <p:tgtEl>
                      <p:spTgt spid="2"/>
                    </p:tgtEl>
                  </p:cond>
                </p:stCondLst>
                <p:endSync evt="end" delay="0">
                  <p:rtn val="all"/>
                </p:endSync>
                <p:childTnLst>
                  <p:par>
                    <p:cTn id="185" fill="hold">
                      <p:stCondLst>
                        <p:cond delay="0"/>
                      </p:stCondLst>
                      <p:childTnLst>
                        <p:par>
                          <p:cTn id="186" fill="hold">
                            <p:stCondLst>
                              <p:cond delay="0"/>
                            </p:stCondLst>
                            <p:childTnLst>
                              <p:par>
                                <p:cTn id="187" presetID="19" presetClass="emph" presetSubtype="0" fill="hold" grpId="2" nodeType="withEffect">
                                  <p:stCondLst>
                                    <p:cond delay="0"/>
                                  </p:stCondLst>
                                  <p:childTnLst>
                                    <p:animClr clrSpc="rgb" dir="cw">
                                      <p:cBhvr override="childStyle">
                                        <p:cTn id="188" dur="500" fill="hold"/>
                                        <p:tgtEl>
                                          <p:spTgt spid="2"/>
                                        </p:tgtEl>
                                        <p:attrNameLst>
                                          <p:attrName>style.color</p:attrName>
                                        </p:attrNameLst>
                                      </p:cBhvr>
                                      <p:to>
                                        <a:schemeClr val="accent2"/>
                                      </p:to>
                                    </p:animClr>
                                    <p:animClr clrSpc="rgb" dir="cw">
                                      <p:cBhvr>
                                        <p:cTn id="189" dur="500" fill="hold"/>
                                        <p:tgtEl>
                                          <p:spTgt spid="2"/>
                                        </p:tgtEl>
                                        <p:attrNameLst>
                                          <p:attrName>fillcolor</p:attrName>
                                        </p:attrNameLst>
                                      </p:cBhvr>
                                      <p:to>
                                        <a:schemeClr val="accent2"/>
                                      </p:to>
                                    </p:animClr>
                                    <p:set>
                                      <p:cBhvr>
                                        <p:cTn id="190" dur="500" fill="hold"/>
                                        <p:tgtEl>
                                          <p:spTgt spid="2"/>
                                        </p:tgtEl>
                                        <p:attrNameLst>
                                          <p:attrName>fill.type</p:attrName>
                                        </p:attrNameLst>
                                      </p:cBhvr>
                                      <p:to>
                                        <p:strVal val="solid"/>
                                      </p:to>
                                    </p:set>
                                    <p:set>
                                      <p:cBhvr>
                                        <p:cTn id="191" dur="500" fill="hold"/>
                                        <p:tgtEl>
                                          <p:spTgt spid="2"/>
                                        </p:tgtEl>
                                        <p:attrNameLst>
                                          <p:attrName>fill.on</p:attrName>
                                        </p:attrNameLst>
                                      </p:cBhvr>
                                      <p:to>
                                        <p:strVal val="true"/>
                                      </p:to>
                                    </p:set>
                                  </p:childTnLst>
                                  <p:subTnLst>
                                    <p:audio>
                                      <p:cMediaNode>
                                        <p:cTn display="0" masterRel="sameClick">
                                          <p:stCondLst>
                                            <p:cond evt="begin" delay="0">
                                              <p:tn val="187"/>
                                            </p:cond>
                                          </p:stCondLst>
                                          <p:endCondLst>
                                            <p:cond evt="onStopAudio" delay="0">
                                              <p:tgtEl>
                                                <p:sldTgt/>
                                              </p:tgtEl>
                                            </p:cond>
                                          </p:endCondLst>
                                        </p:cTn>
                                        <p:tgtEl>
                                          <p:sndTgt r:embed="rId5" name="sai.wav"/>
                                        </p:tgtEl>
                                      </p:cMediaNode>
                                    </p:audio>
                                  </p:subTnLst>
                                </p:cTn>
                              </p:par>
                            </p:childTnLst>
                          </p:cTn>
                        </p:par>
                      </p:childTnLst>
                    </p:cTn>
                  </p:par>
                </p:childTnLst>
              </p:cTn>
              <p:nextCondLst>
                <p:cond evt="onClick" delay="0">
                  <p:tgtEl>
                    <p:spTgt spid="2"/>
                  </p:tgtEl>
                </p:cond>
              </p:nextCondLst>
            </p:seq>
          </p:childTnLst>
        </p:cTn>
      </p:par>
    </p:tnLst>
    <p:bldLst>
      <p:bldP spid="10" grpId="0" animBg="1"/>
      <p:bldP spid="10" grpId="1" animBg="1"/>
      <p:bldP spid="21" grpId="0" animBg="1"/>
      <p:bldP spid="21" grpId="1" animBg="1"/>
      <p:bldP spid="21" grpId="2" animBg="1"/>
      <p:bldP spid="21" grpId="3" animBg="1"/>
      <p:bldP spid="21" grpId="4" animBg="1"/>
      <p:bldP spid="21" grpId="5" animBg="1"/>
      <p:bldP spid="11" grpId="0" animBg="1"/>
      <p:bldP spid="11" grpId="1" animBg="1"/>
      <p:bldP spid="11" grpId="2" animBg="1"/>
      <p:bldP spid="11" grpId="3" animBg="1"/>
      <p:bldP spid="11" grpId="4" animBg="1"/>
      <p:bldP spid="12" grpId="0" animBg="1"/>
      <p:bldP spid="12" grpId="1" animBg="1"/>
      <p:bldP spid="12" grpId="2" animBg="1"/>
      <p:bldP spid="12" grpId="3" animBg="1"/>
      <p:bldP spid="12" grpId="4" animBg="1"/>
      <p:bldP spid="13" grpId="0" animBg="1"/>
      <p:bldP spid="13" grpId="1" animBg="1"/>
      <p:bldP spid="13" grpId="2" animBg="1"/>
      <p:bldP spid="13" grpId="3" animBg="1"/>
      <p:bldP spid="13" grpId="4" animBg="1"/>
      <p:bldP spid="2" grpId="0" animBg="1"/>
      <p:bldP spid="2" grpId="1" animBg="1"/>
      <p:bldP spid="2" grpId="2" animBg="1"/>
      <p:bldP spid="2" grpId="3" animBg="1"/>
      <p:bldP spid="2" grpId="4"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10000"/>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00532" y="1152175"/>
            <a:ext cx="5433863" cy="5433863"/>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198968" y="3485504"/>
            <a:ext cx="1092951" cy="1545745"/>
          </a:xfrm>
          <a:prstGeom prst="rect">
            <a:avLst/>
          </a:prstGeom>
        </p:spPr>
      </p:pic>
      <p:pic>
        <p:nvPicPr>
          <p:cNvPr id="35" name="Picture 34"/>
          <p:cNvPicPr>
            <a:picLocks noChangeAspect="1"/>
          </p:cNvPicPr>
          <p:nvPr/>
        </p:nvPicPr>
        <p:blipFill>
          <a:blip r:embed="rId10">
            <a:extLst>
              <a:ext uri="{28A0092B-C50C-407E-A947-70E740481C1C}">
                <a14:useLocalDpi xmlns:a14="http://schemas.microsoft.com/office/drawing/2010/main" xmlns="" val="0"/>
              </a:ext>
            </a:extLst>
          </a:blip>
          <a:stretch>
            <a:fillRect/>
          </a:stretch>
        </p:blipFill>
        <p:spPr>
          <a:xfrm>
            <a:off x="989410" y="3519489"/>
            <a:ext cx="1081473" cy="1549302"/>
          </a:xfrm>
          <a:prstGeom prst="rect">
            <a:avLst/>
          </a:prstGeom>
        </p:spPr>
      </p:pic>
      <p:pic>
        <p:nvPicPr>
          <p:cNvPr id="36" name="Picture 35"/>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88152" y="-13256"/>
            <a:ext cx="1288443" cy="1288443"/>
          </a:xfrm>
          <a:prstGeom prst="rect">
            <a:avLst/>
          </a:prstGeom>
        </p:spPr>
      </p:pic>
      <p:sp>
        <p:nvSpPr>
          <p:cNvPr id="37" name="Speech Bubble: Rectangle 4">
            <a:extLst>
              <a:ext uri="{FF2B5EF4-FFF2-40B4-BE49-F238E27FC236}">
                <a16:creationId xmlns:a16="http://schemas.microsoft.com/office/drawing/2014/main" xmlns="" id="{B29223BF-88BB-44E5-B772-8C3B971553A7}"/>
              </a:ext>
            </a:extLst>
          </p:cNvPr>
          <p:cNvSpPr/>
          <p:nvPr/>
        </p:nvSpPr>
        <p:spPr>
          <a:xfrm>
            <a:off x="3169353" y="305524"/>
            <a:ext cx="7322437" cy="2009167"/>
          </a:xfrm>
          <a:prstGeom prst="wedgeRectCallout">
            <a:avLst>
              <a:gd name="adj1" fmla="val -37795"/>
              <a:gd name="adj2" fmla="val 81058"/>
            </a:avLst>
          </a:prstGeom>
          <a:solidFill>
            <a:schemeClr val="bg1">
              <a:alpha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000" b="1" dirty="0">
                <a:solidFill>
                  <a:prstClr val="black"/>
                </a:solidFill>
                <a:latin typeface="Times New Roman" panose="02020603050405020304" pitchFamily="18" charset="0"/>
                <a:cs typeface="Times New Roman" panose="02020603050405020304" pitchFamily="18" charset="0"/>
              </a:rPr>
              <a:t>Ý </a:t>
            </a:r>
            <a:r>
              <a:rPr lang="en-US" sz="4000" b="1" dirty="0" err="1">
                <a:solidFill>
                  <a:prstClr val="black"/>
                </a:solidFill>
                <a:latin typeface="Times New Roman" panose="02020603050405020304" pitchFamily="18" charset="0"/>
                <a:cs typeface="Times New Roman" panose="02020603050405020304" pitchFamily="18" charset="0"/>
              </a:rPr>
              <a:t>nghĩa</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của</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truyện</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là</a:t>
            </a:r>
            <a:r>
              <a:rPr lang="en-US" sz="4000" b="1" dirty="0">
                <a:solidFill>
                  <a:prstClr val="black"/>
                </a:solidFill>
                <a:latin typeface="Times New Roman" panose="02020603050405020304" pitchFamily="18" charset="0"/>
                <a:cs typeface="Times New Roman" panose="02020603050405020304" pitchFamily="18" charset="0"/>
              </a:rPr>
              <a:t>:</a:t>
            </a:r>
          </a:p>
        </p:txBody>
      </p:sp>
      <p:pic>
        <p:nvPicPr>
          <p:cNvPr id="38" name="media2">
            <a:hlinkClick r:id="" action="ppaction://media"/>
          </p:cNvPr>
          <p:cNvPicPr>
            <a:picLocks noChangeAspect="1"/>
          </p:cNvPicPr>
          <p:nvPr>
            <a:videoFile r:link="rId1"/>
            <p:extLst>
              <p:ext uri="{DAA4B4D4-6D71-4841-9C94-3DE7FCFB9230}">
                <p14:media xmlns:p14="http://schemas.microsoft.com/office/powerpoint/2010/main" xmlns="" r:embed="rId12"/>
              </p:ext>
            </p:extLst>
          </p:nvPr>
        </p:nvPicPr>
        <p:blipFill>
          <a:blip r:embed="rId13" cstate="print"/>
          <a:stretch>
            <a:fillRect/>
          </a:stretch>
        </p:blipFill>
        <p:spPr>
          <a:xfrm>
            <a:off x="11206190" y="-609077"/>
            <a:ext cx="609459" cy="609459"/>
          </a:xfrm>
          <a:prstGeom prst="rect">
            <a:avLst/>
          </a:prstGeom>
        </p:spPr>
      </p:pic>
      <p:pic>
        <p:nvPicPr>
          <p:cNvPr id="39" name="media1">
            <a:hlinkClick r:id="" action="ppaction://media"/>
          </p:cNvPr>
          <p:cNvPicPr>
            <a:picLocks noChangeAspect="1"/>
          </p:cNvPicPr>
          <p:nvPr>
            <a:videoFile r:link="rId1"/>
            <p:extLst>
              <p:ext uri="{DAA4B4D4-6D71-4841-9C94-3DE7FCFB9230}">
                <p14:media xmlns:p14="http://schemas.microsoft.com/office/powerpoint/2010/main" xmlns="" r:embed="rId14">
                  <p14:trim st="564" end="19300"/>
                  <p14:fade out="1000"/>
                </p14:media>
              </p:ext>
            </p:extLst>
          </p:nvPr>
        </p:nvPicPr>
        <p:blipFill>
          <a:blip r:embed="rId13" cstate="print"/>
          <a:stretch>
            <a:fillRect/>
          </a:stretch>
        </p:blipFill>
        <p:spPr>
          <a:xfrm>
            <a:off x="10460639" y="-609077"/>
            <a:ext cx="609459" cy="609459"/>
          </a:xfrm>
          <a:prstGeom prst="rect">
            <a:avLst/>
          </a:prstGeom>
        </p:spPr>
      </p:pic>
      <p:pic>
        <p:nvPicPr>
          <p:cNvPr id="40" name="media1">
            <a:hlinkClick r:id="" action="ppaction://media"/>
          </p:cNvPr>
          <p:cNvPicPr>
            <a:picLocks noChangeAspect="1"/>
          </p:cNvPicPr>
          <p:nvPr>
            <a:videoFile r:link="rId1"/>
            <p:extLst>
              <p:ext uri="{DAA4B4D4-6D71-4841-9C94-3DE7FCFB9230}">
                <p14:media xmlns:p14="http://schemas.microsoft.com/office/powerpoint/2010/main" xmlns="" r:embed="rId14">
                  <p14:trim st="502" end="23533"/>
                  <p14:fade out="1000"/>
                </p14:media>
              </p:ext>
            </p:extLst>
          </p:nvPr>
        </p:nvPicPr>
        <p:blipFill>
          <a:blip r:embed="rId13" cstate="print"/>
          <a:stretch>
            <a:fillRect/>
          </a:stretch>
        </p:blipFill>
        <p:spPr>
          <a:xfrm>
            <a:off x="9721004" y="-609459"/>
            <a:ext cx="609459" cy="609459"/>
          </a:xfrm>
          <a:prstGeom prst="rect">
            <a:avLst/>
          </a:prstGeom>
        </p:spPr>
      </p:pic>
      <p:pic>
        <p:nvPicPr>
          <p:cNvPr id="41" name="media1">
            <a:hlinkClick r:id="" action="ppaction://media"/>
          </p:cNvPr>
          <p:cNvPicPr>
            <a:picLocks noChangeAspect="1"/>
          </p:cNvPicPr>
          <p:nvPr>
            <a:videoFile r:link="rId1"/>
            <p:extLst>
              <p:ext uri="{DAA4B4D4-6D71-4841-9C94-3DE7FCFB9230}">
                <p14:media xmlns:p14="http://schemas.microsoft.com/office/powerpoint/2010/main" xmlns="" r:embed="rId14">
                  <p14:trim st="502" end="23533"/>
                  <p14:fade out="1000"/>
                </p14:media>
              </p:ext>
            </p:extLst>
          </p:nvPr>
        </p:nvPicPr>
        <p:blipFill>
          <a:blip r:embed="rId13" cstate="print"/>
          <a:stretch>
            <a:fillRect/>
          </a:stretch>
        </p:blipFill>
        <p:spPr>
          <a:xfrm>
            <a:off x="8975452" y="-609459"/>
            <a:ext cx="609459" cy="609459"/>
          </a:xfrm>
          <a:prstGeom prst="rect">
            <a:avLst/>
          </a:prstGeom>
        </p:spPr>
      </p:pic>
      <p:pic>
        <p:nvPicPr>
          <p:cNvPr id="42" name="media1">
            <a:hlinkClick r:id="" action="ppaction://media"/>
          </p:cNvPr>
          <p:cNvPicPr>
            <a:picLocks noChangeAspect="1"/>
          </p:cNvPicPr>
          <p:nvPr>
            <a:videoFile r:link="rId1"/>
            <p:extLst>
              <p:ext uri="{DAA4B4D4-6D71-4841-9C94-3DE7FCFB9230}">
                <p14:media xmlns:p14="http://schemas.microsoft.com/office/powerpoint/2010/main" xmlns="" r:embed="rId14">
                  <p14:trim st="502" end="23533"/>
                  <p14:fade out="1000"/>
                </p14:media>
              </p:ext>
            </p:extLst>
          </p:nvPr>
        </p:nvPicPr>
        <p:blipFill>
          <a:blip r:embed="rId13" cstate="print"/>
          <a:stretch>
            <a:fillRect/>
          </a:stretch>
        </p:blipFill>
        <p:spPr>
          <a:xfrm>
            <a:off x="8294988" y="-622715"/>
            <a:ext cx="609459" cy="609459"/>
          </a:xfrm>
          <a:prstGeom prst="rect">
            <a:avLst/>
          </a:prstGeom>
        </p:spPr>
      </p:pic>
      <p:pic>
        <p:nvPicPr>
          <p:cNvPr id="43" name="media1">
            <a:hlinkClick r:id="" action="ppaction://media"/>
          </p:cNvPr>
          <p:cNvPicPr>
            <a:picLocks noChangeAspect="1"/>
          </p:cNvPicPr>
          <p:nvPr>
            <a:videoFile r:link="rId1"/>
            <p:extLst>
              <p:ext uri="{DAA4B4D4-6D71-4841-9C94-3DE7FCFB9230}">
                <p14:media xmlns:p14="http://schemas.microsoft.com/office/powerpoint/2010/main" xmlns="" r:embed="rId14">
                  <p14:trim st="502" end="23533"/>
                  <p14:fade out="1000"/>
                </p14:media>
              </p:ext>
            </p:extLst>
          </p:nvPr>
        </p:nvPicPr>
        <p:blipFill>
          <a:blip r:embed="rId13" cstate="print"/>
          <a:stretch>
            <a:fillRect/>
          </a:stretch>
        </p:blipFill>
        <p:spPr>
          <a:xfrm>
            <a:off x="7611564" y="-622715"/>
            <a:ext cx="609459" cy="609459"/>
          </a:xfrm>
          <a:prstGeom prst="rect">
            <a:avLst/>
          </a:prstGeom>
        </p:spPr>
      </p:pic>
      <p:pic>
        <p:nvPicPr>
          <p:cNvPr id="44" name="Picture 43"/>
          <p:cNvPicPr>
            <a:picLocks noChangeAspect="1"/>
          </p:cNvPicPr>
          <p:nvPr/>
        </p:nvPicPr>
        <p:blipFill>
          <a:blip r:embed="rId15">
            <a:extLst>
              <a:ext uri="{28A0092B-C50C-407E-A947-70E740481C1C}">
                <a14:useLocalDpi xmlns:a14="http://schemas.microsoft.com/office/drawing/2010/main" xmlns="" val="0"/>
              </a:ext>
            </a:extLst>
          </a:blip>
          <a:stretch>
            <a:fillRect/>
          </a:stretch>
        </p:blipFill>
        <p:spPr>
          <a:xfrm>
            <a:off x="12141297" y="4432009"/>
            <a:ext cx="2932654" cy="1561544"/>
          </a:xfrm>
          <a:prstGeom prst="rect">
            <a:avLst/>
          </a:prstGeom>
        </p:spPr>
      </p:pic>
      <p:sp>
        <p:nvSpPr>
          <p:cNvPr id="45" name="Mũi tên: Phải 23">
            <a:hlinkClick r:id="rId16" action="ppaction://hlinksldjump"/>
            <a:extLst>
              <a:ext uri="{FF2B5EF4-FFF2-40B4-BE49-F238E27FC236}">
                <a16:creationId xmlns:a16="http://schemas.microsoft.com/office/drawing/2014/main" xmlns="" id="{00C07828-5AF1-44EE-8ACC-8401F6FB92F1}"/>
              </a:ext>
            </a:extLst>
          </p:cNvPr>
          <p:cNvSpPr/>
          <p:nvPr/>
        </p:nvSpPr>
        <p:spPr>
          <a:xfrm rot="10800000" flipV="1">
            <a:off x="4291918" y="5249585"/>
            <a:ext cx="2574162" cy="1079784"/>
          </a:xfrm>
          <a:prstGeom prst="rightArrow">
            <a:avLst/>
          </a:prstGeom>
          <a:solidFill>
            <a:schemeClr val="accent2"/>
          </a:solidFill>
          <a:ln>
            <a:solidFill>
              <a:schemeClr val="bg1"/>
            </a:solidFill>
          </a:ln>
          <a:effectLst>
            <a:innerShdw blurRad="63500" dist="50800" dir="162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Arial" panose="020B0604020202020204" pitchFamily="34" charset="0"/>
                <a:cs typeface="Arial" panose="020B0604020202020204" pitchFamily="34" charset="0"/>
              </a:rPr>
              <a:t>TIẾP THEO</a:t>
            </a:r>
          </a:p>
        </p:txBody>
      </p:sp>
      <p:pic>
        <p:nvPicPr>
          <p:cNvPr id="46" name="dung roi">
            <a:hlinkClick r:id="" action="ppaction://media"/>
            <a:extLst>
              <a:ext uri="{FF2B5EF4-FFF2-40B4-BE49-F238E27FC236}">
                <a16:creationId xmlns:a16="http://schemas.microsoft.com/office/drawing/2014/main" xmlns="" id="{B771DE68-BFA4-4978-ABFA-C34E2F18C7AA}"/>
              </a:ext>
            </a:extLst>
          </p:cNvPr>
          <p:cNvPicPr>
            <a:picLocks noChangeAspect="1"/>
          </p:cNvPicPr>
          <p:nvPr>
            <a:videoFile r:link="rId1"/>
            <p:extLst>
              <p:ext uri="{DAA4B4D4-6D71-4841-9C94-3DE7FCFB9230}">
                <p14:media xmlns:p14="http://schemas.microsoft.com/office/powerpoint/2010/main" xmlns="" r:embed="rId17">
                  <p14:trim st="978" end="1628"/>
                </p14:media>
              </p:ext>
            </p:extLst>
          </p:nvPr>
        </p:nvPicPr>
        <p:blipFill>
          <a:blip r:embed="rId13" cstate="print"/>
          <a:stretch>
            <a:fillRect/>
          </a:stretch>
        </p:blipFill>
        <p:spPr>
          <a:xfrm>
            <a:off x="6058332" y="-653879"/>
            <a:ext cx="609459" cy="609459"/>
          </a:xfrm>
          <a:prstGeom prst="rect">
            <a:avLst/>
          </a:prstGeom>
        </p:spPr>
      </p:pic>
      <p:pic>
        <p:nvPicPr>
          <p:cNvPr id="47" name="sai roi">
            <a:hlinkClick r:id="" action="ppaction://media"/>
            <a:extLst>
              <a:ext uri="{FF2B5EF4-FFF2-40B4-BE49-F238E27FC236}">
                <a16:creationId xmlns:a16="http://schemas.microsoft.com/office/drawing/2014/main" xmlns="" id="{492507AB-F3BB-4084-8DC3-7AA2DDF3385E}"/>
              </a:ext>
            </a:extLst>
          </p:cNvPr>
          <p:cNvPicPr>
            <a:picLocks noChangeAspect="1"/>
          </p:cNvPicPr>
          <p:nvPr>
            <a:videoFile r:link="rId1"/>
            <p:extLst>
              <p:ext uri="{DAA4B4D4-6D71-4841-9C94-3DE7FCFB9230}">
                <p14:media xmlns:p14="http://schemas.microsoft.com/office/powerpoint/2010/main" xmlns="" r:embed="rId18"/>
              </p:ext>
            </p:extLst>
          </p:nvPr>
        </p:nvPicPr>
        <p:blipFill>
          <a:blip r:embed="rId13" cstate="print"/>
          <a:stretch>
            <a:fillRect/>
          </a:stretch>
        </p:blipFill>
        <p:spPr>
          <a:xfrm>
            <a:off x="5220129" y="-560284"/>
            <a:ext cx="609459" cy="609459"/>
          </a:xfrm>
          <a:prstGeom prst="rect">
            <a:avLst/>
          </a:prstGeom>
        </p:spPr>
      </p:pic>
      <p:pic>
        <p:nvPicPr>
          <p:cNvPr id="48" name="sai roi">
            <a:hlinkClick r:id="" action="ppaction://media"/>
            <a:extLst>
              <a:ext uri="{FF2B5EF4-FFF2-40B4-BE49-F238E27FC236}">
                <a16:creationId xmlns:a16="http://schemas.microsoft.com/office/drawing/2014/main" xmlns="" id="{2003C579-1F2D-45F5-BF95-CC5219BE5AA3}"/>
              </a:ext>
            </a:extLst>
          </p:cNvPr>
          <p:cNvPicPr>
            <a:picLocks noChangeAspect="1"/>
          </p:cNvPicPr>
          <p:nvPr>
            <a:videoFile r:link="rId1"/>
            <p:extLst>
              <p:ext uri="{DAA4B4D4-6D71-4841-9C94-3DE7FCFB9230}">
                <p14:media xmlns:p14="http://schemas.microsoft.com/office/powerpoint/2010/main" xmlns="" r:embed="rId18"/>
              </p:ext>
            </p:extLst>
          </p:nvPr>
        </p:nvPicPr>
        <p:blipFill>
          <a:blip r:embed="rId13" cstate="print"/>
          <a:stretch>
            <a:fillRect/>
          </a:stretch>
        </p:blipFill>
        <p:spPr>
          <a:xfrm>
            <a:off x="4166889" y="-650695"/>
            <a:ext cx="609459" cy="609459"/>
          </a:xfrm>
          <a:prstGeom prst="rect">
            <a:avLst/>
          </a:prstGeom>
        </p:spPr>
      </p:pic>
      <p:pic>
        <p:nvPicPr>
          <p:cNvPr id="49" name="sai roi">
            <a:hlinkClick r:id="" action="ppaction://media"/>
            <a:extLst>
              <a:ext uri="{FF2B5EF4-FFF2-40B4-BE49-F238E27FC236}">
                <a16:creationId xmlns:a16="http://schemas.microsoft.com/office/drawing/2014/main" xmlns="" id="{9C48F706-1C78-420B-94B1-E5E903EF021A}"/>
              </a:ext>
            </a:extLst>
          </p:cNvPr>
          <p:cNvPicPr>
            <a:picLocks noChangeAspect="1"/>
          </p:cNvPicPr>
          <p:nvPr>
            <a:videoFile r:link="rId1"/>
            <p:extLst>
              <p:ext uri="{DAA4B4D4-6D71-4841-9C94-3DE7FCFB9230}">
                <p14:media xmlns:p14="http://schemas.microsoft.com/office/powerpoint/2010/main" xmlns="" r:embed="rId18"/>
              </p:ext>
            </p:extLst>
          </p:nvPr>
        </p:nvPicPr>
        <p:blipFill>
          <a:blip r:embed="rId13" cstate="print"/>
          <a:stretch>
            <a:fillRect/>
          </a:stretch>
        </p:blipFill>
        <p:spPr>
          <a:xfrm>
            <a:off x="3283312" y="-673224"/>
            <a:ext cx="609459" cy="609459"/>
          </a:xfrm>
          <a:prstGeom prst="rect">
            <a:avLst/>
          </a:prstGeom>
        </p:spPr>
      </p:pic>
      <p:pic>
        <p:nvPicPr>
          <p:cNvPr id="50" name="Picture 49"/>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12121457" y="1295894"/>
            <a:ext cx="6858000" cy="6858000"/>
          </a:xfrm>
          <a:prstGeom prst="rect">
            <a:avLst/>
          </a:prstGeom>
        </p:spPr>
      </p:pic>
      <p:sp>
        <p:nvSpPr>
          <p:cNvPr id="51" name="B">
            <a:extLst>
              <a:ext uri="{FF2B5EF4-FFF2-40B4-BE49-F238E27FC236}">
                <a16:creationId xmlns:a16="http://schemas.microsoft.com/office/drawing/2014/main" xmlns="" id="{EFEC2813-F03C-46C4-B220-977ADEDD23F1}"/>
              </a:ext>
            </a:extLst>
          </p:cNvPr>
          <p:cNvSpPr/>
          <p:nvPr/>
        </p:nvSpPr>
        <p:spPr>
          <a:xfrm flipH="1">
            <a:off x="8020539" y="3635326"/>
            <a:ext cx="4227665"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800" b="1" kern="0" dirty="0">
                <a:solidFill>
                  <a:schemeClr val="tx1"/>
                </a:solidFill>
                <a:latin typeface="Times New Roman" panose="02020603050405020304" pitchFamily="18" charset="0"/>
                <a:cs typeface="Times New Roman" panose="02020603050405020304" pitchFamily="18" charset="0"/>
              </a:rPr>
              <a:t>B. </a:t>
            </a:r>
            <a:r>
              <a:rPr lang="en-US" sz="2800" b="1" kern="0" dirty="0" err="1">
                <a:solidFill>
                  <a:schemeClr val="tx1"/>
                </a:solidFill>
                <a:latin typeface="Times New Roman" panose="02020603050405020304" pitchFamily="18" charset="0"/>
                <a:cs typeface="Times New Roman" panose="02020603050405020304" pitchFamily="18" charset="0"/>
              </a:rPr>
              <a:t>Cần</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phải</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hướng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tới</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hòa</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bình</a:t>
            </a:r>
            <a:r>
              <a:rPr lang="en-US" sz="3600" b="1" kern="0" dirty="0">
                <a:solidFill>
                  <a:prstClr val="white"/>
                </a:solidFill>
                <a:latin typeface="Times New Roman" panose="02020603050405020304" pitchFamily="18" charset="0"/>
                <a:cs typeface="Times New Roman" panose="02020603050405020304" pitchFamily="18" charset="0"/>
              </a:rPr>
              <a:t>.</a:t>
            </a:r>
            <a:endParaRPr lang="en-US" sz="4400" b="1" kern="0" dirty="0">
              <a:solidFill>
                <a:prstClr val="white"/>
              </a:solidFill>
              <a:latin typeface="Times New Roman" panose="02020603050405020304" pitchFamily="18" charset="0"/>
              <a:cs typeface="Times New Roman" panose="02020603050405020304" pitchFamily="18" charset="0"/>
            </a:endParaRPr>
          </a:p>
        </p:txBody>
      </p:sp>
      <p:sp>
        <p:nvSpPr>
          <p:cNvPr id="52" name="A">
            <a:extLst>
              <a:ext uri="{FF2B5EF4-FFF2-40B4-BE49-F238E27FC236}">
                <a16:creationId xmlns:a16="http://schemas.microsoft.com/office/drawing/2014/main" xmlns="" id="{EFEC2813-F03C-46C4-B220-977ADEDD23F1}"/>
              </a:ext>
            </a:extLst>
          </p:cNvPr>
          <p:cNvSpPr/>
          <p:nvPr/>
        </p:nvSpPr>
        <p:spPr>
          <a:xfrm flipH="1">
            <a:off x="8031384" y="2496933"/>
            <a:ext cx="4227665"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800" b="1" kern="0" dirty="0">
                <a:solidFill>
                  <a:schemeClr val="tx1"/>
                </a:solidFill>
                <a:latin typeface="Times New Roman" panose="02020603050405020304" pitchFamily="18" charset="0"/>
                <a:cs typeface="Times New Roman" panose="02020603050405020304" pitchFamily="18" charset="0"/>
              </a:rPr>
              <a:t>A. </a:t>
            </a:r>
            <a:r>
              <a:rPr lang="en-US" sz="2800" b="1" kern="0" dirty="0" err="1">
                <a:solidFill>
                  <a:schemeClr val="tx1"/>
                </a:solidFill>
                <a:latin typeface="Times New Roman" panose="02020603050405020304" pitchFamily="18" charset="0"/>
                <a:cs typeface="Times New Roman" panose="02020603050405020304" pitchFamily="18" charset="0"/>
              </a:rPr>
              <a:t>Biết</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tôn</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trọng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và</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sống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chan</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hòa</a:t>
            </a:r>
            <a:r>
              <a:rPr lang="en-US" sz="2800" b="1" kern="0" dirty="0">
                <a:solidFill>
                  <a:schemeClr val="tx1"/>
                </a:solidFill>
                <a:latin typeface="Times New Roman" panose="02020603050405020304" pitchFamily="18" charset="0"/>
                <a:cs typeface="Times New Roman" panose="02020603050405020304" pitchFamily="18" charset="0"/>
              </a:rPr>
              <a:t>.</a:t>
            </a:r>
            <a:endParaRPr lang="en-US" sz="1600" kern="0" dirty="0">
              <a:solidFill>
                <a:schemeClr val="tx1"/>
              </a:solidFill>
            </a:endParaRPr>
          </a:p>
        </p:txBody>
      </p:sp>
      <p:sp>
        <p:nvSpPr>
          <p:cNvPr id="53" name="C">
            <a:extLst>
              <a:ext uri="{FF2B5EF4-FFF2-40B4-BE49-F238E27FC236}">
                <a16:creationId xmlns:a16="http://schemas.microsoft.com/office/drawing/2014/main" xmlns="" id="{EFEC2813-F03C-46C4-B220-977ADEDD23F1}"/>
              </a:ext>
            </a:extLst>
          </p:cNvPr>
          <p:cNvSpPr/>
          <p:nvPr/>
        </p:nvSpPr>
        <p:spPr>
          <a:xfrm flipH="1">
            <a:off x="8077536" y="4717911"/>
            <a:ext cx="4227665"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800" b="1" kern="0" dirty="0">
                <a:solidFill>
                  <a:schemeClr val="tx1"/>
                </a:solidFill>
                <a:latin typeface="Times New Roman" panose="02020603050405020304" pitchFamily="18" charset="0"/>
                <a:cs typeface="Times New Roman" panose="02020603050405020304" pitchFamily="18" charset="0"/>
              </a:rPr>
              <a:t>C. </a:t>
            </a:r>
            <a:r>
              <a:rPr lang="en-US" sz="2800" b="1" kern="0" dirty="0" err="1">
                <a:solidFill>
                  <a:schemeClr val="tx1"/>
                </a:solidFill>
                <a:latin typeface="Times New Roman" panose="02020603050405020304" pitchFamily="18" charset="0"/>
                <a:cs typeface="Times New Roman" panose="02020603050405020304" pitchFamily="18" charset="0"/>
              </a:rPr>
              <a:t>Bảo</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vệ</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môi</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trường</a:t>
            </a:r>
            <a:r>
              <a:rPr lang="en-US" sz="2800" b="1" kern="0" dirty="0">
                <a:solidFill>
                  <a:schemeClr val="tx1"/>
                </a:solidFill>
                <a:latin typeface="Times New Roman" panose="02020603050405020304" pitchFamily="18" charset="0"/>
                <a:cs typeface="Times New Roman" panose="02020603050405020304" pitchFamily="18" charset="0"/>
              </a:rPr>
              <a:t>.</a:t>
            </a:r>
            <a:endParaRPr lang="en-US" sz="2800" kern="0" dirty="0">
              <a:solidFill>
                <a:schemeClr val="tx1"/>
              </a:solidFill>
            </a:endParaRPr>
          </a:p>
        </p:txBody>
      </p:sp>
      <p:sp>
        <p:nvSpPr>
          <p:cNvPr id="54" name="D">
            <a:extLst>
              <a:ext uri="{FF2B5EF4-FFF2-40B4-BE49-F238E27FC236}">
                <a16:creationId xmlns:a16="http://schemas.microsoft.com/office/drawing/2014/main" xmlns="" id="{EFEC2813-F03C-46C4-B220-977ADEDD23F1}"/>
              </a:ext>
            </a:extLst>
          </p:cNvPr>
          <p:cNvSpPr/>
          <p:nvPr/>
        </p:nvSpPr>
        <p:spPr>
          <a:xfrm flipH="1">
            <a:off x="8077535" y="5848584"/>
            <a:ext cx="4227665"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800" b="1" kern="0" dirty="0">
                <a:solidFill>
                  <a:schemeClr val="tx1"/>
                </a:solidFill>
                <a:latin typeface="Times New Roman" panose="02020603050405020304" pitchFamily="18" charset="0"/>
                <a:cs typeface="Times New Roman" panose="02020603050405020304" pitchFamily="18" charset="0"/>
              </a:rPr>
              <a:t>D. </a:t>
            </a:r>
            <a:r>
              <a:rPr lang="en-US" sz="2800" b="1" kern="0" dirty="0" err="1">
                <a:solidFill>
                  <a:schemeClr val="tx1"/>
                </a:solidFill>
                <a:latin typeface="Times New Roman" panose="02020603050405020304" pitchFamily="18" charset="0"/>
                <a:cs typeface="Times New Roman" panose="02020603050405020304" pitchFamily="18" charset="0"/>
              </a:rPr>
              <a:t>Yêu</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thiên</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nhiên</a:t>
            </a:r>
            <a:r>
              <a:rPr lang="en-US" sz="2800" b="1" kern="0" dirty="0">
                <a:solidFill>
                  <a:schemeClr val="tx1"/>
                </a:solidFill>
                <a:latin typeface="Times New Roman" panose="02020603050405020304" pitchFamily="18" charset="0"/>
                <a:cs typeface="Times New Roman" panose="02020603050405020304" pitchFamily="18" charset="0"/>
              </a:rPr>
              <a:t>.</a:t>
            </a:r>
            <a:endParaRPr lang="en-US" sz="2800" kern="0" dirty="0">
              <a:solidFill>
                <a:schemeClr val="tx1"/>
              </a:solidFill>
            </a:endParaRPr>
          </a:p>
        </p:txBody>
      </p:sp>
    </p:spTree>
    <p:extLst>
      <p:ext uri="{BB962C8B-B14F-4D97-AF65-F5344CB8AC3E}">
        <p14:creationId xmlns:p14="http://schemas.microsoft.com/office/powerpoint/2010/main" xmlns="" val="302651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2.29167E-6 2.59259E-6 L -1.27826 0.01713 " pathEditMode="relative" rAng="0" ptsTypes="AA">
                                      <p:cBhvr>
                                        <p:cTn id="6" dur="2500" fill="hold"/>
                                        <p:tgtEl>
                                          <p:spTgt spid="44"/>
                                        </p:tgtEl>
                                        <p:attrNameLst>
                                          <p:attrName>ppt_x</p:attrName>
                                          <p:attrName>ppt_y</p:attrName>
                                        </p:attrNameLst>
                                      </p:cBhvr>
                                      <p:rCtr x="-63919" y="856"/>
                                    </p:animMotion>
                                  </p:childTnLst>
                                </p:cTn>
                              </p:par>
                              <p:par>
                                <p:cTn id="7" presetID="35" presetClass="path" presetSubtype="0" accel="50000" decel="50000" fill="hold" nodeType="withEffect">
                                  <p:stCondLst>
                                    <p:cond delay="0"/>
                                  </p:stCondLst>
                                  <p:childTnLst>
                                    <p:animMotion origin="layout" path="M 4.88941E-6 -3.7037E-7 L -0.87484 -3.7037E-7 " pathEditMode="relative" rAng="0" ptsTypes="AA">
                                      <p:cBhvr>
                                        <p:cTn id="8" dur="5000" fill="hold"/>
                                        <p:tgtEl>
                                          <p:spTgt spid="50"/>
                                        </p:tgtEl>
                                        <p:attrNameLst>
                                          <p:attrName>ppt_x</p:attrName>
                                          <p:attrName>ppt_y</p:attrName>
                                        </p:attrNameLst>
                                      </p:cBhvr>
                                      <p:rCtr x="-43742" y="0"/>
                                    </p:animMotion>
                                  </p:childTnLst>
                                </p:cTn>
                              </p:par>
                              <p:par>
                                <p:cTn id="9" presetID="8" presetClass="emph" presetSubtype="0" fill="hold" nodeType="withEffect">
                                  <p:stCondLst>
                                    <p:cond delay="0"/>
                                  </p:stCondLst>
                                  <p:childTnLst>
                                    <p:animRot by="21600000">
                                      <p:cBhvr>
                                        <p:cTn id="10" dur="250" fill="hold"/>
                                        <p:tgtEl>
                                          <p:spTgt spid="50"/>
                                        </p:tgtEl>
                                        <p:attrNameLst>
                                          <p:attrName>r</p:attrName>
                                        </p:attrNameLst>
                                      </p:cBhvr>
                                    </p:animRot>
                                  </p:childTnLst>
                                </p:cTn>
                              </p:par>
                              <p:par>
                                <p:cTn id="11" presetID="1" presetClass="mediacall" presetSubtype="0" fill="hold" nodeType="withEffect">
                                  <p:stCondLst>
                                    <p:cond delay="0"/>
                                  </p:stCondLst>
                                  <p:childTnLst>
                                    <p:cmd type="call" cmd="playFrom(0.0)">
                                      <p:cBhvr>
                                        <p:cTn id="12" dur="6389" fill="hold"/>
                                        <p:tgtEl>
                                          <p:spTgt spid="39"/>
                                        </p:tgtEl>
                                      </p:cBhvr>
                                    </p:cmd>
                                  </p:childTnLst>
                                </p:cTn>
                              </p:par>
                              <p:par>
                                <p:cTn id="13" presetID="1" presetClass="mediacall" presetSubtype="0" fill="hold" nodeType="withEffect">
                                  <p:stCondLst>
                                    <p:cond delay="0"/>
                                  </p:stCondLst>
                                  <p:childTnLst>
                                    <p:cmd type="call" cmd="playFrom(0.0)">
                                      <p:cBhvr>
                                        <p:cTn id="14" dur="3032" fill="hold"/>
                                        <p:tgtEl>
                                          <p:spTgt spid="38"/>
                                        </p:tgtEl>
                                      </p:cBhvr>
                                    </p:cmd>
                                  </p:childTnLst>
                                </p:cTn>
                              </p:par>
                            </p:childTnLst>
                          </p:cTn>
                        </p:par>
                        <p:par>
                          <p:cTn id="15" fill="hold">
                            <p:stCondLst>
                              <p:cond delay="6389"/>
                            </p:stCondLst>
                            <p:childTnLst>
                              <p:par>
                                <p:cTn id="16" presetID="42" presetClass="entr" presetSubtype="0"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1000"/>
                                        <p:tgtEl>
                                          <p:spTgt spid="37"/>
                                        </p:tgtEl>
                                      </p:cBhvr>
                                    </p:animEffect>
                                    <p:anim calcmode="lin" valueType="num">
                                      <p:cBhvr>
                                        <p:cTn id="19" dur="1000" fill="hold"/>
                                        <p:tgtEl>
                                          <p:spTgt spid="37"/>
                                        </p:tgtEl>
                                        <p:attrNameLst>
                                          <p:attrName>ppt_x</p:attrName>
                                        </p:attrNameLst>
                                      </p:cBhvr>
                                      <p:tavLst>
                                        <p:tav tm="0">
                                          <p:val>
                                            <p:strVal val="#ppt_x"/>
                                          </p:val>
                                        </p:tav>
                                        <p:tav tm="100000">
                                          <p:val>
                                            <p:strVal val="#ppt_x"/>
                                          </p:val>
                                        </p:tav>
                                      </p:tavLst>
                                    </p:anim>
                                    <p:anim calcmode="lin" valueType="num">
                                      <p:cBhvr>
                                        <p:cTn id="20" dur="1000" fill="hold"/>
                                        <p:tgtEl>
                                          <p:spTgt spid="3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par>
                                <p:cTn id="21" presetID="53" presetClass="entr" presetSubtype="16" fill="hold" grpId="0" nodeType="withEffect">
                                  <p:stCondLst>
                                    <p:cond delay="0"/>
                                  </p:stCondLst>
                                  <p:iterate type="lt">
                                    <p:tmPct val="0"/>
                                  </p:iterate>
                                  <p:childTnLst>
                                    <p:set>
                                      <p:cBhvr>
                                        <p:cTn id="22" dur="1" fill="hold">
                                          <p:stCondLst>
                                            <p:cond delay="0"/>
                                          </p:stCondLst>
                                        </p:cTn>
                                        <p:tgtEl>
                                          <p:spTgt spid="52"/>
                                        </p:tgtEl>
                                        <p:attrNameLst>
                                          <p:attrName>style.visibility</p:attrName>
                                        </p:attrNameLst>
                                      </p:cBhvr>
                                      <p:to>
                                        <p:strVal val="visible"/>
                                      </p:to>
                                    </p:set>
                                    <p:anim calcmode="lin" valueType="num">
                                      <p:cBhvr>
                                        <p:cTn id="23" dur="500" fill="hold"/>
                                        <p:tgtEl>
                                          <p:spTgt spid="52"/>
                                        </p:tgtEl>
                                        <p:attrNameLst>
                                          <p:attrName>ppt_w</p:attrName>
                                        </p:attrNameLst>
                                      </p:cBhvr>
                                      <p:tavLst>
                                        <p:tav tm="0">
                                          <p:val>
                                            <p:fltVal val="0"/>
                                          </p:val>
                                        </p:tav>
                                        <p:tav tm="100000">
                                          <p:val>
                                            <p:strVal val="#ppt_w"/>
                                          </p:val>
                                        </p:tav>
                                      </p:tavLst>
                                    </p:anim>
                                    <p:anim calcmode="lin" valueType="num">
                                      <p:cBhvr>
                                        <p:cTn id="24" dur="500" fill="hold"/>
                                        <p:tgtEl>
                                          <p:spTgt spid="52"/>
                                        </p:tgtEl>
                                        <p:attrNameLst>
                                          <p:attrName>ppt_h</p:attrName>
                                        </p:attrNameLst>
                                      </p:cBhvr>
                                      <p:tavLst>
                                        <p:tav tm="0">
                                          <p:val>
                                            <p:fltVal val="0"/>
                                          </p:val>
                                        </p:tav>
                                        <p:tav tm="100000">
                                          <p:val>
                                            <p:strVal val="#ppt_h"/>
                                          </p:val>
                                        </p:tav>
                                      </p:tavLst>
                                    </p:anim>
                                    <p:animEffect transition="in" filter="fade">
                                      <p:cBhvr>
                                        <p:cTn id="25" dur="500"/>
                                        <p:tgtEl>
                                          <p:spTgt spid="52"/>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 calcmode="lin" valueType="num">
                                      <p:cBhvr>
                                        <p:cTn id="28" dur="500" fill="hold"/>
                                        <p:tgtEl>
                                          <p:spTgt spid="51"/>
                                        </p:tgtEl>
                                        <p:attrNameLst>
                                          <p:attrName>ppt_w</p:attrName>
                                        </p:attrNameLst>
                                      </p:cBhvr>
                                      <p:tavLst>
                                        <p:tav tm="0">
                                          <p:val>
                                            <p:fltVal val="0"/>
                                          </p:val>
                                        </p:tav>
                                        <p:tav tm="100000">
                                          <p:val>
                                            <p:strVal val="#ppt_w"/>
                                          </p:val>
                                        </p:tav>
                                      </p:tavLst>
                                    </p:anim>
                                    <p:anim calcmode="lin" valueType="num">
                                      <p:cBhvr>
                                        <p:cTn id="29" dur="500" fill="hold"/>
                                        <p:tgtEl>
                                          <p:spTgt spid="51"/>
                                        </p:tgtEl>
                                        <p:attrNameLst>
                                          <p:attrName>ppt_h</p:attrName>
                                        </p:attrNameLst>
                                      </p:cBhvr>
                                      <p:tavLst>
                                        <p:tav tm="0">
                                          <p:val>
                                            <p:fltVal val="0"/>
                                          </p:val>
                                        </p:tav>
                                        <p:tav tm="100000">
                                          <p:val>
                                            <p:strVal val="#ppt_h"/>
                                          </p:val>
                                        </p:tav>
                                      </p:tavLst>
                                    </p:anim>
                                    <p:animEffect transition="in" filter="fade">
                                      <p:cBhvr>
                                        <p:cTn id="30" dur="500"/>
                                        <p:tgtEl>
                                          <p:spTgt spid="5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500" fill="hold"/>
                                        <p:tgtEl>
                                          <p:spTgt spid="53"/>
                                        </p:tgtEl>
                                        <p:attrNameLst>
                                          <p:attrName>ppt_w</p:attrName>
                                        </p:attrNameLst>
                                      </p:cBhvr>
                                      <p:tavLst>
                                        <p:tav tm="0">
                                          <p:val>
                                            <p:fltVal val="0"/>
                                          </p:val>
                                        </p:tav>
                                        <p:tav tm="100000">
                                          <p:val>
                                            <p:strVal val="#ppt_w"/>
                                          </p:val>
                                        </p:tav>
                                      </p:tavLst>
                                    </p:anim>
                                    <p:anim calcmode="lin" valueType="num">
                                      <p:cBhvr>
                                        <p:cTn id="34" dur="500" fill="hold"/>
                                        <p:tgtEl>
                                          <p:spTgt spid="53"/>
                                        </p:tgtEl>
                                        <p:attrNameLst>
                                          <p:attrName>ppt_h</p:attrName>
                                        </p:attrNameLst>
                                      </p:cBhvr>
                                      <p:tavLst>
                                        <p:tav tm="0">
                                          <p:val>
                                            <p:fltVal val="0"/>
                                          </p:val>
                                        </p:tav>
                                        <p:tav tm="100000">
                                          <p:val>
                                            <p:strVal val="#ppt_h"/>
                                          </p:val>
                                        </p:tav>
                                      </p:tavLst>
                                    </p:anim>
                                    <p:animEffect transition="in" filter="fade">
                                      <p:cBhvr>
                                        <p:cTn id="35" dur="500"/>
                                        <p:tgtEl>
                                          <p:spTgt spid="53"/>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54"/>
                                        </p:tgtEl>
                                        <p:attrNameLst>
                                          <p:attrName>style.visibility</p:attrName>
                                        </p:attrNameLst>
                                      </p:cBhvr>
                                      <p:to>
                                        <p:strVal val="visible"/>
                                      </p:to>
                                    </p:set>
                                    <p:anim calcmode="lin" valueType="num">
                                      <p:cBhvr>
                                        <p:cTn id="38" dur="500" fill="hold"/>
                                        <p:tgtEl>
                                          <p:spTgt spid="54"/>
                                        </p:tgtEl>
                                        <p:attrNameLst>
                                          <p:attrName>ppt_w</p:attrName>
                                        </p:attrNameLst>
                                      </p:cBhvr>
                                      <p:tavLst>
                                        <p:tav tm="0">
                                          <p:val>
                                            <p:fltVal val="0"/>
                                          </p:val>
                                        </p:tav>
                                        <p:tav tm="100000">
                                          <p:val>
                                            <p:strVal val="#ppt_w"/>
                                          </p:val>
                                        </p:tav>
                                      </p:tavLst>
                                    </p:anim>
                                    <p:anim calcmode="lin" valueType="num">
                                      <p:cBhvr>
                                        <p:cTn id="39" dur="500" fill="hold"/>
                                        <p:tgtEl>
                                          <p:spTgt spid="54"/>
                                        </p:tgtEl>
                                        <p:attrNameLst>
                                          <p:attrName>ppt_h</p:attrName>
                                        </p:attrNameLst>
                                      </p:cBhvr>
                                      <p:tavLst>
                                        <p:tav tm="0">
                                          <p:val>
                                            <p:fltVal val="0"/>
                                          </p:val>
                                        </p:tav>
                                        <p:tav tm="100000">
                                          <p:val>
                                            <p:strVal val="#ppt_h"/>
                                          </p:val>
                                        </p:tav>
                                      </p:tavLst>
                                    </p:anim>
                                    <p:animEffect transition="in" filter="fade">
                                      <p:cBhvr>
                                        <p:cTn id="4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52"/>
                    </p:tgtEl>
                  </p:cond>
                </p:stCondLst>
                <p:endSync evt="end" delay="0">
                  <p:rtn val="all"/>
                </p:endSync>
                <p:childTnLst>
                  <p:par>
                    <p:cTn id="42" fill="hold">
                      <p:stCondLst>
                        <p:cond delay="0"/>
                      </p:stCondLst>
                      <p:childTnLst>
                        <p:par>
                          <p:cTn id="43" fill="hold">
                            <p:stCondLst>
                              <p:cond delay="0"/>
                            </p:stCondLst>
                            <p:childTnLst>
                              <p:par>
                                <p:cTn id="44" presetID="24" presetClass="emph" presetSubtype="0" fill="hold" grpId="1" nodeType="withEffect">
                                  <p:stCondLst>
                                    <p:cond delay="0"/>
                                  </p:stCondLst>
                                  <p:iterate type="lt">
                                    <p:tmPct val="0"/>
                                  </p:iterate>
                                  <p:childTnLst>
                                    <p:animClr clrSpc="hsl" dir="cw">
                                      <p:cBhvr override="childStyle">
                                        <p:cTn id="45" dur="500" fill="hold"/>
                                        <p:tgtEl>
                                          <p:spTgt spid="52"/>
                                        </p:tgtEl>
                                        <p:attrNameLst>
                                          <p:attrName>style.color</p:attrName>
                                        </p:attrNameLst>
                                      </p:cBhvr>
                                      <p:by>
                                        <p:hsl h="0" s="-12549" l="-25098"/>
                                      </p:by>
                                    </p:animClr>
                                    <p:animClr clrSpc="hsl" dir="cw">
                                      <p:cBhvr>
                                        <p:cTn id="46" dur="500" fill="hold"/>
                                        <p:tgtEl>
                                          <p:spTgt spid="52"/>
                                        </p:tgtEl>
                                        <p:attrNameLst>
                                          <p:attrName>fillcolor</p:attrName>
                                        </p:attrNameLst>
                                      </p:cBhvr>
                                      <p:by>
                                        <p:hsl h="0" s="-12549" l="-25098"/>
                                      </p:by>
                                    </p:animClr>
                                    <p:animClr clrSpc="hsl" dir="cw">
                                      <p:cBhvr>
                                        <p:cTn id="47" dur="500" fill="hold"/>
                                        <p:tgtEl>
                                          <p:spTgt spid="52"/>
                                        </p:tgtEl>
                                        <p:attrNameLst>
                                          <p:attrName>stroke.color</p:attrName>
                                        </p:attrNameLst>
                                      </p:cBhvr>
                                      <p:by>
                                        <p:hsl h="0" s="-12549" l="-25098"/>
                                      </p:by>
                                    </p:animClr>
                                    <p:set>
                                      <p:cBhvr>
                                        <p:cTn id="48" dur="500" fill="hold"/>
                                        <p:tgtEl>
                                          <p:spTgt spid="52"/>
                                        </p:tgtEl>
                                        <p:attrNameLst>
                                          <p:attrName>fill.type</p:attrName>
                                        </p:attrNameLst>
                                      </p:cBhvr>
                                      <p:to>
                                        <p:strVal val="solid"/>
                                      </p:to>
                                    </p:set>
                                  </p:childTnLst>
                                  <p:subTnLst>
                                    <p:audio>
                                      <p:cMediaNode>
                                        <p:cTn display="0" masterRel="sameClick">
                                          <p:stCondLst>
                                            <p:cond evt="begin" delay="0">
                                              <p:tn val="44"/>
                                            </p:cond>
                                          </p:stCondLst>
                                          <p:endCondLst>
                                            <p:cond evt="onStopAudio" delay="0">
                                              <p:tgtEl>
                                                <p:sldTgt/>
                                              </p:tgtEl>
                                            </p:cond>
                                          </p:endCondLst>
                                        </p:cTn>
                                        <p:tgtEl>
                                          <p:sndTgt r:embed="rId5" name="wind.wav"/>
                                        </p:tgtEl>
                                      </p:cMediaNode>
                                    </p:audio>
                                  </p:subTnLst>
                                </p:cTn>
                              </p:par>
                              <p:par>
                                <p:cTn id="49" presetID="10" presetClass="exit" presetSubtype="0" fill="hold" grpId="1" nodeType="withEffect">
                                  <p:stCondLst>
                                    <p:cond delay="0"/>
                                  </p:stCondLst>
                                  <p:childTnLst>
                                    <p:animEffect transition="out" filter="fade">
                                      <p:cBhvr>
                                        <p:cTn id="50" dur="500"/>
                                        <p:tgtEl>
                                          <p:spTgt spid="53"/>
                                        </p:tgtEl>
                                      </p:cBhvr>
                                    </p:animEffect>
                                    <p:set>
                                      <p:cBhvr>
                                        <p:cTn id="51" dur="1" fill="hold">
                                          <p:stCondLst>
                                            <p:cond delay="499"/>
                                          </p:stCondLst>
                                        </p:cTn>
                                        <p:tgtEl>
                                          <p:spTgt spid="53"/>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54"/>
                                        </p:tgtEl>
                                      </p:cBhvr>
                                    </p:animEffect>
                                    <p:set>
                                      <p:cBhvr>
                                        <p:cTn id="54" dur="1" fill="hold">
                                          <p:stCondLst>
                                            <p:cond delay="499"/>
                                          </p:stCondLst>
                                        </p:cTn>
                                        <p:tgtEl>
                                          <p:spTgt spid="54"/>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51"/>
                                        </p:tgtEl>
                                      </p:cBhvr>
                                    </p:animEffect>
                                    <p:set>
                                      <p:cBhvr>
                                        <p:cTn id="57" dur="1" fill="hold">
                                          <p:stCondLst>
                                            <p:cond delay="499"/>
                                          </p:stCondLst>
                                        </p:cTn>
                                        <p:tgtEl>
                                          <p:spTgt spid="51"/>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2131" fill="hold"/>
                                        <p:tgtEl>
                                          <p:spTgt spid="46"/>
                                        </p:tgtEl>
                                      </p:cBhvr>
                                    </p:cmd>
                                  </p:childTnLst>
                                </p:cTn>
                              </p:par>
                            </p:childTnLst>
                          </p:cTn>
                        </p:par>
                        <p:par>
                          <p:cTn id="60" fill="hold">
                            <p:stCondLst>
                              <p:cond delay="2131"/>
                            </p:stCondLst>
                            <p:childTnLst>
                              <p:par>
                                <p:cTn id="61" presetID="56" presetClass="path" presetSubtype="0" accel="50000" decel="50000" fill="hold" nodeType="afterEffect">
                                  <p:stCondLst>
                                    <p:cond delay="0"/>
                                  </p:stCondLst>
                                  <p:childTnLst>
                                    <p:animMotion origin="layout" path="M -6.25E-7 1.11111E-6 L 0.13646 0.05486 " pathEditMode="relative" rAng="0" ptsTypes="AA">
                                      <p:cBhvr>
                                        <p:cTn id="62" dur="1300" fill="hold"/>
                                        <p:tgtEl>
                                          <p:spTgt spid="35"/>
                                        </p:tgtEl>
                                        <p:attrNameLst>
                                          <p:attrName>ppt_x</p:attrName>
                                          <p:attrName>ppt_y</p:attrName>
                                        </p:attrNameLst>
                                      </p:cBhvr>
                                      <p:rCtr x="6823" y="2731"/>
                                    </p:animMotion>
                                  </p:childTnLst>
                                </p:cTn>
                              </p:par>
                            </p:childTnLst>
                          </p:cTn>
                        </p:par>
                        <p:par>
                          <p:cTn id="63" fill="hold">
                            <p:stCondLst>
                              <p:cond delay="3431"/>
                            </p:stCondLst>
                            <p:childTnLst>
                              <p:par>
                                <p:cTn id="64" presetID="10" presetClass="exit" presetSubtype="0" fill="hold" nodeType="afterEffect">
                                  <p:stCondLst>
                                    <p:cond delay="0"/>
                                  </p:stCondLst>
                                  <p:childTnLst>
                                    <p:animEffect transition="out" filter="fade">
                                      <p:cBhvr>
                                        <p:cTn id="65" dur="1300"/>
                                        <p:tgtEl>
                                          <p:spTgt spid="35"/>
                                        </p:tgtEl>
                                      </p:cBhvr>
                                    </p:animEffect>
                                    <p:set>
                                      <p:cBhvr>
                                        <p:cTn id="66" dur="1" fill="hold">
                                          <p:stCondLst>
                                            <p:cond delay="1299"/>
                                          </p:stCondLst>
                                        </p:cTn>
                                        <p:tgtEl>
                                          <p:spTgt spid="35"/>
                                        </p:tgtEl>
                                        <p:attrNameLst>
                                          <p:attrName>style.visibility</p:attrName>
                                        </p:attrNameLst>
                                      </p:cBhvr>
                                      <p:to>
                                        <p:strVal val="hidden"/>
                                      </p:to>
                                    </p:set>
                                  </p:childTnLst>
                                </p:cTn>
                              </p:par>
                            </p:childTnLst>
                          </p:cTn>
                        </p:par>
                        <p:par>
                          <p:cTn id="67" fill="hold">
                            <p:stCondLst>
                              <p:cond delay="4731"/>
                            </p:stCondLst>
                            <p:childTnLst>
                              <p:par>
                                <p:cTn id="68" presetID="35" presetClass="path" presetSubtype="0" accel="50000" decel="50000" fill="hold" nodeType="afterEffect">
                                  <p:stCondLst>
                                    <p:cond delay="0"/>
                                  </p:stCondLst>
                                  <p:childTnLst>
                                    <p:animMotion origin="layout" path="M -0.87552 -3.69942E-6 L -1.56315 -3.69942E-6 " pathEditMode="relative" rAng="0" ptsTypes="AA">
                                      <p:cBhvr>
                                        <p:cTn id="69" dur="2000" fill="hold"/>
                                        <p:tgtEl>
                                          <p:spTgt spid="50"/>
                                        </p:tgtEl>
                                        <p:attrNameLst>
                                          <p:attrName>ppt_x</p:attrName>
                                          <p:attrName>ppt_y</p:attrName>
                                        </p:attrNameLst>
                                      </p:cBhvr>
                                      <p:rCtr x="-34388" y="0"/>
                                    </p:animMotion>
                                  </p:childTnLst>
                                </p:cTn>
                              </p:par>
                              <p:par>
                                <p:cTn id="70" presetID="1" presetClass="mediacall" presetSubtype="0" fill="hold" nodeType="withEffect">
                                  <p:stCondLst>
                                    <p:cond delay="0"/>
                                  </p:stCondLst>
                                  <p:childTnLst>
                                    <p:cmd type="call" cmd="playFrom(0.0)">
                                      <p:cBhvr>
                                        <p:cTn id="71" dur="2220" fill="hold"/>
                                        <p:tgtEl>
                                          <p:spTgt spid="40"/>
                                        </p:tgtEl>
                                      </p:cBhvr>
                                    </p:cmd>
                                  </p:childTnLst>
                                </p:cTn>
                              </p:par>
                              <p:par>
                                <p:cTn id="72" presetID="14" presetClass="exit" presetSubtype="10" fill="hold" grpId="1" nodeType="withEffect">
                                  <p:stCondLst>
                                    <p:cond delay="0"/>
                                  </p:stCondLst>
                                  <p:childTnLst>
                                    <p:animEffect transition="out" filter="randombar(horizontal)">
                                      <p:cBhvr>
                                        <p:cTn id="73" dur="500"/>
                                        <p:tgtEl>
                                          <p:spTgt spid="37"/>
                                        </p:tgtEl>
                                      </p:cBhvr>
                                    </p:animEffect>
                                    <p:set>
                                      <p:cBhvr>
                                        <p:cTn id="74" dur="1" fill="hold">
                                          <p:stCondLst>
                                            <p:cond delay="499"/>
                                          </p:stCondLst>
                                        </p:cTn>
                                        <p:tgtEl>
                                          <p:spTgt spid="37"/>
                                        </p:tgtEl>
                                        <p:attrNameLst>
                                          <p:attrName>style.visibility</p:attrName>
                                        </p:attrNameLst>
                                      </p:cBhvr>
                                      <p:to>
                                        <p:strVal val="hidden"/>
                                      </p:to>
                                    </p:set>
                                  </p:childTnLst>
                                </p:cTn>
                              </p:par>
                              <p:par>
                                <p:cTn id="75" presetID="14" presetClass="exit" presetSubtype="10" fill="hold" grpId="2" nodeType="withEffect">
                                  <p:stCondLst>
                                    <p:cond delay="0"/>
                                  </p:stCondLst>
                                  <p:iterate type="lt">
                                    <p:tmPct val="0"/>
                                  </p:iterate>
                                  <p:childTnLst>
                                    <p:animEffect transition="out" filter="randombar(horizontal)">
                                      <p:cBhvr>
                                        <p:cTn id="76" dur="500"/>
                                        <p:tgtEl>
                                          <p:spTgt spid="52"/>
                                        </p:tgtEl>
                                      </p:cBhvr>
                                    </p:animEffect>
                                    <p:set>
                                      <p:cBhvr>
                                        <p:cTn id="77" dur="1" fill="hold">
                                          <p:stCondLst>
                                            <p:cond delay="499"/>
                                          </p:stCondLst>
                                        </p:cTn>
                                        <p:tgtEl>
                                          <p:spTgt spid="52"/>
                                        </p:tgtEl>
                                        <p:attrNameLst>
                                          <p:attrName>style.visibility</p:attrName>
                                        </p:attrNameLst>
                                      </p:cBhvr>
                                      <p:to>
                                        <p:strVal val="hidden"/>
                                      </p:to>
                                    </p:set>
                                  </p:childTnLst>
                                </p:cTn>
                              </p:par>
                              <p:par>
                                <p:cTn id="78" presetID="31" presetClass="entr" presetSubtype="0" fill="hold" grpId="0" nodeType="withEffect">
                                  <p:stCondLst>
                                    <p:cond delay="0"/>
                                  </p:stCondLst>
                                  <p:childTnLst>
                                    <p:set>
                                      <p:cBhvr>
                                        <p:cTn id="79" dur="1" fill="hold">
                                          <p:stCondLst>
                                            <p:cond delay="0"/>
                                          </p:stCondLst>
                                        </p:cTn>
                                        <p:tgtEl>
                                          <p:spTgt spid="45"/>
                                        </p:tgtEl>
                                        <p:attrNameLst>
                                          <p:attrName>style.visibility</p:attrName>
                                        </p:attrNameLst>
                                      </p:cBhvr>
                                      <p:to>
                                        <p:strVal val="visible"/>
                                      </p:to>
                                    </p:set>
                                    <p:anim calcmode="lin" valueType="num">
                                      <p:cBhvr>
                                        <p:cTn id="80" dur="1000" fill="hold"/>
                                        <p:tgtEl>
                                          <p:spTgt spid="45"/>
                                        </p:tgtEl>
                                        <p:attrNameLst>
                                          <p:attrName>ppt_w</p:attrName>
                                        </p:attrNameLst>
                                      </p:cBhvr>
                                      <p:tavLst>
                                        <p:tav tm="0">
                                          <p:val>
                                            <p:fltVal val="0"/>
                                          </p:val>
                                        </p:tav>
                                        <p:tav tm="100000">
                                          <p:val>
                                            <p:strVal val="#ppt_w"/>
                                          </p:val>
                                        </p:tav>
                                      </p:tavLst>
                                    </p:anim>
                                    <p:anim calcmode="lin" valueType="num">
                                      <p:cBhvr>
                                        <p:cTn id="81" dur="1000" fill="hold"/>
                                        <p:tgtEl>
                                          <p:spTgt spid="45"/>
                                        </p:tgtEl>
                                        <p:attrNameLst>
                                          <p:attrName>ppt_h</p:attrName>
                                        </p:attrNameLst>
                                      </p:cBhvr>
                                      <p:tavLst>
                                        <p:tav tm="0">
                                          <p:val>
                                            <p:fltVal val="0"/>
                                          </p:val>
                                        </p:tav>
                                        <p:tav tm="100000">
                                          <p:val>
                                            <p:strVal val="#ppt_h"/>
                                          </p:val>
                                        </p:tav>
                                      </p:tavLst>
                                    </p:anim>
                                    <p:anim calcmode="lin" valueType="num">
                                      <p:cBhvr>
                                        <p:cTn id="82" dur="1000" fill="hold"/>
                                        <p:tgtEl>
                                          <p:spTgt spid="45"/>
                                        </p:tgtEl>
                                        <p:attrNameLst>
                                          <p:attrName>style.rotation</p:attrName>
                                        </p:attrNameLst>
                                      </p:cBhvr>
                                      <p:tavLst>
                                        <p:tav tm="0">
                                          <p:val>
                                            <p:fltVal val="90"/>
                                          </p:val>
                                        </p:tav>
                                        <p:tav tm="100000">
                                          <p:val>
                                            <p:fltVal val="0"/>
                                          </p:val>
                                        </p:tav>
                                      </p:tavLst>
                                    </p:anim>
                                    <p:animEffect transition="in" filter="fade">
                                      <p:cBhvr>
                                        <p:cTn id="83" dur="1000"/>
                                        <p:tgtEl>
                                          <p:spTgt spid="45"/>
                                        </p:tgtEl>
                                      </p:cBhvr>
                                    </p:animEffect>
                                  </p:childTnLst>
                                </p:cTn>
                              </p:par>
                              <p:par>
                                <p:cTn id="84" presetID="32" presetClass="emph" presetSubtype="0" repeatCount="indefinite" fill="hold" grpId="4" nodeType="withEffect">
                                  <p:stCondLst>
                                    <p:cond delay="0"/>
                                  </p:stCondLst>
                                  <p:childTnLst>
                                    <p:animRot by="120000">
                                      <p:cBhvr>
                                        <p:cTn id="85" dur="100" fill="hold">
                                          <p:stCondLst>
                                            <p:cond delay="0"/>
                                          </p:stCondLst>
                                        </p:cTn>
                                        <p:tgtEl>
                                          <p:spTgt spid="45"/>
                                        </p:tgtEl>
                                        <p:attrNameLst>
                                          <p:attrName>r</p:attrName>
                                        </p:attrNameLst>
                                      </p:cBhvr>
                                    </p:animRot>
                                    <p:animRot by="-240000">
                                      <p:cBhvr>
                                        <p:cTn id="86" dur="200" fill="hold">
                                          <p:stCondLst>
                                            <p:cond delay="200"/>
                                          </p:stCondLst>
                                        </p:cTn>
                                        <p:tgtEl>
                                          <p:spTgt spid="45"/>
                                        </p:tgtEl>
                                        <p:attrNameLst>
                                          <p:attrName>r</p:attrName>
                                        </p:attrNameLst>
                                      </p:cBhvr>
                                    </p:animRot>
                                    <p:animRot by="240000">
                                      <p:cBhvr>
                                        <p:cTn id="87" dur="200" fill="hold">
                                          <p:stCondLst>
                                            <p:cond delay="400"/>
                                          </p:stCondLst>
                                        </p:cTn>
                                        <p:tgtEl>
                                          <p:spTgt spid="45"/>
                                        </p:tgtEl>
                                        <p:attrNameLst>
                                          <p:attrName>r</p:attrName>
                                        </p:attrNameLst>
                                      </p:cBhvr>
                                    </p:animRot>
                                    <p:animRot by="-240000">
                                      <p:cBhvr>
                                        <p:cTn id="88" dur="200" fill="hold">
                                          <p:stCondLst>
                                            <p:cond delay="600"/>
                                          </p:stCondLst>
                                        </p:cTn>
                                        <p:tgtEl>
                                          <p:spTgt spid="45"/>
                                        </p:tgtEl>
                                        <p:attrNameLst>
                                          <p:attrName>r</p:attrName>
                                        </p:attrNameLst>
                                      </p:cBhvr>
                                    </p:animRot>
                                    <p:animRot by="120000">
                                      <p:cBhvr>
                                        <p:cTn id="89" dur="200" fill="hold">
                                          <p:stCondLst>
                                            <p:cond delay="800"/>
                                          </p:stCondLst>
                                        </p:cTn>
                                        <p:tgtEl>
                                          <p:spTgt spid="45"/>
                                        </p:tgtEl>
                                        <p:attrNameLst>
                                          <p:attrName>r</p:attrName>
                                        </p:attrNameLst>
                                      </p:cBhvr>
                                    </p:animRot>
                                  </p:childTnLst>
                                </p:cTn>
                              </p:par>
                            </p:childTnLst>
                          </p:cTn>
                        </p:par>
                      </p:childTnLst>
                    </p:cTn>
                  </p:par>
                </p:childTnLst>
              </p:cTn>
              <p:nextCondLst>
                <p:cond evt="onClick" delay="0">
                  <p:tgtEl>
                    <p:spTgt spid="52"/>
                  </p:tgtEl>
                </p:cond>
              </p:nextCondLst>
            </p:seq>
            <p:seq concurrent="1" nextAc="seek">
              <p:cTn id="90" restart="whenNotActive" fill="hold" evtFilter="cancelBubble" nodeType="interactiveSeq">
                <p:stCondLst>
                  <p:cond evt="onClick" delay="0">
                    <p:tgtEl>
                      <p:spTgt spid="53"/>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2" nodeType="withEffect">
                                  <p:stCondLst>
                                    <p:cond delay="0"/>
                                  </p:stCondLst>
                                  <p:childTnLst>
                                    <p:animClr clrSpc="rgb" dir="cw">
                                      <p:cBhvr override="childStyle">
                                        <p:cTn id="94" dur="500" fill="hold"/>
                                        <p:tgtEl>
                                          <p:spTgt spid="53"/>
                                        </p:tgtEl>
                                        <p:attrNameLst>
                                          <p:attrName>style.color</p:attrName>
                                        </p:attrNameLst>
                                      </p:cBhvr>
                                      <p:to>
                                        <a:schemeClr val="accent2"/>
                                      </p:to>
                                    </p:animClr>
                                    <p:animClr clrSpc="rgb" dir="cw">
                                      <p:cBhvr>
                                        <p:cTn id="95" dur="500" fill="hold"/>
                                        <p:tgtEl>
                                          <p:spTgt spid="53"/>
                                        </p:tgtEl>
                                        <p:attrNameLst>
                                          <p:attrName>fillcolor</p:attrName>
                                        </p:attrNameLst>
                                      </p:cBhvr>
                                      <p:to>
                                        <a:schemeClr val="accent2"/>
                                      </p:to>
                                    </p:animClr>
                                    <p:set>
                                      <p:cBhvr>
                                        <p:cTn id="96" dur="500" fill="hold"/>
                                        <p:tgtEl>
                                          <p:spTgt spid="53"/>
                                        </p:tgtEl>
                                        <p:attrNameLst>
                                          <p:attrName>fill.type</p:attrName>
                                        </p:attrNameLst>
                                      </p:cBhvr>
                                      <p:to>
                                        <p:strVal val="solid"/>
                                      </p:to>
                                    </p:set>
                                    <p:set>
                                      <p:cBhvr>
                                        <p:cTn id="97" dur="500" fill="hold"/>
                                        <p:tgtEl>
                                          <p:spTgt spid="53"/>
                                        </p:tgtEl>
                                        <p:attrNameLst>
                                          <p:attrName>fill.on</p:attrName>
                                        </p:attrNameLst>
                                      </p:cBhvr>
                                      <p:to>
                                        <p:strVal val="true"/>
                                      </p:to>
                                    </p:set>
                                  </p:childTnLst>
                                  <p:subTnLst>
                                    <p:audio>
                                      <p:cMediaNode>
                                        <p:cTn display="0" masterRel="sameClick">
                                          <p:stCondLst>
                                            <p:cond evt="begin" delay="0">
                                              <p:tn val="93"/>
                                            </p:cond>
                                          </p:stCondLst>
                                          <p:endCondLst>
                                            <p:cond evt="onStopAudio" delay="0">
                                              <p:tgtEl>
                                                <p:sldTgt/>
                                              </p:tgtEl>
                                            </p:cond>
                                          </p:endCondLst>
                                        </p:cTn>
                                        <p:tgtEl>
                                          <p:sndTgt r:embed="rId6" name="sai.wav"/>
                                        </p:tgtEl>
                                      </p:cMediaNode>
                                    </p:audio>
                                  </p:subTnLst>
                                </p:cTn>
                              </p:par>
                              <p:par>
                                <p:cTn id="98" presetID="1" presetClass="exit" presetSubtype="0" fill="hold" grpId="3" nodeType="withEffect">
                                  <p:stCondLst>
                                    <p:cond delay="0"/>
                                  </p:stCondLst>
                                  <p:childTnLst>
                                    <p:set>
                                      <p:cBhvr>
                                        <p:cTn id="99" dur="1" fill="hold">
                                          <p:stCondLst>
                                            <p:cond delay="0"/>
                                          </p:stCondLst>
                                        </p:cTn>
                                        <p:tgtEl>
                                          <p:spTgt spid="53"/>
                                        </p:tgtEl>
                                        <p:attrNameLst>
                                          <p:attrName>style.visibility</p:attrName>
                                        </p:attrNameLst>
                                      </p:cBhvr>
                                      <p:to>
                                        <p:strVal val="hidden"/>
                                      </p:to>
                                    </p:set>
                                  </p:childTnLst>
                                </p:cTn>
                              </p:par>
                              <p:par>
                                <p:cTn id="100" presetID="22" presetClass="emph" presetSubtype="0" fill="hold" grpId="3" nodeType="withEffect">
                                  <p:stCondLst>
                                    <p:cond delay="0"/>
                                  </p:stCondLst>
                                  <p:iterate type="lt">
                                    <p:tmPct val="0"/>
                                  </p:iterate>
                                  <p:childTnLst>
                                    <p:animClr clrSpc="hsl" dir="cw">
                                      <p:cBhvr override="childStyle">
                                        <p:cTn id="101" dur="500" fill="hold"/>
                                        <p:tgtEl>
                                          <p:spTgt spid="52"/>
                                        </p:tgtEl>
                                        <p:attrNameLst>
                                          <p:attrName>style.color</p:attrName>
                                        </p:attrNameLst>
                                      </p:cBhvr>
                                      <p:by>
                                        <p:hsl h="-7200000" s="0" l="0"/>
                                      </p:by>
                                    </p:animClr>
                                    <p:animClr clrSpc="hsl" dir="cw">
                                      <p:cBhvr>
                                        <p:cTn id="102" dur="500" fill="hold"/>
                                        <p:tgtEl>
                                          <p:spTgt spid="52"/>
                                        </p:tgtEl>
                                        <p:attrNameLst>
                                          <p:attrName>fillcolor</p:attrName>
                                        </p:attrNameLst>
                                      </p:cBhvr>
                                      <p:by>
                                        <p:hsl h="-7200000" s="0" l="0"/>
                                      </p:by>
                                    </p:animClr>
                                    <p:animClr clrSpc="hsl" dir="cw">
                                      <p:cBhvr>
                                        <p:cTn id="103" dur="500" fill="hold"/>
                                        <p:tgtEl>
                                          <p:spTgt spid="52"/>
                                        </p:tgtEl>
                                        <p:attrNameLst>
                                          <p:attrName>stroke.color</p:attrName>
                                        </p:attrNameLst>
                                      </p:cBhvr>
                                      <p:by>
                                        <p:hsl h="-7200000" s="0" l="0"/>
                                      </p:by>
                                    </p:animClr>
                                    <p:set>
                                      <p:cBhvr>
                                        <p:cTn id="104" dur="500" fill="hold"/>
                                        <p:tgtEl>
                                          <p:spTgt spid="52"/>
                                        </p:tgtEl>
                                        <p:attrNameLst>
                                          <p:attrName>fill.type</p:attrName>
                                        </p:attrNameLst>
                                      </p:cBhvr>
                                      <p:to>
                                        <p:strVal val="solid"/>
                                      </p:to>
                                    </p:set>
                                  </p:childTnLst>
                                </p:cTn>
                              </p:par>
                              <p:par>
                                <p:cTn id="105" presetID="10" presetClass="exit" presetSubtype="0" fill="hold" grpId="4" nodeType="withEffect">
                                  <p:stCondLst>
                                    <p:cond delay="0"/>
                                  </p:stCondLst>
                                  <p:childTnLst>
                                    <p:animEffect transition="out" filter="fade">
                                      <p:cBhvr>
                                        <p:cTn id="106" dur="500"/>
                                        <p:tgtEl>
                                          <p:spTgt spid="54"/>
                                        </p:tgtEl>
                                      </p:cBhvr>
                                    </p:animEffect>
                                    <p:set>
                                      <p:cBhvr>
                                        <p:cTn id="107" dur="1" fill="hold">
                                          <p:stCondLst>
                                            <p:cond delay="499"/>
                                          </p:stCondLst>
                                        </p:cTn>
                                        <p:tgtEl>
                                          <p:spTgt spid="54"/>
                                        </p:tgtEl>
                                        <p:attrNameLst>
                                          <p:attrName>style.visibility</p:attrName>
                                        </p:attrNameLst>
                                      </p:cBhvr>
                                      <p:to>
                                        <p:strVal val="hidden"/>
                                      </p:to>
                                    </p:set>
                                  </p:childTnLst>
                                </p:cTn>
                              </p:par>
                              <p:par>
                                <p:cTn id="108" presetID="10" presetClass="exit" presetSubtype="0" fill="hold" grpId="4" nodeType="withEffect">
                                  <p:stCondLst>
                                    <p:cond delay="0"/>
                                  </p:stCondLst>
                                  <p:childTnLst>
                                    <p:animEffect transition="out" filter="fade">
                                      <p:cBhvr>
                                        <p:cTn id="109" dur="500"/>
                                        <p:tgtEl>
                                          <p:spTgt spid="51"/>
                                        </p:tgtEl>
                                      </p:cBhvr>
                                    </p:animEffect>
                                    <p:set>
                                      <p:cBhvr>
                                        <p:cTn id="110" dur="1" fill="hold">
                                          <p:stCondLst>
                                            <p:cond delay="499"/>
                                          </p:stCondLst>
                                        </p:cTn>
                                        <p:tgtEl>
                                          <p:spTgt spid="51"/>
                                        </p:tgtEl>
                                        <p:attrNameLst>
                                          <p:attrName>style.visibility</p:attrName>
                                        </p:attrNameLst>
                                      </p:cBhvr>
                                      <p:to>
                                        <p:strVal val="hidden"/>
                                      </p:to>
                                    </p:set>
                                  </p:childTnLst>
                                </p:cTn>
                              </p:par>
                              <p:par>
                                <p:cTn id="111" presetID="1" presetClass="mediacall" presetSubtype="0" fill="hold" nodeType="withEffect">
                                  <p:stCondLst>
                                    <p:cond delay="0"/>
                                  </p:stCondLst>
                                  <p:childTnLst>
                                    <p:cmd type="call" cmd="playFrom(0.0)">
                                      <p:cBhvr>
                                        <p:cTn id="112" dur="4156" fill="hold"/>
                                        <p:tgtEl>
                                          <p:spTgt spid="47"/>
                                        </p:tgtEl>
                                      </p:cBhvr>
                                    </p:cmd>
                                  </p:childTnLst>
                                </p:cTn>
                              </p:par>
                            </p:childTnLst>
                          </p:cTn>
                        </p:par>
                        <p:par>
                          <p:cTn id="113" fill="hold">
                            <p:stCondLst>
                              <p:cond delay="4156"/>
                            </p:stCondLst>
                            <p:childTnLst>
                              <p:par>
                                <p:cTn id="114" presetID="35" presetClass="path" presetSubtype="0" accel="50000" decel="50000" fill="hold" nodeType="afterEffect">
                                  <p:stCondLst>
                                    <p:cond delay="0"/>
                                  </p:stCondLst>
                                  <p:childTnLst>
                                    <p:animMotion origin="layout" path="M -0.87552 -3.7037E-7 L -1.56315 -3.7037E-7 " pathEditMode="relative" rAng="0" ptsTypes="AA">
                                      <p:cBhvr>
                                        <p:cTn id="115" dur="2000" fill="hold"/>
                                        <p:tgtEl>
                                          <p:spTgt spid="50"/>
                                        </p:tgtEl>
                                        <p:attrNameLst>
                                          <p:attrName>ppt_x</p:attrName>
                                          <p:attrName>ppt_y</p:attrName>
                                        </p:attrNameLst>
                                      </p:cBhvr>
                                      <p:rCtr x="-34388" y="0"/>
                                    </p:animMotion>
                                  </p:childTnLst>
                                </p:cTn>
                              </p:par>
                              <p:par>
                                <p:cTn id="116" presetID="1" presetClass="mediacall" presetSubtype="0" fill="hold" nodeType="withEffect">
                                  <p:stCondLst>
                                    <p:cond delay="0"/>
                                  </p:stCondLst>
                                  <p:childTnLst>
                                    <p:cmd type="call" cmd="playFrom(0.0)">
                                      <p:cBhvr>
                                        <p:cTn id="117" dur="2220" fill="hold"/>
                                        <p:tgtEl>
                                          <p:spTgt spid="41"/>
                                        </p:tgtEl>
                                      </p:cBhvr>
                                    </p:cmd>
                                  </p:childTnLst>
                                </p:cTn>
                              </p:par>
                              <p:par>
                                <p:cTn id="118" presetID="31" presetClass="entr" presetSubtype="0" fill="hold" grpId="1" nodeType="withEffect">
                                  <p:stCondLst>
                                    <p:cond delay="0"/>
                                  </p:stCondLst>
                                  <p:childTnLst>
                                    <p:set>
                                      <p:cBhvr>
                                        <p:cTn id="119" dur="1" fill="hold">
                                          <p:stCondLst>
                                            <p:cond delay="0"/>
                                          </p:stCondLst>
                                        </p:cTn>
                                        <p:tgtEl>
                                          <p:spTgt spid="45"/>
                                        </p:tgtEl>
                                        <p:attrNameLst>
                                          <p:attrName>style.visibility</p:attrName>
                                        </p:attrNameLst>
                                      </p:cBhvr>
                                      <p:to>
                                        <p:strVal val="visible"/>
                                      </p:to>
                                    </p:set>
                                    <p:anim calcmode="lin" valueType="num">
                                      <p:cBhvr>
                                        <p:cTn id="120" dur="1000" fill="hold"/>
                                        <p:tgtEl>
                                          <p:spTgt spid="45"/>
                                        </p:tgtEl>
                                        <p:attrNameLst>
                                          <p:attrName>ppt_w</p:attrName>
                                        </p:attrNameLst>
                                      </p:cBhvr>
                                      <p:tavLst>
                                        <p:tav tm="0">
                                          <p:val>
                                            <p:fltVal val="0"/>
                                          </p:val>
                                        </p:tav>
                                        <p:tav tm="100000">
                                          <p:val>
                                            <p:strVal val="#ppt_w"/>
                                          </p:val>
                                        </p:tav>
                                      </p:tavLst>
                                    </p:anim>
                                    <p:anim calcmode="lin" valueType="num">
                                      <p:cBhvr>
                                        <p:cTn id="121" dur="1000" fill="hold"/>
                                        <p:tgtEl>
                                          <p:spTgt spid="45"/>
                                        </p:tgtEl>
                                        <p:attrNameLst>
                                          <p:attrName>ppt_h</p:attrName>
                                        </p:attrNameLst>
                                      </p:cBhvr>
                                      <p:tavLst>
                                        <p:tav tm="0">
                                          <p:val>
                                            <p:fltVal val="0"/>
                                          </p:val>
                                        </p:tav>
                                        <p:tav tm="100000">
                                          <p:val>
                                            <p:strVal val="#ppt_h"/>
                                          </p:val>
                                        </p:tav>
                                      </p:tavLst>
                                    </p:anim>
                                    <p:anim calcmode="lin" valueType="num">
                                      <p:cBhvr>
                                        <p:cTn id="122" dur="1000" fill="hold"/>
                                        <p:tgtEl>
                                          <p:spTgt spid="45"/>
                                        </p:tgtEl>
                                        <p:attrNameLst>
                                          <p:attrName>style.rotation</p:attrName>
                                        </p:attrNameLst>
                                      </p:cBhvr>
                                      <p:tavLst>
                                        <p:tav tm="0">
                                          <p:val>
                                            <p:fltVal val="90"/>
                                          </p:val>
                                        </p:tav>
                                        <p:tav tm="100000">
                                          <p:val>
                                            <p:fltVal val="0"/>
                                          </p:val>
                                        </p:tav>
                                      </p:tavLst>
                                    </p:anim>
                                    <p:animEffect transition="in" filter="fade">
                                      <p:cBhvr>
                                        <p:cTn id="123" dur="1000"/>
                                        <p:tgtEl>
                                          <p:spTgt spid="45"/>
                                        </p:tgtEl>
                                      </p:cBhvr>
                                    </p:animEffect>
                                  </p:childTnLst>
                                </p:cTn>
                              </p:par>
                              <p:par>
                                <p:cTn id="124" presetID="32" presetClass="emph" presetSubtype="0" repeatCount="indefinite" fill="hold" grpId="5" nodeType="withEffect">
                                  <p:stCondLst>
                                    <p:cond delay="0"/>
                                  </p:stCondLst>
                                  <p:childTnLst>
                                    <p:animRot by="120000">
                                      <p:cBhvr>
                                        <p:cTn id="125" dur="100" fill="hold">
                                          <p:stCondLst>
                                            <p:cond delay="0"/>
                                          </p:stCondLst>
                                        </p:cTn>
                                        <p:tgtEl>
                                          <p:spTgt spid="45"/>
                                        </p:tgtEl>
                                        <p:attrNameLst>
                                          <p:attrName>r</p:attrName>
                                        </p:attrNameLst>
                                      </p:cBhvr>
                                    </p:animRot>
                                    <p:animRot by="-240000">
                                      <p:cBhvr>
                                        <p:cTn id="126" dur="200" fill="hold">
                                          <p:stCondLst>
                                            <p:cond delay="200"/>
                                          </p:stCondLst>
                                        </p:cTn>
                                        <p:tgtEl>
                                          <p:spTgt spid="45"/>
                                        </p:tgtEl>
                                        <p:attrNameLst>
                                          <p:attrName>r</p:attrName>
                                        </p:attrNameLst>
                                      </p:cBhvr>
                                    </p:animRot>
                                    <p:animRot by="240000">
                                      <p:cBhvr>
                                        <p:cTn id="127" dur="200" fill="hold">
                                          <p:stCondLst>
                                            <p:cond delay="400"/>
                                          </p:stCondLst>
                                        </p:cTn>
                                        <p:tgtEl>
                                          <p:spTgt spid="45"/>
                                        </p:tgtEl>
                                        <p:attrNameLst>
                                          <p:attrName>r</p:attrName>
                                        </p:attrNameLst>
                                      </p:cBhvr>
                                    </p:animRot>
                                    <p:animRot by="-240000">
                                      <p:cBhvr>
                                        <p:cTn id="128" dur="200" fill="hold">
                                          <p:stCondLst>
                                            <p:cond delay="600"/>
                                          </p:stCondLst>
                                        </p:cTn>
                                        <p:tgtEl>
                                          <p:spTgt spid="45"/>
                                        </p:tgtEl>
                                        <p:attrNameLst>
                                          <p:attrName>r</p:attrName>
                                        </p:attrNameLst>
                                      </p:cBhvr>
                                    </p:animRot>
                                    <p:animRot by="120000">
                                      <p:cBhvr>
                                        <p:cTn id="129" dur="200" fill="hold">
                                          <p:stCondLst>
                                            <p:cond delay="800"/>
                                          </p:stCondLst>
                                        </p:cTn>
                                        <p:tgtEl>
                                          <p:spTgt spid="45"/>
                                        </p:tgtEl>
                                        <p:attrNameLst>
                                          <p:attrName>r</p:attrName>
                                        </p:attrNameLst>
                                      </p:cBhvr>
                                    </p:animRot>
                                  </p:childTnLst>
                                </p:cTn>
                              </p:par>
                            </p:childTnLst>
                          </p:cTn>
                        </p:par>
                      </p:childTnLst>
                    </p:cTn>
                  </p:par>
                </p:childTnLst>
              </p:cTn>
              <p:nextCondLst>
                <p:cond evt="onClick" delay="0">
                  <p:tgtEl>
                    <p:spTgt spid="53"/>
                  </p:tgtEl>
                </p:cond>
              </p:nextCondLst>
            </p:seq>
            <p:seq concurrent="1" nextAc="seek">
              <p:cTn id="130" restart="whenNotActive" fill="hold" evtFilter="cancelBubble" nodeType="interactiveSeq">
                <p:stCondLst>
                  <p:cond evt="onClick" delay="0">
                    <p:tgtEl>
                      <p:spTgt spid="54"/>
                    </p:tgtEl>
                  </p:cond>
                </p:stCondLst>
                <p:endSync evt="end" delay="0">
                  <p:rtn val="all"/>
                </p:endSync>
                <p:childTnLst>
                  <p:par>
                    <p:cTn id="131" fill="hold">
                      <p:stCondLst>
                        <p:cond delay="0"/>
                      </p:stCondLst>
                      <p:childTnLst>
                        <p:par>
                          <p:cTn id="132" fill="hold">
                            <p:stCondLst>
                              <p:cond delay="0"/>
                            </p:stCondLst>
                            <p:childTnLst>
                              <p:par>
                                <p:cTn id="133" presetID="19" presetClass="emph" presetSubtype="0" fill="hold" grpId="2" nodeType="withEffect">
                                  <p:stCondLst>
                                    <p:cond delay="0"/>
                                  </p:stCondLst>
                                  <p:childTnLst>
                                    <p:animClr clrSpc="rgb" dir="cw">
                                      <p:cBhvr override="childStyle">
                                        <p:cTn id="134" dur="500" fill="hold"/>
                                        <p:tgtEl>
                                          <p:spTgt spid="54"/>
                                        </p:tgtEl>
                                        <p:attrNameLst>
                                          <p:attrName>style.color</p:attrName>
                                        </p:attrNameLst>
                                      </p:cBhvr>
                                      <p:to>
                                        <a:schemeClr val="accent2"/>
                                      </p:to>
                                    </p:animClr>
                                    <p:animClr clrSpc="rgb" dir="cw">
                                      <p:cBhvr>
                                        <p:cTn id="135" dur="500" fill="hold"/>
                                        <p:tgtEl>
                                          <p:spTgt spid="54"/>
                                        </p:tgtEl>
                                        <p:attrNameLst>
                                          <p:attrName>fillcolor</p:attrName>
                                        </p:attrNameLst>
                                      </p:cBhvr>
                                      <p:to>
                                        <a:schemeClr val="accent2"/>
                                      </p:to>
                                    </p:animClr>
                                    <p:set>
                                      <p:cBhvr>
                                        <p:cTn id="136" dur="500" fill="hold"/>
                                        <p:tgtEl>
                                          <p:spTgt spid="54"/>
                                        </p:tgtEl>
                                        <p:attrNameLst>
                                          <p:attrName>fill.type</p:attrName>
                                        </p:attrNameLst>
                                      </p:cBhvr>
                                      <p:to>
                                        <p:strVal val="solid"/>
                                      </p:to>
                                    </p:set>
                                    <p:set>
                                      <p:cBhvr>
                                        <p:cTn id="137" dur="500" fill="hold"/>
                                        <p:tgtEl>
                                          <p:spTgt spid="54"/>
                                        </p:tgtEl>
                                        <p:attrNameLst>
                                          <p:attrName>fill.on</p:attrName>
                                        </p:attrNameLst>
                                      </p:cBhvr>
                                      <p:to>
                                        <p:strVal val="true"/>
                                      </p:to>
                                    </p:set>
                                  </p:childTnLst>
                                  <p:subTnLst>
                                    <p:audio>
                                      <p:cMediaNode>
                                        <p:cTn display="0" masterRel="sameClick">
                                          <p:stCondLst>
                                            <p:cond evt="begin" delay="0">
                                              <p:tn val="133"/>
                                            </p:cond>
                                          </p:stCondLst>
                                          <p:endCondLst>
                                            <p:cond evt="onStopAudio" delay="0">
                                              <p:tgtEl>
                                                <p:sldTgt/>
                                              </p:tgtEl>
                                            </p:cond>
                                          </p:endCondLst>
                                        </p:cTn>
                                        <p:tgtEl>
                                          <p:sndTgt r:embed="rId6" name="sai.wav"/>
                                        </p:tgtEl>
                                      </p:cMediaNode>
                                    </p:audio>
                                  </p:subTnLst>
                                </p:cTn>
                              </p:par>
                              <p:par>
                                <p:cTn id="138" presetID="1" presetClass="exit" presetSubtype="0" fill="hold" grpId="3" nodeType="withEffect">
                                  <p:stCondLst>
                                    <p:cond delay="0"/>
                                  </p:stCondLst>
                                  <p:childTnLst>
                                    <p:set>
                                      <p:cBhvr>
                                        <p:cTn id="139" dur="1" fill="hold">
                                          <p:stCondLst>
                                            <p:cond delay="0"/>
                                          </p:stCondLst>
                                        </p:cTn>
                                        <p:tgtEl>
                                          <p:spTgt spid="54"/>
                                        </p:tgtEl>
                                        <p:attrNameLst>
                                          <p:attrName>style.visibility</p:attrName>
                                        </p:attrNameLst>
                                      </p:cBhvr>
                                      <p:to>
                                        <p:strVal val="hidden"/>
                                      </p:to>
                                    </p:set>
                                  </p:childTnLst>
                                </p:cTn>
                              </p:par>
                              <p:par>
                                <p:cTn id="140" presetID="10" presetClass="exit" presetSubtype="0" fill="hold" grpId="4" nodeType="withEffect">
                                  <p:stCondLst>
                                    <p:cond delay="0"/>
                                  </p:stCondLst>
                                  <p:childTnLst>
                                    <p:animEffect transition="out" filter="fade">
                                      <p:cBhvr>
                                        <p:cTn id="141" dur="500"/>
                                        <p:tgtEl>
                                          <p:spTgt spid="53"/>
                                        </p:tgtEl>
                                      </p:cBhvr>
                                    </p:animEffect>
                                    <p:set>
                                      <p:cBhvr>
                                        <p:cTn id="142" dur="1" fill="hold">
                                          <p:stCondLst>
                                            <p:cond delay="499"/>
                                          </p:stCondLst>
                                        </p:cTn>
                                        <p:tgtEl>
                                          <p:spTgt spid="53"/>
                                        </p:tgtEl>
                                        <p:attrNameLst>
                                          <p:attrName>style.visibility</p:attrName>
                                        </p:attrNameLst>
                                      </p:cBhvr>
                                      <p:to>
                                        <p:strVal val="hidden"/>
                                      </p:to>
                                    </p:set>
                                  </p:childTnLst>
                                </p:cTn>
                              </p:par>
                              <p:par>
                                <p:cTn id="143" presetID="10" presetClass="exit" presetSubtype="0" fill="hold" grpId="5" nodeType="withEffect">
                                  <p:stCondLst>
                                    <p:cond delay="0"/>
                                  </p:stCondLst>
                                  <p:childTnLst>
                                    <p:animEffect transition="out" filter="fade">
                                      <p:cBhvr>
                                        <p:cTn id="144" dur="500"/>
                                        <p:tgtEl>
                                          <p:spTgt spid="51"/>
                                        </p:tgtEl>
                                      </p:cBhvr>
                                    </p:animEffect>
                                    <p:set>
                                      <p:cBhvr>
                                        <p:cTn id="145" dur="1" fill="hold">
                                          <p:stCondLst>
                                            <p:cond delay="499"/>
                                          </p:stCondLst>
                                        </p:cTn>
                                        <p:tgtEl>
                                          <p:spTgt spid="51"/>
                                        </p:tgtEl>
                                        <p:attrNameLst>
                                          <p:attrName>style.visibility</p:attrName>
                                        </p:attrNameLst>
                                      </p:cBhvr>
                                      <p:to>
                                        <p:strVal val="hidden"/>
                                      </p:to>
                                    </p:set>
                                  </p:childTnLst>
                                </p:cTn>
                              </p:par>
                              <p:par>
                                <p:cTn id="146" presetID="22" presetClass="emph" presetSubtype="0" fill="hold" grpId="4" nodeType="withEffect">
                                  <p:stCondLst>
                                    <p:cond delay="0"/>
                                  </p:stCondLst>
                                  <p:iterate type="lt">
                                    <p:tmPct val="0"/>
                                  </p:iterate>
                                  <p:childTnLst>
                                    <p:animClr clrSpc="hsl" dir="cw">
                                      <p:cBhvr override="childStyle">
                                        <p:cTn id="147" dur="500" fill="hold"/>
                                        <p:tgtEl>
                                          <p:spTgt spid="52"/>
                                        </p:tgtEl>
                                        <p:attrNameLst>
                                          <p:attrName>style.color</p:attrName>
                                        </p:attrNameLst>
                                      </p:cBhvr>
                                      <p:by>
                                        <p:hsl h="-7200000" s="0" l="0"/>
                                      </p:by>
                                    </p:animClr>
                                    <p:animClr clrSpc="hsl" dir="cw">
                                      <p:cBhvr>
                                        <p:cTn id="148" dur="500" fill="hold"/>
                                        <p:tgtEl>
                                          <p:spTgt spid="52"/>
                                        </p:tgtEl>
                                        <p:attrNameLst>
                                          <p:attrName>fillcolor</p:attrName>
                                        </p:attrNameLst>
                                      </p:cBhvr>
                                      <p:by>
                                        <p:hsl h="-7200000" s="0" l="0"/>
                                      </p:by>
                                    </p:animClr>
                                    <p:animClr clrSpc="hsl" dir="cw">
                                      <p:cBhvr>
                                        <p:cTn id="149" dur="500" fill="hold"/>
                                        <p:tgtEl>
                                          <p:spTgt spid="52"/>
                                        </p:tgtEl>
                                        <p:attrNameLst>
                                          <p:attrName>stroke.color</p:attrName>
                                        </p:attrNameLst>
                                      </p:cBhvr>
                                      <p:by>
                                        <p:hsl h="-7200000" s="0" l="0"/>
                                      </p:by>
                                    </p:animClr>
                                    <p:set>
                                      <p:cBhvr>
                                        <p:cTn id="150" dur="500" fill="hold"/>
                                        <p:tgtEl>
                                          <p:spTgt spid="52"/>
                                        </p:tgtEl>
                                        <p:attrNameLst>
                                          <p:attrName>fill.type</p:attrName>
                                        </p:attrNameLst>
                                      </p:cBhvr>
                                      <p:to>
                                        <p:strVal val="solid"/>
                                      </p:to>
                                    </p:set>
                                  </p:childTnLst>
                                </p:cTn>
                              </p:par>
                              <p:par>
                                <p:cTn id="151" presetID="1" presetClass="mediacall" presetSubtype="0" fill="hold" nodeType="withEffect">
                                  <p:stCondLst>
                                    <p:cond delay="0"/>
                                  </p:stCondLst>
                                  <p:childTnLst>
                                    <p:cmd type="call" cmd="playFrom(0.0)">
                                      <p:cBhvr>
                                        <p:cTn id="152" dur="4156" fill="hold"/>
                                        <p:tgtEl>
                                          <p:spTgt spid="48"/>
                                        </p:tgtEl>
                                      </p:cBhvr>
                                    </p:cmd>
                                  </p:childTnLst>
                                </p:cTn>
                              </p:par>
                            </p:childTnLst>
                          </p:cTn>
                        </p:par>
                        <p:par>
                          <p:cTn id="153" fill="hold">
                            <p:stCondLst>
                              <p:cond delay="4156"/>
                            </p:stCondLst>
                            <p:childTnLst>
                              <p:par>
                                <p:cTn id="154" presetID="35" presetClass="path" presetSubtype="0" accel="50000" decel="50000" fill="hold" nodeType="afterEffect">
                                  <p:stCondLst>
                                    <p:cond delay="0"/>
                                  </p:stCondLst>
                                  <p:childTnLst>
                                    <p:animMotion origin="layout" path="M -0.87552 -3.7037E-7 L -1.56315 -3.7037E-7 " pathEditMode="relative" rAng="0" ptsTypes="AA">
                                      <p:cBhvr>
                                        <p:cTn id="155" dur="2000" fill="hold"/>
                                        <p:tgtEl>
                                          <p:spTgt spid="50"/>
                                        </p:tgtEl>
                                        <p:attrNameLst>
                                          <p:attrName>ppt_x</p:attrName>
                                          <p:attrName>ppt_y</p:attrName>
                                        </p:attrNameLst>
                                      </p:cBhvr>
                                      <p:rCtr x="-34388" y="0"/>
                                    </p:animMotion>
                                  </p:childTnLst>
                                </p:cTn>
                              </p:par>
                              <p:par>
                                <p:cTn id="156" presetID="1" presetClass="mediacall" presetSubtype="0" fill="hold" nodeType="withEffect">
                                  <p:stCondLst>
                                    <p:cond delay="0"/>
                                  </p:stCondLst>
                                  <p:childTnLst>
                                    <p:cmd type="call" cmd="playFrom(0.0)">
                                      <p:cBhvr>
                                        <p:cTn id="157" dur="2218" fill="hold"/>
                                        <p:tgtEl>
                                          <p:spTgt spid="42"/>
                                        </p:tgtEl>
                                      </p:cBhvr>
                                    </p:cmd>
                                  </p:childTnLst>
                                </p:cTn>
                              </p:par>
                              <p:par>
                                <p:cTn id="158" presetID="31" presetClass="entr" presetSubtype="0" fill="hold" grpId="2" nodeType="withEffect">
                                  <p:stCondLst>
                                    <p:cond delay="0"/>
                                  </p:stCondLst>
                                  <p:childTnLst>
                                    <p:set>
                                      <p:cBhvr>
                                        <p:cTn id="159" dur="1" fill="hold">
                                          <p:stCondLst>
                                            <p:cond delay="0"/>
                                          </p:stCondLst>
                                        </p:cTn>
                                        <p:tgtEl>
                                          <p:spTgt spid="45"/>
                                        </p:tgtEl>
                                        <p:attrNameLst>
                                          <p:attrName>style.visibility</p:attrName>
                                        </p:attrNameLst>
                                      </p:cBhvr>
                                      <p:to>
                                        <p:strVal val="visible"/>
                                      </p:to>
                                    </p:set>
                                    <p:anim calcmode="lin" valueType="num">
                                      <p:cBhvr>
                                        <p:cTn id="160" dur="1000" fill="hold"/>
                                        <p:tgtEl>
                                          <p:spTgt spid="45"/>
                                        </p:tgtEl>
                                        <p:attrNameLst>
                                          <p:attrName>ppt_w</p:attrName>
                                        </p:attrNameLst>
                                      </p:cBhvr>
                                      <p:tavLst>
                                        <p:tav tm="0">
                                          <p:val>
                                            <p:fltVal val="0"/>
                                          </p:val>
                                        </p:tav>
                                        <p:tav tm="100000">
                                          <p:val>
                                            <p:strVal val="#ppt_w"/>
                                          </p:val>
                                        </p:tav>
                                      </p:tavLst>
                                    </p:anim>
                                    <p:anim calcmode="lin" valueType="num">
                                      <p:cBhvr>
                                        <p:cTn id="161" dur="1000" fill="hold"/>
                                        <p:tgtEl>
                                          <p:spTgt spid="45"/>
                                        </p:tgtEl>
                                        <p:attrNameLst>
                                          <p:attrName>ppt_h</p:attrName>
                                        </p:attrNameLst>
                                      </p:cBhvr>
                                      <p:tavLst>
                                        <p:tav tm="0">
                                          <p:val>
                                            <p:fltVal val="0"/>
                                          </p:val>
                                        </p:tav>
                                        <p:tav tm="100000">
                                          <p:val>
                                            <p:strVal val="#ppt_h"/>
                                          </p:val>
                                        </p:tav>
                                      </p:tavLst>
                                    </p:anim>
                                    <p:anim calcmode="lin" valueType="num">
                                      <p:cBhvr>
                                        <p:cTn id="162" dur="1000" fill="hold"/>
                                        <p:tgtEl>
                                          <p:spTgt spid="45"/>
                                        </p:tgtEl>
                                        <p:attrNameLst>
                                          <p:attrName>style.rotation</p:attrName>
                                        </p:attrNameLst>
                                      </p:cBhvr>
                                      <p:tavLst>
                                        <p:tav tm="0">
                                          <p:val>
                                            <p:fltVal val="90"/>
                                          </p:val>
                                        </p:tav>
                                        <p:tav tm="100000">
                                          <p:val>
                                            <p:fltVal val="0"/>
                                          </p:val>
                                        </p:tav>
                                      </p:tavLst>
                                    </p:anim>
                                    <p:animEffect transition="in" filter="fade">
                                      <p:cBhvr>
                                        <p:cTn id="163" dur="1000"/>
                                        <p:tgtEl>
                                          <p:spTgt spid="45"/>
                                        </p:tgtEl>
                                      </p:cBhvr>
                                    </p:animEffect>
                                  </p:childTnLst>
                                </p:cTn>
                              </p:par>
                              <p:par>
                                <p:cTn id="164" presetID="32" presetClass="emph" presetSubtype="0" repeatCount="indefinite" fill="hold" grpId="6" nodeType="withEffect">
                                  <p:stCondLst>
                                    <p:cond delay="0"/>
                                  </p:stCondLst>
                                  <p:childTnLst>
                                    <p:animRot by="120000">
                                      <p:cBhvr>
                                        <p:cTn id="165" dur="100" fill="hold">
                                          <p:stCondLst>
                                            <p:cond delay="0"/>
                                          </p:stCondLst>
                                        </p:cTn>
                                        <p:tgtEl>
                                          <p:spTgt spid="45"/>
                                        </p:tgtEl>
                                        <p:attrNameLst>
                                          <p:attrName>r</p:attrName>
                                        </p:attrNameLst>
                                      </p:cBhvr>
                                    </p:animRot>
                                    <p:animRot by="-240000">
                                      <p:cBhvr>
                                        <p:cTn id="166" dur="200" fill="hold">
                                          <p:stCondLst>
                                            <p:cond delay="200"/>
                                          </p:stCondLst>
                                        </p:cTn>
                                        <p:tgtEl>
                                          <p:spTgt spid="45"/>
                                        </p:tgtEl>
                                        <p:attrNameLst>
                                          <p:attrName>r</p:attrName>
                                        </p:attrNameLst>
                                      </p:cBhvr>
                                    </p:animRot>
                                    <p:animRot by="240000">
                                      <p:cBhvr>
                                        <p:cTn id="167" dur="200" fill="hold">
                                          <p:stCondLst>
                                            <p:cond delay="400"/>
                                          </p:stCondLst>
                                        </p:cTn>
                                        <p:tgtEl>
                                          <p:spTgt spid="45"/>
                                        </p:tgtEl>
                                        <p:attrNameLst>
                                          <p:attrName>r</p:attrName>
                                        </p:attrNameLst>
                                      </p:cBhvr>
                                    </p:animRot>
                                    <p:animRot by="-240000">
                                      <p:cBhvr>
                                        <p:cTn id="168" dur="200" fill="hold">
                                          <p:stCondLst>
                                            <p:cond delay="600"/>
                                          </p:stCondLst>
                                        </p:cTn>
                                        <p:tgtEl>
                                          <p:spTgt spid="45"/>
                                        </p:tgtEl>
                                        <p:attrNameLst>
                                          <p:attrName>r</p:attrName>
                                        </p:attrNameLst>
                                      </p:cBhvr>
                                    </p:animRot>
                                    <p:animRot by="120000">
                                      <p:cBhvr>
                                        <p:cTn id="169" dur="200" fill="hold">
                                          <p:stCondLst>
                                            <p:cond delay="800"/>
                                          </p:stCondLst>
                                        </p:cTn>
                                        <p:tgtEl>
                                          <p:spTgt spid="45"/>
                                        </p:tgtEl>
                                        <p:attrNameLst>
                                          <p:attrName>r</p:attrName>
                                        </p:attrNameLst>
                                      </p:cBhvr>
                                    </p:animRot>
                                  </p:childTnLst>
                                </p:cTn>
                              </p:par>
                            </p:childTnLst>
                          </p:cTn>
                        </p:par>
                      </p:childTnLst>
                    </p:cTn>
                  </p:par>
                </p:childTnLst>
              </p:cTn>
              <p:nextCondLst>
                <p:cond evt="onClick" delay="0">
                  <p:tgtEl>
                    <p:spTgt spid="54"/>
                  </p:tgtEl>
                </p:cond>
              </p:nextCondLst>
            </p:seq>
            <p:seq concurrent="1" nextAc="seek">
              <p:cTn id="170" restart="whenNotActive" fill="hold" evtFilter="cancelBubble" nodeType="interactiveSeq">
                <p:stCondLst>
                  <p:cond evt="onClick" delay="0">
                    <p:tgtEl>
                      <p:spTgt spid="51"/>
                    </p:tgtEl>
                  </p:cond>
                </p:stCondLst>
                <p:endSync evt="end" delay="0">
                  <p:rtn val="all"/>
                </p:endSync>
                <p:childTnLst>
                  <p:par>
                    <p:cTn id="171" fill="hold">
                      <p:stCondLst>
                        <p:cond delay="0"/>
                      </p:stCondLst>
                      <p:childTnLst>
                        <p:par>
                          <p:cTn id="172" fill="hold">
                            <p:stCondLst>
                              <p:cond delay="0"/>
                            </p:stCondLst>
                            <p:childTnLst>
                              <p:par>
                                <p:cTn id="173" presetID="19" presetClass="emph" presetSubtype="0" fill="hold" grpId="2" nodeType="withEffect">
                                  <p:stCondLst>
                                    <p:cond delay="0"/>
                                  </p:stCondLst>
                                  <p:childTnLst>
                                    <p:animClr clrSpc="rgb" dir="cw">
                                      <p:cBhvr override="childStyle">
                                        <p:cTn id="174" dur="500" fill="hold"/>
                                        <p:tgtEl>
                                          <p:spTgt spid="51"/>
                                        </p:tgtEl>
                                        <p:attrNameLst>
                                          <p:attrName>style.color</p:attrName>
                                        </p:attrNameLst>
                                      </p:cBhvr>
                                      <p:to>
                                        <a:schemeClr val="accent2"/>
                                      </p:to>
                                    </p:animClr>
                                    <p:animClr clrSpc="rgb" dir="cw">
                                      <p:cBhvr>
                                        <p:cTn id="175" dur="500" fill="hold"/>
                                        <p:tgtEl>
                                          <p:spTgt spid="51"/>
                                        </p:tgtEl>
                                        <p:attrNameLst>
                                          <p:attrName>fillcolor</p:attrName>
                                        </p:attrNameLst>
                                      </p:cBhvr>
                                      <p:to>
                                        <a:schemeClr val="accent2"/>
                                      </p:to>
                                    </p:animClr>
                                    <p:set>
                                      <p:cBhvr>
                                        <p:cTn id="176" dur="500" fill="hold"/>
                                        <p:tgtEl>
                                          <p:spTgt spid="51"/>
                                        </p:tgtEl>
                                        <p:attrNameLst>
                                          <p:attrName>fill.type</p:attrName>
                                        </p:attrNameLst>
                                      </p:cBhvr>
                                      <p:to>
                                        <p:strVal val="solid"/>
                                      </p:to>
                                    </p:set>
                                    <p:set>
                                      <p:cBhvr>
                                        <p:cTn id="177" dur="500" fill="hold"/>
                                        <p:tgtEl>
                                          <p:spTgt spid="51"/>
                                        </p:tgtEl>
                                        <p:attrNameLst>
                                          <p:attrName>fill.on</p:attrName>
                                        </p:attrNameLst>
                                      </p:cBhvr>
                                      <p:to>
                                        <p:strVal val="true"/>
                                      </p:to>
                                    </p:set>
                                  </p:childTnLst>
                                  <p:subTnLst>
                                    <p:audio>
                                      <p:cMediaNode>
                                        <p:cTn display="0" masterRel="sameClick">
                                          <p:stCondLst>
                                            <p:cond evt="begin" delay="0">
                                              <p:tn val="173"/>
                                            </p:cond>
                                          </p:stCondLst>
                                          <p:endCondLst>
                                            <p:cond evt="onStopAudio" delay="0">
                                              <p:tgtEl>
                                                <p:sldTgt/>
                                              </p:tgtEl>
                                            </p:cond>
                                          </p:endCondLst>
                                        </p:cTn>
                                        <p:tgtEl>
                                          <p:sndTgt r:embed="rId6" name="sai.wav"/>
                                        </p:tgtEl>
                                      </p:cMediaNode>
                                    </p:audio>
                                  </p:subTnLst>
                                </p:cTn>
                              </p:par>
                              <p:par>
                                <p:cTn id="178" presetID="1" presetClass="exit" presetSubtype="0" fill="hold" grpId="3" nodeType="withEffect">
                                  <p:stCondLst>
                                    <p:cond delay="0"/>
                                  </p:stCondLst>
                                  <p:childTnLst>
                                    <p:set>
                                      <p:cBhvr>
                                        <p:cTn id="179" dur="1" fill="hold">
                                          <p:stCondLst>
                                            <p:cond delay="0"/>
                                          </p:stCondLst>
                                        </p:cTn>
                                        <p:tgtEl>
                                          <p:spTgt spid="51"/>
                                        </p:tgtEl>
                                        <p:attrNameLst>
                                          <p:attrName>style.visibility</p:attrName>
                                        </p:attrNameLst>
                                      </p:cBhvr>
                                      <p:to>
                                        <p:strVal val="hidden"/>
                                      </p:to>
                                    </p:set>
                                  </p:childTnLst>
                                </p:cTn>
                              </p:par>
                              <p:par>
                                <p:cTn id="180" presetID="10" presetClass="exit" presetSubtype="0" fill="hold" grpId="5" nodeType="withEffect">
                                  <p:stCondLst>
                                    <p:cond delay="0"/>
                                  </p:stCondLst>
                                  <p:childTnLst>
                                    <p:animEffect transition="out" filter="fade">
                                      <p:cBhvr>
                                        <p:cTn id="181" dur="500"/>
                                        <p:tgtEl>
                                          <p:spTgt spid="53"/>
                                        </p:tgtEl>
                                      </p:cBhvr>
                                    </p:animEffect>
                                    <p:set>
                                      <p:cBhvr>
                                        <p:cTn id="182" dur="1" fill="hold">
                                          <p:stCondLst>
                                            <p:cond delay="499"/>
                                          </p:stCondLst>
                                        </p:cTn>
                                        <p:tgtEl>
                                          <p:spTgt spid="53"/>
                                        </p:tgtEl>
                                        <p:attrNameLst>
                                          <p:attrName>style.visibility</p:attrName>
                                        </p:attrNameLst>
                                      </p:cBhvr>
                                      <p:to>
                                        <p:strVal val="hidden"/>
                                      </p:to>
                                    </p:set>
                                  </p:childTnLst>
                                </p:cTn>
                              </p:par>
                              <p:par>
                                <p:cTn id="183" presetID="10" presetClass="exit" presetSubtype="0" fill="hold" grpId="5" nodeType="withEffect">
                                  <p:stCondLst>
                                    <p:cond delay="0"/>
                                  </p:stCondLst>
                                  <p:childTnLst>
                                    <p:animEffect transition="out" filter="fade">
                                      <p:cBhvr>
                                        <p:cTn id="184" dur="500"/>
                                        <p:tgtEl>
                                          <p:spTgt spid="54"/>
                                        </p:tgtEl>
                                      </p:cBhvr>
                                    </p:animEffect>
                                    <p:set>
                                      <p:cBhvr>
                                        <p:cTn id="185" dur="1" fill="hold">
                                          <p:stCondLst>
                                            <p:cond delay="499"/>
                                          </p:stCondLst>
                                        </p:cTn>
                                        <p:tgtEl>
                                          <p:spTgt spid="54"/>
                                        </p:tgtEl>
                                        <p:attrNameLst>
                                          <p:attrName>style.visibility</p:attrName>
                                        </p:attrNameLst>
                                      </p:cBhvr>
                                      <p:to>
                                        <p:strVal val="hidden"/>
                                      </p:to>
                                    </p:set>
                                  </p:childTnLst>
                                </p:cTn>
                              </p:par>
                              <p:par>
                                <p:cTn id="186" presetID="22" presetClass="emph" presetSubtype="0" fill="hold" grpId="5" nodeType="withEffect">
                                  <p:stCondLst>
                                    <p:cond delay="0"/>
                                  </p:stCondLst>
                                  <p:iterate type="lt">
                                    <p:tmPct val="0"/>
                                  </p:iterate>
                                  <p:childTnLst>
                                    <p:animClr clrSpc="hsl" dir="cw">
                                      <p:cBhvr override="childStyle">
                                        <p:cTn id="187" dur="500" fill="hold"/>
                                        <p:tgtEl>
                                          <p:spTgt spid="52"/>
                                        </p:tgtEl>
                                        <p:attrNameLst>
                                          <p:attrName>style.color</p:attrName>
                                        </p:attrNameLst>
                                      </p:cBhvr>
                                      <p:by>
                                        <p:hsl h="-7200000" s="0" l="0"/>
                                      </p:by>
                                    </p:animClr>
                                    <p:animClr clrSpc="hsl" dir="cw">
                                      <p:cBhvr>
                                        <p:cTn id="188" dur="500" fill="hold"/>
                                        <p:tgtEl>
                                          <p:spTgt spid="52"/>
                                        </p:tgtEl>
                                        <p:attrNameLst>
                                          <p:attrName>fillcolor</p:attrName>
                                        </p:attrNameLst>
                                      </p:cBhvr>
                                      <p:by>
                                        <p:hsl h="-7200000" s="0" l="0"/>
                                      </p:by>
                                    </p:animClr>
                                    <p:animClr clrSpc="hsl" dir="cw">
                                      <p:cBhvr>
                                        <p:cTn id="189" dur="500" fill="hold"/>
                                        <p:tgtEl>
                                          <p:spTgt spid="52"/>
                                        </p:tgtEl>
                                        <p:attrNameLst>
                                          <p:attrName>stroke.color</p:attrName>
                                        </p:attrNameLst>
                                      </p:cBhvr>
                                      <p:by>
                                        <p:hsl h="-7200000" s="0" l="0"/>
                                      </p:by>
                                    </p:animClr>
                                    <p:set>
                                      <p:cBhvr>
                                        <p:cTn id="190" dur="500" fill="hold"/>
                                        <p:tgtEl>
                                          <p:spTgt spid="52"/>
                                        </p:tgtEl>
                                        <p:attrNameLst>
                                          <p:attrName>fill.type</p:attrName>
                                        </p:attrNameLst>
                                      </p:cBhvr>
                                      <p:to>
                                        <p:strVal val="solid"/>
                                      </p:to>
                                    </p:set>
                                  </p:childTnLst>
                                </p:cTn>
                              </p:par>
                              <p:par>
                                <p:cTn id="191" presetID="1" presetClass="mediacall" presetSubtype="0" fill="hold" nodeType="withEffect">
                                  <p:stCondLst>
                                    <p:cond delay="0"/>
                                  </p:stCondLst>
                                  <p:childTnLst>
                                    <p:cmd type="call" cmd="playFrom(0.0)">
                                      <p:cBhvr>
                                        <p:cTn id="192" dur="4156" fill="hold"/>
                                        <p:tgtEl>
                                          <p:spTgt spid="49"/>
                                        </p:tgtEl>
                                      </p:cBhvr>
                                    </p:cmd>
                                  </p:childTnLst>
                                </p:cTn>
                              </p:par>
                            </p:childTnLst>
                          </p:cTn>
                        </p:par>
                        <p:par>
                          <p:cTn id="193" fill="hold">
                            <p:stCondLst>
                              <p:cond delay="4156"/>
                            </p:stCondLst>
                            <p:childTnLst>
                              <p:par>
                                <p:cTn id="194" presetID="35" presetClass="path" presetSubtype="0" accel="50000" decel="50000" fill="hold" nodeType="afterEffect">
                                  <p:stCondLst>
                                    <p:cond delay="0"/>
                                  </p:stCondLst>
                                  <p:childTnLst>
                                    <p:animMotion origin="layout" path="M -0.87552 -3.7037E-7 L -1.56315 -3.7037E-7 " pathEditMode="relative" rAng="0" ptsTypes="AA">
                                      <p:cBhvr>
                                        <p:cTn id="195" dur="2000" fill="hold"/>
                                        <p:tgtEl>
                                          <p:spTgt spid="50"/>
                                        </p:tgtEl>
                                        <p:attrNameLst>
                                          <p:attrName>ppt_x</p:attrName>
                                          <p:attrName>ppt_y</p:attrName>
                                        </p:attrNameLst>
                                      </p:cBhvr>
                                      <p:rCtr x="-34388" y="0"/>
                                    </p:animMotion>
                                  </p:childTnLst>
                                </p:cTn>
                              </p:par>
                              <p:par>
                                <p:cTn id="196" presetID="1" presetClass="mediacall" presetSubtype="0" fill="hold" nodeType="withEffect">
                                  <p:stCondLst>
                                    <p:cond delay="0"/>
                                  </p:stCondLst>
                                  <p:childTnLst>
                                    <p:cmd type="call" cmd="playFrom(0.0)">
                                      <p:cBhvr>
                                        <p:cTn id="197" dur="2218" fill="hold"/>
                                        <p:tgtEl>
                                          <p:spTgt spid="43"/>
                                        </p:tgtEl>
                                      </p:cBhvr>
                                    </p:cmd>
                                  </p:childTnLst>
                                </p:cTn>
                              </p:par>
                              <p:par>
                                <p:cTn id="198" presetID="31" presetClass="entr" presetSubtype="0" fill="hold" grpId="3" nodeType="withEffect">
                                  <p:stCondLst>
                                    <p:cond delay="0"/>
                                  </p:stCondLst>
                                  <p:childTnLst>
                                    <p:set>
                                      <p:cBhvr>
                                        <p:cTn id="199" dur="1" fill="hold">
                                          <p:stCondLst>
                                            <p:cond delay="0"/>
                                          </p:stCondLst>
                                        </p:cTn>
                                        <p:tgtEl>
                                          <p:spTgt spid="45"/>
                                        </p:tgtEl>
                                        <p:attrNameLst>
                                          <p:attrName>style.visibility</p:attrName>
                                        </p:attrNameLst>
                                      </p:cBhvr>
                                      <p:to>
                                        <p:strVal val="visible"/>
                                      </p:to>
                                    </p:set>
                                    <p:anim calcmode="lin" valueType="num">
                                      <p:cBhvr>
                                        <p:cTn id="200" dur="1000" fill="hold"/>
                                        <p:tgtEl>
                                          <p:spTgt spid="45"/>
                                        </p:tgtEl>
                                        <p:attrNameLst>
                                          <p:attrName>ppt_w</p:attrName>
                                        </p:attrNameLst>
                                      </p:cBhvr>
                                      <p:tavLst>
                                        <p:tav tm="0">
                                          <p:val>
                                            <p:fltVal val="0"/>
                                          </p:val>
                                        </p:tav>
                                        <p:tav tm="100000">
                                          <p:val>
                                            <p:strVal val="#ppt_w"/>
                                          </p:val>
                                        </p:tav>
                                      </p:tavLst>
                                    </p:anim>
                                    <p:anim calcmode="lin" valueType="num">
                                      <p:cBhvr>
                                        <p:cTn id="201" dur="1000" fill="hold"/>
                                        <p:tgtEl>
                                          <p:spTgt spid="45"/>
                                        </p:tgtEl>
                                        <p:attrNameLst>
                                          <p:attrName>ppt_h</p:attrName>
                                        </p:attrNameLst>
                                      </p:cBhvr>
                                      <p:tavLst>
                                        <p:tav tm="0">
                                          <p:val>
                                            <p:fltVal val="0"/>
                                          </p:val>
                                        </p:tav>
                                        <p:tav tm="100000">
                                          <p:val>
                                            <p:strVal val="#ppt_h"/>
                                          </p:val>
                                        </p:tav>
                                      </p:tavLst>
                                    </p:anim>
                                    <p:anim calcmode="lin" valueType="num">
                                      <p:cBhvr>
                                        <p:cTn id="202" dur="1000" fill="hold"/>
                                        <p:tgtEl>
                                          <p:spTgt spid="45"/>
                                        </p:tgtEl>
                                        <p:attrNameLst>
                                          <p:attrName>style.rotation</p:attrName>
                                        </p:attrNameLst>
                                      </p:cBhvr>
                                      <p:tavLst>
                                        <p:tav tm="0">
                                          <p:val>
                                            <p:fltVal val="90"/>
                                          </p:val>
                                        </p:tav>
                                        <p:tav tm="100000">
                                          <p:val>
                                            <p:fltVal val="0"/>
                                          </p:val>
                                        </p:tav>
                                      </p:tavLst>
                                    </p:anim>
                                    <p:animEffect transition="in" filter="fade">
                                      <p:cBhvr>
                                        <p:cTn id="203" dur="1000"/>
                                        <p:tgtEl>
                                          <p:spTgt spid="45"/>
                                        </p:tgtEl>
                                      </p:cBhvr>
                                    </p:animEffect>
                                  </p:childTnLst>
                                </p:cTn>
                              </p:par>
                              <p:par>
                                <p:cTn id="204" presetID="32" presetClass="emph" presetSubtype="0" repeatCount="indefinite" fill="hold" grpId="7" nodeType="withEffect">
                                  <p:stCondLst>
                                    <p:cond delay="0"/>
                                  </p:stCondLst>
                                  <p:childTnLst>
                                    <p:animRot by="120000">
                                      <p:cBhvr>
                                        <p:cTn id="205" dur="100" fill="hold">
                                          <p:stCondLst>
                                            <p:cond delay="0"/>
                                          </p:stCondLst>
                                        </p:cTn>
                                        <p:tgtEl>
                                          <p:spTgt spid="45"/>
                                        </p:tgtEl>
                                        <p:attrNameLst>
                                          <p:attrName>r</p:attrName>
                                        </p:attrNameLst>
                                      </p:cBhvr>
                                    </p:animRot>
                                    <p:animRot by="-240000">
                                      <p:cBhvr>
                                        <p:cTn id="206" dur="200" fill="hold">
                                          <p:stCondLst>
                                            <p:cond delay="200"/>
                                          </p:stCondLst>
                                        </p:cTn>
                                        <p:tgtEl>
                                          <p:spTgt spid="45"/>
                                        </p:tgtEl>
                                        <p:attrNameLst>
                                          <p:attrName>r</p:attrName>
                                        </p:attrNameLst>
                                      </p:cBhvr>
                                    </p:animRot>
                                    <p:animRot by="240000">
                                      <p:cBhvr>
                                        <p:cTn id="207" dur="200" fill="hold">
                                          <p:stCondLst>
                                            <p:cond delay="400"/>
                                          </p:stCondLst>
                                        </p:cTn>
                                        <p:tgtEl>
                                          <p:spTgt spid="45"/>
                                        </p:tgtEl>
                                        <p:attrNameLst>
                                          <p:attrName>r</p:attrName>
                                        </p:attrNameLst>
                                      </p:cBhvr>
                                    </p:animRot>
                                    <p:animRot by="-240000">
                                      <p:cBhvr>
                                        <p:cTn id="208" dur="200" fill="hold">
                                          <p:stCondLst>
                                            <p:cond delay="600"/>
                                          </p:stCondLst>
                                        </p:cTn>
                                        <p:tgtEl>
                                          <p:spTgt spid="45"/>
                                        </p:tgtEl>
                                        <p:attrNameLst>
                                          <p:attrName>r</p:attrName>
                                        </p:attrNameLst>
                                      </p:cBhvr>
                                    </p:animRot>
                                    <p:animRot by="120000">
                                      <p:cBhvr>
                                        <p:cTn id="209" dur="200" fill="hold">
                                          <p:stCondLst>
                                            <p:cond delay="800"/>
                                          </p:stCondLst>
                                        </p:cTn>
                                        <p:tgtEl>
                                          <p:spTgt spid="45"/>
                                        </p:tgtEl>
                                        <p:attrNameLst>
                                          <p:attrName>r</p:attrName>
                                        </p:attrNameLst>
                                      </p:cBhvr>
                                    </p:animRot>
                                  </p:childTnLst>
                                </p:cTn>
                              </p:par>
                            </p:childTnLst>
                          </p:cTn>
                        </p:par>
                      </p:childTnLst>
                    </p:cTn>
                  </p:par>
                </p:childTnLst>
              </p:cTn>
              <p:nextCondLst>
                <p:cond evt="onClick" delay="0">
                  <p:tgtEl>
                    <p:spTgt spid="51"/>
                  </p:tgtEl>
                </p:cond>
              </p:nextCondLst>
            </p:seq>
            <p:video>
              <p:cMediaNode vol="80000">
                <p:cTn id="210" fill="hold" display="0">
                  <p:stCondLst>
                    <p:cond delay="indefinite"/>
                  </p:stCondLst>
                  <p:endCondLst>
                    <p:cond evt="onStopAudio" delay="0">
                      <p:tgtEl>
                        <p:sldTgt/>
                      </p:tgtEl>
                    </p:cond>
                  </p:endCondLst>
                </p:cTn>
                <p:tgtEl>
                  <p:spTgt spid="38"/>
                </p:tgtEl>
              </p:cMediaNode>
            </p:video>
            <p:video>
              <p:cMediaNode vol="80000">
                <p:cTn id="211" fill="hold" display="0">
                  <p:stCondLst>
                    <p:cond delay="indefinite"/>
                  </p:stCondLst>
                  <p:endCondLst>
                    <p:cond evt="onStopAudio" delay="0">
                      <p:tgtEl>
                        <p:sldTgt/>
                      </p:tgtEl>
                    </p:cond>
                  </p:endCondLst>
                </p:cTn>
                <p:tgtEl>
                  <p:spTgt spid="39"/>
                </p:tgtEl>
              </p:cMediaNode>
            </p:video>
            <p:video>
              <p:cMediaNode vol="80000">
                <p:cTn id="212" fill="hold" display="0">
                  <p:stCondLst>
                    <p:cond delay="indefinite"/>
                  </p:stCondLst>
                  <p:endCondLst>
                    <p:cond evt="onStopAudio" delay="0">
                      <p:tgtEl>
                        <p:sldTgt/>
                      </p:tgtEl>
                    </p:cond>
                  </p:endCondLst>
                </p:cTn>
                <p:tgtEl>
                  <p:spTgt spid="40"/>
                </p:tgtEl>
              </p:cMediaNode>
            </p:video>
            <p:video>
              <p:cMediaNode vol="80000">
                <p:cTn id="213" fill="hold" display="0">
                  <p:stCondLst>
                    <p:cond delay="indefinite"/>
                  </p:stCondLst>
                  <p:endCondLst>
                    <p:cond evt="onStopAudio" delay="0">
                      <p:tgtEl>
                        <p:sldTgt/>
                      </p:tgtEl>
                    </p:cond>
                  </p:endCondLst>
                </p:cTn>
                <p:tgtEl>
                  <p:spTgt spid="41"/>
                </p:tgtEl>
              </p:cMediaNode>
            </p:video>
            <p:video>
              <p:cMediaNode vol="80000">
                <p:cTn id="214" fill="hold" display="0">
                  <p:stCondLst>
                    <p:cond delay="indefinite"/>
                  </p:stCondLst>
                  <p:endCondLst>
                    <p:cond evt="onStopAudio" delay="0">
                      <p:tgtEl>
                        <p:sldTgt/>
                      </p:tgtEl>
                    </p:cond>
                  </p:endCondLst>
                </p:cTn>
                <p:tgtEl>
                  <p:spTgt spid="42"/>
                </p:tgtEl>
              </p:cMediaNode>
            </p:video>
            <p:video>
              <p:cMediaNode vol="80000">
                <p:cTn id="215" fill="hold" display="0">
                  <p:stCondLst>
                    <p:cond delay="indefinite"/>
                  </p:stCondLst>
                  <p:endCondLst>
                    <p:cond evt="onStopAudio" delay="0">
                      <p:tgtEl>
                        <p:sldTgt/>
                      </p:tgtEl>
                    </p:cond>
                  </p:endCondLst>
                </p:cTn>
                <p:tgtEl>
                  <p:spTgt spid="43"/>
                </p:tgtEl>
              </p:cMediaNode>
            </p:video>
            <p:video>
              <p:cMediaNode vol="80000">
                <p:cTn id="216" fill="hold" display="0">
                  <p:stCondLst>
                    <p:cond delay="indefinite"/>
                  </p:stCondLst>
                  <p:endCondLst>
                    <p:cond evt="onStopAudio" delay="0">
                      <p:tgtEl>
                        <p:sldTgt/>
                      </p:tgtEl>
                    </p:cond>
                  </p:endCondLst>
                </p:cTn>
                <p:tgtEl>
                  <p:spTgt spid="46"/>
                </p:tgtEl>
              </p:cMediaNode>
            </p:video>
            <p:video>
              <p:cMediaNode vol="80000">
                <p:cTn id="217" fill="hold" display="0">
                  <p:stCondLst>
                    <p:cond delay="indefinite"/>
                  </p:stCondLst>
                  <p:endCondLst>
                    <p:cond evt="onStopAudio" delay="0">
                      <p:tgtEl>
                        <p:sldTgt/>
                      </p:tgtEl>
                    </p:cond>
                  </p:endCondLst>
                </p:cTn>
                <p:tgtEl>
                  <p:spTgt spid="47"/>
                </p:tgtEl>
              </p:cMediaNode>
            </p:video>
            <p:video>
              <p:cMediaNode vol="80000">
                <p:cTn id="218" fill="hold" display="0">
                  <p:stCondLst>
                    <p:cond delay="indefinite"/>
                  </p:stCondLst>
                  <p:endCondLst>
                    <p:cond evt="onStopAudio" delay="0">
                      <p:tgtEl>
                        <p:sldTgt/>
                      </p:tgtEl>
                    </p:cond>
                  </p:endCondLst>
                </p:cTn>
                <p:tgtEl>
                  <p:spTgt spid="48"/>
                </p:tgtEl>
              </p:cMediaNode>
            </p:video>
            <p:video>
              <p:cMediaNode vol="80000">
                <p:cTn id="219" fill="hold" display="0">
                  <p:stCondLst>
                    <p:cond delay="indefinite"/>
                  </p:stCondLst>
                  <p:endCondLst>
                    <p:cond evt="onStopAudio" delay="0">
                      <p:tgtEl>
                        <p:sldTgt/>
                      </p:tgtEl>
                    </p:cond>
                  </p:endCondLst>
                </p:cTn>
                <p:tgtEl>
                  <p:spTgt spid="49"/>
                </p:tgtEl>
              </p:cMediaNode>
            </p:video>
          </p:childTnLst>
        </p:cTn>
      </p:par>
    </p:tnLst>
    <p:bldLst>
      <p:bldP spid="37" grpId="0" animBg="1"/>
      <p:bldP spid="37" grpId="1" animBg="1"/>
      <p:bldP spid="45" grpId="0" animBg="1"/>
      <p:bldP spid="45" grpId="1" animBg="1"/>
      <p:bldP spid="45" grpId="2" animBg="1"/>
      <p:bldP spid="45" grpId="3" animBg="1"/>
      <p:bldP spid="45" grpId="4" animBg="1"/>
      <p:bldP spid="45" grpId="5" animBg="1"/>
      <p:bldP spid="45" grpId="6" animBg="1"/>
      <p:bldP spid="45" grpId="7" animBg="1"/>
      <p:bldP spid="51" grpId="0" animBg="1"/>
      <p:bldP spid="51" grpId="1" animBg="1"/>
      <p:bldP spid="51" grpId="2" animBg="1"/>
      <p:bldP spid="51" grpId="3" animBg="1"/>
      <p:bldP spid="51" grpId="4" animBg="1"/>
      <p:bldP spid="51" grpId="5" animBg="1"/>
      <p:bldP spid="52" grpId="0" animBg="1"/>
      <p:bldP spid="52" grpId="1" animBg="1"/>
      <p:bldP spid="52" grpId="2" animBg="1"/>
      <p:bldP spid="52" grpId="3" animBg="1"/>
      <p:bldP spid="52" grpId="4" animBg="1"/>
      <p:bldP spid="52" grpId="5" animBg="1"/>
      <p:bldP spid="53" grpId="0" animBg="1"/>
      <p:bldP spid="53" grpId="1" animBg="1"/>
      <p:bldP spid="53" grpId="2" animBg="1"/>
      <p:bldP spid="53" grpId="3" animBg="1"/>
      <p:bldP spid="53" grpId="4" animBg="1"/>
      <p:bldP spid="53" grpId="5" animBg="1"/>
      <p:bldP spid="54" grpId="0" animBg="1"/>
      <p:bldP spid="54" grpId="1" animBg="1"/>
      <p:bldP spid="54" grpId="2" animBg="1"/>
      <p:bldP spid="54" grpId="3" animBg="1"/>
      <p:bldP spid="54" grpId="4" animBg="1"/>
      <p:bldP spid="54" grpId="5"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01933" y="1151612"/>
            <a:ext cx="5433313" cy="5433313"/>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198968" y="3485504"/>
            <a:ext cx="1092951" cy="154574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987347" y="3519489"/>
            <a:ext cx="1085598" cy="1549302"/>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88152" y="-13256"/>
            <a:ext cx="1288443" cy="1288443"/>
          </a:xfrm>
          <a:prstGeom prst="rect">
            <a:avLst/>
          </a:prstGeom>
        </p:spPr>
      </p:pic>
      <p:sp>
        <p:nvSpPr>
          <p:cNvPr id="10" name="Speech Bubble: Rectangle 4">
            <a:extLst>
              <a:ext uri="{FF2B5EF4-FFF2-40B4-BE49-F238E27FC236}">
                <a16:creationId xmlns:a16="http://schemas.microsoft.com/office/drawing/2014/main" xmlns="" id="{B29223BF-88BB-44E5-B772-8C3B971553A7}"/>
              </a:ext>
            </a:extLst>
          </p:cNvPr>
          <p:cNvSpPr/>
          <p:nvPr/>
        </p:nvSpPr>
        <p:spPr>
          <a:xfrm>
            <a:off x="1390377" y="305524"/>
            <a:ext cx="9101414" cy="1697831"/>
          </a:xfrm>
          <a:prstGeom prst="wedgeRectCallout">
            <a:avLst>
              <a:gd name="adj1" fmla="val -37795"/>
              <a:gd name="adj2" fmla="val 81058"/>
            </a:avLst>
          </a:prstGeom>
          <a:solidFill>
            <a:schemeClr val="bg1">
              <a:alpha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prstClr val="black"/>
                </a:solidFill>
                <a:latin typeface="Times New Roman" panose="02020603050405020304" pitchFamily="18" charset="0"/>
                <a:cs typeface="Times New Roman" panose="02020603050405020304" pitchFamily="18" charset="0"/>
              </a:rPr>
              <a:t>Kết</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thúc</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truyện</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là</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14" name="media2">
            <a:hlinkClick r:id="" action="ppaction://media"/>
          </p:cNvPr>
          <p:cNvPicPr>
            <a:picLocks noChangeAspect="1"/>
          </p:cNvPicPr>
          <p:nvPr>
            <a:videoFile r:link="rId1"/>
            <p:extLst>
              <p:ext uri="{DAA4B4D4-6D71-4841-9C94-3DE7FCFB9230}">
                <p14:media xmlns:p14="http://schemas.microsoft.com/office/powerpoint/2010/main" xmlns="" r:embed="rId10"/>
              </p:ext>
            </p:extLst>
          </p:nvPr>
        </p:nvPicPr>
        <p:blipFill>
          <a:blip r:embed="rId11" cstate="print"/>
          <a:stretch>
            <a:fillRect/>
          </a:stretch>
        </p:blipFill>
        <p:spPr>
          <a:xfrm>
            <a:off x="11206190" y="-609077"/>
            <a:ext cx="609459" cy="609459"/>
          </a:xfrm>
          <a:prstGeom prst="rect">
            <a:avLst/>
          </a:prstGeom>
        </p:spPr>
      </p:pic>
      <p:pic>
        <p:nvPicPr>
          <p:cNvPr id="15" name="media1">
            <a:hlinkClick r:id="" action="ppaction://media"/>
          </p:cNvPr>
          <p:cNvPicPr>
            <a:picLocks noChangeAspect="1"/>
          </p:cNvPicPr>
          <p:nvPr>
            <a:videoFile r:link="rId1"/>
            <p:extLst>
              <p:ext uri="{DAA4B4D4-6D71-4841-9C94-3DE7FCFB9230}">
                <p14:media xmlns:p14="http://schemas.microsoft.com/office/powerpoint/2010/main" xmlns="" r:embed="rId12">
                  <p14:trim st="564" end="19300"/>
                  <p14:fade out="1000"/>
                </p14:media>
              </p:ext>
            </p:extLst>
          </p:nvPr>
        </p:nvPicPr>
        <p:blipFill>
          <a:blip r:embed="rId11" cstate="print"/>
          <a:stretch>
            <a:fillRect/>
          </a:stretch>
        </p:blipFill>
        <p:spPr>
          <a:xfrm>
            <a:off x="10460639" y="-609077"/>
            <a:ext cx="609459" cy="609459"/>
          </a:xfrm>
          <a:prstGeom prst="rect">
            <a:avLst/>
          </a:prstGeom>
        </p:spPr>
      </p:pic>
      <p:pic>
        <p:nvPicPr>
          <p:cNvPr id="16"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9721004" y="-609459"/>
            <a:ext cx="609459" cy="609459"/>
          </a:xfrm>
          <a:prstGeom prst="rect">
            <a:avLst/>
          </a:prstGeom>
        </p:spPr>
      </p:pic>
      <p:pic>
        <p:nvPicPr>
          <p:cNvPr id="17"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8975452" y="-609459"/>
            <a:ext cx="609459" cy="609459"/>
          </a:xfrm>
          <a:prstGeom prst="rect">
            <a:avLst/>
          </a:prstGeom>
        </p:spPr>
      </p:pic>
      <p:pic>
        <p:nvPicPr>
          <p:cNvPr id="18"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8294988" y="-622715"/>
            <a:ext cx="609459" cy="609459"/>
          </a:xfrm>
          <a:prstGeom prst="rect">
            <a:avLst/>
          </a:prstGeom>
        </p:spPr>
      </p:pic>
      <p:pic>
        <p:nvPicPr>
          <p:cNvPr id="19" name="media1">
            <a:hlinkClick r:id="" action="ppaction://media"/>
          </p:cNvPr>
          <p:cNvPicPr>
            <a:picLocks noChangeAspect="1"/>
          </p:cNvPicPr>
          <p:nvPr>
            <a:videoFile r:link="rId1"/>
            <p:extLst>
              <p:ext uri="{DAA4B4D4-6D71-4841-9C94-3DE7FCFB9230}">
                <p14:media xmlns:p14="http://schemas.microsoft.com/office/powerpoint/2010/main" xmlns="" r:embed="rId12">
                  <p14:trim st="502" end="23533"/>
                  <p14:fade out="1000"/>
                </p14:media>
              </p:ext>
            </p:extLst>
          </p:nvPr>
        </p:nvPicPr>
        <p:blipFill>
          <a:blip r:embed="rId11" cstate="print"/>
          <a:stretch>
            <a:fillRect/>
          </a:stretch>
        </p:blipFill>
        <p:spPr>
          <a:xfrm>
            <a:off x="7611564" y="-622715"/>
            <a:ext cx="609459" cy="609459"/>
          </a:xfrm>
          <a:prstGeom prst="rect">
            <a:avLst/>
          </a:prstGeom>
        </p:spPr>
      </p:pic>
      <p:pic>
        <p:nvPicPr>
          <p:cNvPr id="20" name="Picture 19"/>
          <p:cNvPicPr>
            <a:picLocks noChangeAspect="1"/>
          </p:cNvPicPr>
          <p:nvPr/>
        </p:nvPicPr>
        <p:blipFill>
          <a:blip r:embed="rId13">
            <a:extLst>
              <a:ext uri="{28A0092B-C50C-407E-A947-70E740481C1C}">
                <a14:useLocalDpi xmlns:a14="http://schemas.microsoft.com/office/drawing/2010/main" xmlns="" val="0"/>
              </a:ext>
            </a:extLst>
          </a:blip>
          <a:stretch>
            <a:fillRect/>
          </a:stretch>
        </p:blipFill>
        <p:spPr>
          <a:xfrm>
            <a:off x="12141297" y="4432009"/>
            <a:ext cx="2932654" cy="1561544"/>
          </a:xfrm>
          <a:prstGeom prst="rect">
            <a:avLst/>
          </a:prstGeom>
        </p:spPr>
      </p:pic>
      <p:sp>
        <p:nvSpPr>
          <p:cNvPr id="21" name="Mũi tên: Phải 23">
            <a:hlinkClick r:id="rId14" action="ppaction://hlinksldjump"/>
            <a:extLst>
              <a:ext uri="{FF2B5EF4-FFF2-40B4-BE49-F238E27FC236}">
                <a16:creationId xmlns:a16="http://schemas.microsoft.com/office/drawing/2014/main" xmlns="" id="{00C07828-5AF1-44EE-8ACC-8401F6FB92F1}"/>
              </a:ext>
            </a:extLst>
          </p:cNvPr>
          <p:cNvSpPr/>
          <p:nvPr/>
        </p:nvSpPr>
        <p:spPr>
          <a:xfrm rot="10800000" flipV="1">
            <a:off x="4291918" y="5249585"/>
            <a:ext cx="2574162" cy="1079784"/>
          </a:xfrm>
          <a:prstGeom prst="rightArrow">
            <a:avLst/>
          </a:prstGeom>
          <a:solidFill>
            <a:schemeClr val="accent2"/>
          </a:solidFill>
          <a:ln>
            <a:solidFill>
              <a:schemeClr val="bg1"/>
            </a:solidFill>
          </a:ln>
          <a:effectLst>
            <a:innerShdw blurRad="63500" dist="50800" dir="162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Arial" panose="020B0604020202020204" pitchFamily="34" charset="0"/>
                <a:cs typeface="Arial" panose="020B0604020202020204" pitchFamily="34" charset="0"/>
              </a:rPr>
              <a:t>TIẾP THEO</a:t>
            </a:r>
          </a:p>
        </p:txBody>
      </p:sp>
      <p:pic>
        <p:nvPicPr>
          <p:cNvPr id="23" name="dung roi">
            <a:hlinkClick r:id="" action="ppaction://media"/>
            <a:extLst>
              <a:ext uri="{FF2B5EF4-FFF2-40B4-BE49-F238E27FC236}">
                <a16:creationId xmlns:a16="http://schemas.microsoft.com/office/drawing/2014/main" xmlns="" id="{B771DE68-BFA4-4978-ABFA-C34E2F18C7AA}"/>
              </a:ext>
            </a:extLst>
          </p:cNvPr>
          <p:cNvPicPr>
            <a:picLocks noChangeAspect="1"/>
          </p:cNvPicPr>
          <p:nvPr>
            <a:videoFile r:link="rId1"/>
            <p:extLst>
              <p:ext uri="{DAA4B4D4-6D71-4841-9C94-3DE7FCFB9230}">
                <p14:media xmlns:p14="http://schemas.microsoft.com/office/powerpoint/2010/main" xmlns="" r:embed="rId15">
                  <p14:trim st="978" end="1628"/>
                </p14:media>
              </p:ext>
            </p:extLst>
          </p:nvPr>
        </p:nvPicPr>
        <p:blipFill>
          <a:blip r:embed="rId11" cstate="print"/>
          <a:stretch>
            <a:fillRect/>
          </a:stretch>
        </p:blipFill>
        <p:spPr>
          <a:xfrm>
            <a:off x="6058332" y="-653879"/>
            <a:ext cx="609459" cy="609459"/>
          </a:xfrm>
          <a:prstGeom prst="rect">
            <a:avLst/>
          </a:prstGeom>
        </p:spPr>
      </p:pic>
      <p:pic>
        <p:nvPicPr>
          <p:cNvPr id="24" name="sai roi">
            <a:hlinkClick r:id="" action="ppaction://media"/>
            <a:extLst>
              <a:ext uri="{FF2B5EF4-FFF2-40B4-BE49-F238E27FC236}">
                <a16:creationId xmlns:a16="http://schemas.microsoft.com/office/drawing/2014/main" xmlns="" id="{492507AB-F3BB-4084-8DC3-7AA2DDF3385E}"/>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5220129" y="-560284"/>
            <a:ext cx="609459" cy="609459"/>
          </a:xfrm>
          <a:prstGeom prst="rect">
            <a:avLst/>
          </a:prstGeom>
        </p:spPr>
      </p:pic>
      <p:pic>
        <p:nvPicPr>
          <p:cNvPr id="25" name="sai roi">
            <a:hlinkClick r:id="" action="ppaction://media"/>
            <a:extLst>
              <a:ext uri="{FF2B5EF4-FFF2-40B4-BE49-F238E27FC236}">
                <a16:creationId xmlns:a16="http://schemas.microsoft.com/office/drawing/2014/main" xmlns="" id="{2003C579-1F2D-45F5-BF95-CC5219BE5AA3}"/>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4166889" y="-650695"/>
            <a:ext cx="609459" cy="609459"/>
          </a:xfrm>
          <a:prstGeom prst="rect">
            <a:avLst/>
          </a:prstGeom>
        </p:spPr>
      </p:pic>
      <p:pic>
        <p:nvPicPr>
          <p:cNvPr id="26" name="sai roi">
            <a:hlinkClick r:id="" action="ppaction://media"/>
            <a:extLst>
              <a:ext uri="{FF2B5EF4-FFF2-40B4-BE49-F238E27FC236}">
                <a16:creationId xmlns:a16="http://schemas.microsoft.com/office/drawing/2014/main" xmlns="" id="{9C48F706-1C78-420B-94B1-E5E903EF021A}"/>
              </a:ext>
            </a:extLst>
          </p:cNvPr>
          <p:cNvPicPr>
            <a:picLocks noChangeAspect="1"/>
          </p:cNvPicPr>
          <p:nvPr>
            <a:videoFile r:link="rId1"/>
            <p:extLst>
              <p:ext uri="{DAA4B4D4-6D71-4841-9C94-3DE7FCFB9230}">
                <p14:media xmlns:p14="http://schemas.microsoft.com/office/powerpoint/2010/main" xmlns="" r:embed="rId16"/>
              </p:ext>
            </p:extLst>
          </p:nvPr>
        </p:nvPicPr>
        <p:blipFill>
          <a:blip r:embed="rId11" cstate="print"/>
          <a:stretch>
            <a:fillRect/>
          </a:stretch>
        </p:blipFill>
        <p:spPr>
          <a:xfrm>
            <a:off x="3283312" y="-673224"/>
            <a:ext cx="609459" cy="609459"/>
          </a:xfrm>
          <a:prstGeom prst="rect">
            <a:avLst/>
          </a:prstGeom>
        </p:spPr>
      </p:pic>
      <p:pic>
        <p:nvPicPr>
          <p:cNvPr id="27" name="Picture 26"/>
          <p:cNvPicPr>
            <a:picLocks noChangeAspect="1"/>
          </p:cNvPicPr>
          <p:nvPr/>
        </p:nvPicPr>
        <p:blipFill>
          <a:blip r:embed="rId17" cstate="print">
            <a:extLst>
              <a:ext uri="{28A0092B-C50C-407E-A947-70E740481C1C}">
                <a14:useLocalDpi xmlns:a14="http://schemas.microsoft.com/office/drawing/2010/main" xmlns="" val="0"/>
              </a:ext>
            </a:extLst>
          </a:blip>
          <a:stretch>
            <a:fillRect/>
          </a:stretch>
        </p:blipFill>
        <p:spPr>
          <a:xfrm>
            <a:off x="12121457" y="1295894"/>
            <a:ext cx="6858000" cy="6858000"/>
          </a:xfrm>
          <a:prstGeom prst="rect">
            <a:avLst/>
          </a:prstGeom>
        </p:spPr>
      </p:pic>
      <p:sp>
        <p:nvSpPr>
          <p:cNvPr id="2" name="B">
            <a:extLst>
              <a:ext uri="{FF2B5EF4-FFF2-40B4-BE49-F238E27FC236}">
                <a16:creationId xmlns:a16="http://schemas.microsoft.com/office/drawing/2014/main" xmlns="" id="{EFEC2813-F03C-46C4-B220-977ADEDD23F1}"/>
              </a:ext>
            </a:extLst>
          </p:cNvPr>
          <p:cNvSpPr/>
          <p:nvPr/>
        </p:nvSpPr>
        <p:spPr>
          <a:xfrm flipH="1">
            <a:off x="7328319" y="2476429"/>
            <a:ext cx="4976880"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800" b="1" kern="0" dirty="0">
                <a:solidFill>
                  <a:schemeClr val="tx1"/>
                </a:solidFill>
                <a:latin typeface="Times New Roman" panose="02020603050405020304" pitchFamily="18" charset="0"/>
                <a:cs typeface="Times New Roman" panose="02020603050405020304" pitchFamily="18" charset="0"/>
              </a:rPr>
              <a:t>A. </a:t>
            </a:r>
            <a:r>
              <a:rPr lang="en-US" sz="2800" b="1" kern="0" dirty="0" err="1">
                <a:solidFill>
                  <a:schemeClr val="tx1"/>
                </a:solidFill>
                <a:latin typeface="Times New Roman" panose="02020603050405020304" pitchFamily="18" charset="0"/>
                <a:cs typeface="Times New Roman" panose="02020603050405020304" pitchFamily="18" charset="0"/>
              </a:rPr>
              <a:t>Công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chúa</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mãi</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mãi</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sống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trong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nghèo</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khó</a:t>
            </a:r>
            <a:r>
              <a:rPr lang="en-US" sz="2800" b="1" kern="0" dirty="0">
                <a:solidFill>
                  <a:schemeClr val="tx1"/>
                </a:solidFill>
                <a:latin typeface="Times New Roman" panose="02020603050405020304" pitchFamily="18" charset="0"/>
                <a:cs typeface="Times New Roman" panose="02020603050405020304" pitchFamily="18" charset="0"/>
              </a:rPr>
              <a:t>.</a:t>
            </a:r>
            <a:endParaRPr lang="en-US" sz="1600" kern="0" dirty="0">
              <a:solidFill>
                <a:schemeClr val="tx1"/>
              </a:solidFill>
              <a:latin typeface="Calibri" panose="020F0502020204030204"/>
            </a:endParaRPr>
          </a:p>
        </p:txBody>
      </p:sp>
      <p:sp>
        <p:nvSpPr>
          <p:cNvPr id="11" name="A">
            <a:extLst>
              <a:ext uri="{FF2B5EF4-FFF2-40B4-BE49-F238E27FC236}">
                <a16:creationId xmlns:a16="http://schemas.microsoft.com/office/drawing/2014/main" xmlns="" id="{EFEC2813-F03C-46C4-B220-977ADEDD23F1}"/>
              </a:ext>
            </a:extLst>
          </p:cNvPr>
          <p:cNvSpPr/>
          <p:nvPr/>
        </p:nvSpPr>
        <p:spPr>
          <a:xfrm flipH="1">
            <a:off x="7328322" y="3600216"/>
            <a:ext cx="4976879"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800" dirty="0">
              <a:solidFill>
                <a:schemeClr val="tx1"/>
              </a:solidFill>
              <a:latin typeface="Arial" panose="020B0604020202020204" pitchFamily="34" charset="0"/>
              <a:cs typeface="Arial" panose="020B0604020202020204" pitchFamily="34" charset="0"/>
            </a:endParaRPr>
          </a:p>
          <a:p>
            <a:pPr lvl="0">
              <a:defRPr/>
            </a:pPr>
            <a:r>
              <a:rPr lang="en-US" sz="2800" b="1" kern="0" dirty="0">
                <a:solidFill>
                  <a:schemeClr val="tx1"/>
                </a:solidFill>
                <a:latin typeface="Times New Roman" panose="02020603050405020304" pitchFamily="18" charset="0"/>
                <a:cs typeface="Times New Roman" panose="02020603050405020304" pitchFamily="18" charset="0"/>
              </a:rPr>
              <a:t>B. </a:t>
            </a:r>
            <a:r>
              <a:rPr lang="en-US" sz="2800" b="1" kern="0" dirty="0" err="1">
                <a:solidFill>
                  <a:schemeClr val="tx1"/>
                </a:solidFill>
                <a:latin typeface="Times New Roman" panose="02020603050405020304" pitchFamily="18" charset="0"/>
                <a:cs typeface="Times New Roman" panose="02020603050405020304" pitchFamily="18" charset="0"/>
              </a:rPr>
              <a:t>Công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chúa</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kết</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hôn</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với</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vua</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chích</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chòe</a:t>
            </a:r>
            <a:r>
              <a:rPr lang="vi-VN" sz="2800" b="1" kern="0" dirty="0">
                <a:solidFill>
                  <a:schemeClr val="tx1"/>
                </a:solidFill>
                <a:latin typeface="Times New Roman" panose="02020603050405020304" pitchFamily="18" charset="0"/>
                <a:cs typeface="Times New Roman" panose="02020603050405020304" pitchFamily="18" charset="0"/>
              </a:rPr>
              <a:t>.</a:t>
            </a:r>
            <a:endParaRPr lang="en-US" sz="2800" kern="0" dirty="0">
              <a:solidFill>
                <a:schemeClr val="tx1"/>
              </a:solidFill>
              <a:latin typeface="Calibri" panose="020F0502020204030204"/>
            </a:endParaRPr>
          </a:p>
          <a:p>
            <a:pPr algn="ctr"/>
            <a:endParaRPr lang="vi-VN" sz="4000" dirty="0">
              <a:solidFill>
                <a:prstClr val="black"/>
              </a:solidFill>
              <a:cs typeface="Arial" panose="020B0604020202020204" pitchFamily="34" charset="0"/>
            </a:endParaRPr>
          </a:p>
        </p:txBody>
      </p:sp>
      <p:sp>
        <p:nvSpPr>
          <p:cNvPr id="12" name="C">
            <a:extLst>
              <a:ext uri="{FF2B5EF4-FFF2-40B4-BE49-F238E27FC236}">
                <a16:creationId xmlns:a16="http://schemas.microsoft.com/office/drawing/2014/main" xmlns="" id="{EFEC2813-F03C-46C4-B220-977ADEDD23F1}"/>
              </a:ext>
            </a:extLst>
          </p:cNvPr>
          <p:cNvSpPr/>
          <p:nvPr/>
        </p:nvSpPr>
        <p:spPr>
          <a:xfrm flipH="1">
            <a:off x="7328318" y="4724003"/>
            <a:ext cx="4976881"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800" b="1" kern="0" dirty="0">
                <a:solidFill>
                  <a:schemeClr val="tx1"/>
                </a:solidFill>
                <a:latin typeface="Times New Roman" panose="02020603050405020304" pitchFamily="18" charset="0"/>
                <a:cs typeface="Times New Roman" panose="02020603050405020304" pitchFamily="18" charset="0"/>
              </a:rPr>
              <a:t>C. </a:t>
            </a:r>
            <a:r>
              <a:rPr lang="en-US" sz="2800" b="1" kern="0" dirty="0" err="1">
                <a:solidFill>
                  <a:schemeClr val="tx1"/>
                </a:solidFill>
                <a:latin typeface="Times New Roman" panose="02020603050405020304" pitchFamily="18" charset="0"/>
                <a:cs typeface="Times New Roman" panose="02020603050405020304" pitchFamily="18" charset="0"/>
              </a:rPr>
              <a:t>Công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chúa</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sống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cô</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đơn</a:t>
            </a:r>
            <a:r>
              <a:rPr lang="en-US" sz="2800" b="1" kern="0" dirty="0">
                <a:solidFill>
                  <a:schemeClr val="tx1"/>
                </a:solidFill>
                <a:latin typeface="Times New Roman" panose="02020603050405020304" pitchFamily="18" charset="0"/>
                <a:cs typeface="Times New Roman" panose="02020603050405020304" pitchFamily="18" charset="0"/>
              </a:rPr>
              <a:t>. </a:t>
            </a:r>
          </a:p>
        </p:txBody>
      </p:sp>
      <p:sp>
        <p:nvSpPr>
          <p:cNvPr id="13" name="D">
            <a:extLst>
              <a:ext uri="{FF2B5EF4-FFF2-40B4-BE49-F238E27FC236}">
                <a16:creationId xmlns:a16="http://schemas.microsoft.com/office/drawing/2014/main" xmlns="" id="{EFEC2813-F03C-46C4-B220-977ADEDD23F1}"/>
              </a:ext>
            </a:extLst>
          </p:cNvPr>
          <p:cNvSpPr/>
          <p:nvPr/>
        </p:nvSpPr>
        <p:spPr>
          <a:xfrm flipH="1">
            <a:off x="7328318" y="5847791"/>
            <a:ext cx="4976882" cy="1009417"/>
          </a:xfrm>
          <a:prstGeom prst="homePlate">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defRPr/>
            </a:pPr>
            <a:r>
              <a:rPr lang="en-US" sz="2800" b="1" kern="0" dirty="0">
                <a:solidFill>
                  <a:schemeClr val="tx1"/>
                </a:solidFill>
                <a:latin typeface="Times New Roman" panose="02020603050405020304" pitchFamily="18" charset="0"/>
                <a:cs typeface="Times New Roman" panose="02020603050405020304" pitchFamily="18" charset="0"/>
              </a:rPr>
              <a:t>D. </a:t>
            </a:r>
            <a:r>
              <a:rPr lang="en-US" sz="2800" b="1" kern="0" dirty="0" err="1">
                <a:solidFill>
                  <a:schemeClr val="tx1"/>
                </a:solidFill>
                <a:latin typeface="Times New Roman" panose="02020603050405020304" pitchFamily="18" charset="0"/>
                <a:cs typeface="Times New Roman" panose="02020603050405020304" pitchFamily="18" charset="0"/>
              </a:rPr>
              <a:t>Công</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chúa</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bị</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đánh</a:t>
            </a:r>
            <a:r>
              <a:rPr lang="en-US" sz="2800" b="1" kern="0" dirty="0">
                <a:solidFill>
                  <a:schemeClr val="tx1"/>
                </a:solidFill>
                <a:latin typeface="Times New Roman" panose="02020603050405020304" pitchFamily="18" charset="0"/>
                <a:cs typeface="Times New Roman" panose="02020603050405020304" pitchFamily="18" charset="0"/>
              </a:rPr>
              <a:t> </a:t>
            </a:r>
            <a:r>
              <a:rPr lang="en-US" sz="2800" b="1" kern="0" dirty="0" err="1">
                <a:solidFill>
                  <a:schemeClr val="tx1"/>
                </a:solidFill>
                <a:latin typeface="Times New Roman" panose="02020603050405020304" pitchFamily="18" charset="0"/>
                <a:cs typeface="Times New Roman" panose="02020603050405020304" pitchFamily="18" charset="0"/>
              </a:rPr>
              <a:t>đập</a:t>
            </a:r>
            <a:r>
              <a:rPr lang="en-US" sz="2800" b="1" kern="0" dirty="0">
                <a:solidFill>
                  <a:schemeClr val="tx1"/>
                </a:solidFill>
                <a:latin typeface="Times New Roman" panose="02020603050405020304" pitchFamily="18" charset="0"/>
                <a:cs typeface="Times New Roman" panose="02020603050405020304" pitchFamily="18" charset="0"/>
              </a:rPr>
              <a:t>.</a:t>
            </a:r>
            <a:endParaRPr lang="en-US" sz="1600" kern="0" dirty="0">
              <a:solidFill>
                <a:schemeClr val="tx1"/>
              </a:solidFill>
              <a:latin typeface="Calibri" panose="020F0502020204030204"/>
            </a:endParaRPr>
          </a:p>
        </p:txBody>
      </p:sp>
    </p:spTree>
    <p:extLst>
      <p:ext uri="{BB962C8B-B14F-4D97-AF65-F5344CB8AC3E}">
        <p14:creationId xmlns:p14="http://schemas.microsoft.com/office/powerpoint/2010/main" xmlns="" val="45261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0026 0.02592 L -1.27566 0.04305 " pathEditMode="relative" rAng="0" ptsTypes="AA">
                                      <p:cBhvr>
                                        <p:cTn id="6" dur="2500" fill="hold"/>
                                        <p:tgtEl>
                                          <p:spTgt spid="20"/>
                                        </p:tgtEl>
                                        <p:attrNameLst>
                                          <p:attrName>ppt_x</p:attrName>
                                          <p:attrName>ppt_y</p:attrName>
                                        </p:attrNameLst>
                                      </p:cBhvr>
                                      <p:rCtr x="-63919" y="856"/>
                                    </p:animMotion>
                                  </p:childTnLst>
                                </p:cTn>
                              </p:par>
                              <p:par>
                                <p:cTn id="7" presetID="35" presetClass="path" presetSubtype="0" accel="50000" decel="50000" fill="hold" nodeType="withEffect">
                                  <p:stCondLst>
                                    <p:cond delay="0"/>
                                  </p:stCondLst>
                                  <p:childTnLst>
                                    <p:animMotion origin="layout" path="M 4.88941E-6 -3.7037E-7 L -0.87484 -3.7037E-7 " pathEditMode="relative" rAng="0" ptsTypes="AA">
                                      <p:cBhvr>
                                        <p:cTn id="8" dur="5000" fill="hold"/>
                                        <p:tgtEl>
                                          <p:spTgt spid="27"/>
                                        </p:tgtEl>
                                        <p:attrNameLst>
                                          <p:attrName>ppt_x</p:attrName>
                                          <p:attrName>ppt_y</p:attrName>
                                        </p:attrNameLst>
                                      </p:cBhvr>
                                      <p:rCtr x="-43742" y="0"/>
                                    </p:animMotion>
                                  </p:childTnLst>
                                </p:cTn>
                              </p:par>
                              <p:par>
                                <p:cTn id="9" presetID="8" presetClass="emph" presetSubtype="0" fill="hold" nodeType="withEffect">
                                  <p:stCondLst>
                                    <p:cond delay="0"/>
                                  </p:stCondLst>
                                  <p:childTnLst>
                                    <p:animRot by="21600000">
                                      <p:cBhvr>
                                        <p:cTn id="10" dur="250" fill="hold"/>
                                        <p:tgtEl>
                                          <p:spTgt spid="27"/>
                                        </p:tgtEl>
                                        <p:attrNameLst>
                                          <p:attrName>r</p:attrName>
                                        </p:attrNameLst>
                                      </p:cBhvr>
                                    </p:animRot>
                                  </p:childTnLst>
                                </p:cTn>
                              </p:par>
                              <p:par>
                                <p:cTn id="11" presetID="1" presetClass="mediacall" presetSubtype="0" fill="hold" nodeType="withEffect">
                                  <p:stCondLst>
                                    <p:cond delay="0"/>
                                  </p:stCondLst>
                                  <p:childTnLst>
                                    <p:cmd type="call" cmd="playFrom(0.0)">
                                      <p:cBhvr>
                                        <p:cTn id="12" dur="6391" fill="hold"/>
                                        <p:tgtEl>
                                          <p:spTgt spid="15"/>
                                        </p:tgtEl>
                                      </p:cBhvr>
                                    </p:cmd>
                                  </p:childTnLst>
                                </p:cTn>
                              </p:par>
                              <p:par>
                                <p:cTn id="13" presetID="1" presetClass="mediacall" presetSubtype="0" fill="hold" nodeType="withEffect">
                                  <p:stCondLst>
                                    <p:cond delay="0"/>
                                  </p:stCondLst>
                                  <p:childTnLst>
                                    <p:cmd type="call" cmd="playFrom(0.0)">
                                      <p:cBhvr>
                                        <p:cTn id="14" dur="3032" fill="hold"/>
                                        <p:tgtEl>
                                          <p:spTgt spid="14"/>
                                        </p:tgtEl>
                                      </p:cBhvr>
                                    </p:cmd>
                                  </p:childTnLst>
                                </p:cTn>
                              </p:par>
                            </p:childTnLst>
                          </p:cTn>
                        </p:par>
                        <p:par>
                          <p:cTn id="15" fill="hold">
                            <p:stCondLst>
                              <p:cond delay="6391"/>
                            </p:stCondLst>
                            <p:childTnLst>
                              <p:par>
                                <p:cTn id="16" presetID="4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par>
                                <p:cTn id="21" presetID="53" presetClass="entr" presetSubtype="16" fill="hold" grpId="0" nodeType="withEffect">
                                  <p:stCondLst>
                                    <p:cond delay="0"/>
                                  </p:stCondLst>
                                  <p:iterate type="lt">
                                    <p:tmPct val="0"/>
                                  </p:iterate>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1"/>
                    </p:tgtEl>
                  </p:cond>
                </p:stCondLst>
                <p:endSync evt="end" delay="0">
                  <p:rtn val="all"/>
                </p:endSync>
                <p:childTnLst>
                  <p:par>
                    <p:cTn id="42" fill="hold">
                      <p:stCondLst>
                        <p:cond delay="0"/>
                      </p:stCondLst>
                      <p:childTnLst>
                        <p:par>
                          <p:cTn id="43" fill="hold">
                            <p:stCondLst>
                              <p:cond delay="0"/>
                            </p:stCondLst>
                            <p:childTnLst>
                              <p:par>
                                <p:cTn id="44" presetID="24" presetClass="emph" presetSubtype="0" fill="hold" grpId="1" nodeType="withEffect">
                                  <p:stCondLst>
                                    <p:cond delay="0"/>
                                  </p:stCondLst>
                                  <p:iterate type="lt">
                                    <p:tmPct val="0"/>
                                  </p:iterate>
                                  <p:childTnLst>
                                    <p:animClr clrSpc="hsl" dir="cw">
                                      <p:cBhvr override="childStyle">
                                        <p:cTn id="45" dur="500" fill="hold"/>
                                        <p:tgtEl>
                                          <p:spTgt spid="11"/>
                                        </p:tgtEl>
                                        <p:attrNameLst>
                                          <p:attrName>style.color</p:attrName>
                                        </p:attrNameLst>
                                      </p:cBhvr>
                                      <p:by>
                                        <p:hsl h="0" s="-12549" l="-25098"/>
                                      </p:by>
                                    </p:animClr>
                                    <p:animClr clrSpc="hsl" dir="cw">
                                      <p:cBhvr>
                                        <p:cTn id="46" dur="500" fill="hold"/>
                                        <p:tgtEl>
                                          <p:spTgt spid="11"/>
                                        </p:tgtEl>
                                        <p:attrNameLst>
                                          <p:attrName>fillcolor</p:attrName>
                                        </p:attrNameLst>
                                      </p:cBhvr>
                                      <p:by>
                                        <p:hsl h="0" s="-12549" l="-25098"/>
                                      </p:by>
                                    </p:animClr>
                                    <p:animClr clrSpc="hsl" dir="cw">
                                      <p:cBhvr>
                                        <p:cTn id="47" dur="500" fill="hold"/>
                                        <p:tgtEl>
                                          <p:spTgt spid="11"/>
                                        </p:tgtEl>
                                        <p:attrNameLst>
                                          <p:attrName>stroke.color</p:attrName>
                                        </p:attrNameLst>
                                      </p:cBhvr>
                                      <p:by>
                                        <p:hsl h="0" s="-12549" l="-25098"/>
                                      </p:by>
                                    </p:animClr>
                                    <p:set>
                                      <p:cBhvr>
                                        <p:cTn id="48" dur="500" fill="hold"/>
                                        <p:tgtEl>
                                          <p:spTgt spid="11"/>
                                        </p:tgtEl>
                                        <p:attrNameLst>
                                          <p:attrName>fill.type</p:attrName>
                                        </p:attrNameLst>
                                      </p:cBhvr>
                                      <p:to>
                                        <p:strVal val="solid"/>
                                      </p:to>
                                    </p:set>
                                  </p:childTnLst>
                                  <p:subTnLst>
                                    <p:audio>
                                      <p:cMediaNode>
                                        <p:cTn display="0" masterRel="sameClick">
                                          <p:stCondLst>
                                            <p:cond evt="begin" delay="0">
                                              <p:tn val="44"/>
                                            </p:cond>
                                          </p:stCondLst>
                                          <p:endCondLst>
                                            <p:cond evt="onStopAudio" delay="0">
                                              <p:tgtEl>
                                                <p:sldTgt/>
                                              </p:tgtEl>
                                            </p:cond>
                                          </p:endCondLst>
                                        </p:cTn>
                                        <p:tgtEl>
                                          <p:sndTgt r:embed="rId4" name="wind.wav"/>
                                        </p:tgtEl>
                                      </p:cMediaNode>
                                    </p:audio>
                                  </p:subTnLst>
                                </p:cTn>
                              </p:par>
                              <p:par>
                                <p:cTn id="49" presetID="10" presetClass="exit" presetSubtype="0" fill="hold" grpId="1"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2"/>
                                        </p:tgtEl>
                                      </p:cBhvr>
                                    </p:animEffect>
                                    <p:set>
                                      <p:cBhvr>
                                        <p:cTn id="57" dur="1" fill="hold">
                                          <p:stCondLst>
                                            <p:cond delay="499"/>
                                          </p:stCondLst>
                                        </p:cTn>
                                        <p:tgtEl>
                                          <p:spTgt spid="2"/>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2131" fill="hold"/>
                                        <p:tgtEl>
                                          <p:spTgt spid="23"/>
                                        </p:tgtEl>
                                      </p:cBhvr>
                                    </p:cmd>
                                  </p:childTnLst>
                                </p:cTn>
                              </p:par>
                            </p:childTnLst>
                          </p:cTn>
                        </p:par>
                        <p:par>
                          <p:cTn id="60" fill="hold">
                            <p:stCondLst>
                              <p:cond delay="2131"/>
                            </p:stCondLst>
                            <p:childTnLst>
                              <p:par>
                                <p:cTn id="61" presetID="56" presetClass="path" presetSubtype="0" accel="50000" decel="50000" fill="hold" nodeType="afterEffect">
                                  <p:stCondLst>
                                    <p:cond delay="0"/>
                                  </p:stCondLst>
                                  <p:childTnLst>
                                    <p:animMotion origin="layout" path="M -6.25E-7 1.11111E-6 L 0.13646 0.05486 " pathEditMode="relative" rAng="0" ptsTypes="AA">
                                      <p:cBhvr>
                                        <p:cTn id="62" dur="1300" fill="hold"/>
                                        <p:tgtEl>
                                          <p:spTgt spid="7"/>
                                        </p:tgtEl>
                                        <p:attrNameLst>
                                          <p:attrName>ppt_x</p:attrName>
                                          <p:attrName>ppt_y</p:attrName>
                                        </p:attrNameLst>
                                      </p:cBhvr>
                                      <p:rCtr x="6823" y="2731"/>
                                    </p:animMotion>
                                  </p:childTnLst>
                                </p:cTn>
                              </p:par>
                            </p:childTnLst>
                          </p:cTn>
                        </p:par>
                        <p:par>
                          <p:cTn id="63" fill="hold">
                            <p:stCondLst>
                              <p:cond delay="3431"/>
                            </p:stCondLst>
                            <p:childTnLst>
                              <p:par>
                                <p:cTn id="64" presetID="10" presetClass="exit" presetSubtype="0" fill="hold" nodeType="afterEffect">
                                  <p:stCondLst>
                                    <p:cond delay="0"/>
                                  </p:stCondLst>
                                  <p:childTnLst>
                                    <p:animEffect transition="out" filter="fade">
                                      <p:cBhvr>
                                        <p:cTn id="65" dur="1300"/>
                                        <p:tgtEl>
                                          <p:spTgt spid="7"/>
                                        </p:tgtEl>
                                      </p:cBhvr>
                                    </p:animEffect>
                                    <p:set>
                                      <p:cBhvr>
                                        <p:cTn id="66" dur="1" fill="hold">
                                          <p:stCondLst>
                                            <p:cond delay="1299"/>
                                          </p:stCondLst>
                                        </p:cTn>
                                        <p:tgtEl>
                                          <p:spTgt spid="7"/>
                                        </p:tgtEl>
                                        <p:attrNameLst>
                                          <p:attrName>style.visibility</p:attrName>
                                        </p:attrNameLst>
                                      </p:cBhvr>
                                      <p:to>
                                        <p:strVal val="hidden"/>
                                      </p:to>
                                    </p:set>
                                  </p:childTnLst>
                                </p:cTn>
                              </p:par>
                            </p:childTnLst>
                          </p:cTn>
                        </p:par>
                        <p:par>
                          <p:cTn id="67" fill="hold">
                            <p:stCondLst>
                              <p:cond delay="4731"/>
                            </p:stCondLst>
                            <p:childTnLst>
                              <p:par>
                                <p:cTn id="68" presetID="35" presetClass="path" presetSubtype="0" accel="50000" decel="50000" fill="hold" nodeType="afterEffect">
                                  <p:stCondLst>
                                    <p:cond delay="0"/>
                                  </p:stCondLst>
                                  <p:childTnLst>
                                    <p:animMotion origin="layout" path="M -0.87552 -3.69942E-6 L -1.56315 -3.69942E-6 " pathEditMode="relative" rAng="0" ptsTypes="AA">
                                      <p:cBhvr>
                                        <p:cTn id="69" dur="2000" fill="hold"/>
                                        <p:tgtEl>
                                          <p:spTgt spid="27"/>
                                        </p:tgtEl>
                                        <p:attrNameLst>
                                          <p:attrName>ppt_x</p:attrName>
                                          <p:attrName>ppt_y</p:attrName>
                                        </p:attrNameLst>
                                      </p:cBhvr>
                                      <p:rCtr x="-34388" y="0"/>
                                    </p:animMotion>
                                  </p:childTnLst>
                                </p:cTn>
                              </p:par>
                              <p:par>
                                <p:cTn id="70" presetID="1" presetClass="mediacall" presetSubtype="0" fill="hold" nodeType="withEffect">
                                  <p:stCondLst>
                                    <p:cond delay="0"/>
                                  </p:stCondLst>
                                  <p:childTnLst>
                                    <p:cmd type="call" cmd="playFrom(0.0)">
                                      <p:cBhvr>
                                        <p:cTn id="71" dur="2220" fill="hold"/>
                                        <p:tgtEl>
                                          <p:spTgt spid="16"/>
                                        </p:tgtEl>
                                      </p:cBhvr>
                                    </p:cmd>
                                  </p:childTnLst>
                                </p:cTn>
                              </p:par>
                              <p:par>
                                <p:cTn id="72" presetID="14" presetClass="exit" presetSubtype="10" fill="hold" grpId="1" nodeType="withEffect">
                                  <p:stCondLst>
                                    <p:cond delay="0"/>
                                  </p:stCondLst>
                                  <p:childTnLst>
                                    <p:animEffect transition="out" filter="randombar(horizontal)">
                                      <p:cBhvr>
                                        <p:cTn id="73" dur="500"/>
                                        <p:tgtEl>
                                          <p:spTgt spid="10"/>
                                        </p:tgtEl>
                                      </p:cBhvr>
                                    </p:animEffect>
                                    <p:set>
                                      <p:cBhvr>
                                        <p:cTn id="74" dur="1" fill="hold">
                                          <p:stCondLst>
                                            <p:cond delay="499"/>
                                          </p:stCondLst>
                                        </p:cTn>
                                        <p:tgtEl>
                                          <p:spTgt spid="10"/>
                                        </p:tgtEl>
                                        <p:attrNameLst>
                                          <p:attrName>style.visibility</p:attrName>
                                        </p:attrNameLst>
                                      </p:cBhvr>
                                      <p:to>
                                        <p:strVal val="hidden"/>
                                      </p:to>
                                    </p:set>
                                  </p:childTnLst>
                                </p:cTn>
                              </p:par>
                              <p:par>
                                <p:cTn id="75" presetID="14" presetClass="exit" presetSubtype="10" fill="hold" grpId="2" nodeType="withEffect">
                                  <p:stCondLst>
                                    <p:cond delay="0"/>
                                  </p:stCondLst>
                                  <p:iterate type="lt">
                                    <p:tmPct val="0"/>
                                  </p:iterate>
                                  <p:childTnLst>
                                    <p:animEffect transition="out" filter="randombar(horizontal)">
                                      <p:cBhvr>
                                        <p:cTn id="76" dur="500"/>
                                        <p:tgtEl>
                                          <p:spTgt spid="11"/>
                                        </p:tgtEl>
                                      </p:cBhvr>
                                    </p:animEffect>
                                    <p:set>
                                      <p:cBhvr>
                                        <p:cTn id="77" dur="1" fill="hold">
                                          <p:stCondLst>
                                            <p:cond delay="499"/>
                                          </p:stCondLst>
                                        </p:cTn>
                                        <p:tgtEl>
                                          <p:spTgt spid="11"/>
                                        </p:tgtEl>
                                        <p:attrNameLst>
                                          <p:attrName>style.visibility</p:attrName>
                                        </p:attrNameLst>
                                      </p:cBhvr>
                                      <p:to>
                                        <p:strVal val="hidden"/>
                                      </p:to>
                                    </p:set>
                                  </p:childTnLst>
                                </p:cTn>
                              </p:par>
                              <p:par>
                                <p:cTn id="78" presetID="31" presetClass="entr" presetSubtype="0" fill="hold" grpId="0" nodeType="with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p:cTn id="80" dur="1000" fill="hold"/>
                                        <p:tgtEl>
                                          <p:spTgt spid="21"/>
                                        </p:tgtEl>
                                        <p:attrNameLst>
                                          <p:attrName>ppt_w</p:attrName>
                                        </p:attrNameLst>
                                      </p:cBhvr>
                                      <p:tavLst>
                                        <p:tav tm="0">
                                          <p:val>
                                            <p:fltVal val="0"/>
                                          </p:val>
                                        </p:tav>
                                        <p:tav tm="100000">
                                          <p:val>
                                            <p:strVal val="#ppt_w"/>
                                          </p:val>
                                        </p:tav>
                                      </p:tavLst>
                                    </p:anim>
                                    <p:anim calcmode="lin" valueType="num">
                                      <p:cBhvr>
                                        <p:cTn id="81" dur="1000" fill="hold"/>
                                        <p:tgtEl>
                                          <p:spTgt spid="21"/>
                                        </p:tgtEl>
                                        <p:attrNameLst>
                                          <p:attrName>ppt_h</p:attrName>
                                        </p:attrNameLst>
                                      </p:cBhvr>
                                      <p:tavLst>
                                        <p:tav tm="0">
                                          <p:val>
                                            <p:fltVal val="0"/>
                                          </p:val>
                                        </p:tav>
                                        <p:tav tm="100000">
                                          <p:val>
                                            <p:strVal val="#ppt_h"/>
                                          </p:val>
                                        </p:tav>
                                      </p:tavLst>
                                    </p:anim>
                                    <p:anim calcmode="lin" valueType="num">
                                      <p:cBhvr>
                                        <p:cTn id="82" dur="1000" fill="hold"/>
                                        <p:tgtEl>
                                          <p:spTgt spid="21"/>
                                        </p:tgtEl>
                                        <p:attrNameLst>
                                          <p:attrName>style.rotation</p:attrName>
                                        </p:attrNameLst>
                                      </p:cBhvr>
                                      <p:tavLst>
                                        <p:tav tm="0">
                                          <p:val>
                                            <p:fltVal val="90"/>
                                          </p:val>
                                        </p:tav>
                                        <p:tav tm="100000">
                                          <p:val>
                                            <p:fltVal val="0"/>
                                          </p:val>
                                        </p:tav>
                                      </p:tavLst>
                                    </p:anim>
                                    <p:animEffect transition="in" filter="fade">
                                      <p:cBhvr>
                                        <p:cTn id="83" dur="1000"/>
                                        <p:tgtEl>
                                          <p:spTgt spid="21"/>
                                        </p:tgtEl>
                                      </p:cBhvr>
                                    </p:animEffect>
                                  </p:childTnLst>
                                </p:cTn>
                              </p:par>
                              <p:par>
                                <p:cTn id="84" presetID="32" presetClass="emph" presetSubtype="0" repeatCount="indefinite" fill="hold" grpId="4" nodeType="withEffect">
                                  <p:stCondLst>
                                    <p:cond delay="0"/>
                                  </p:stCondLst>
                                  <p:childTnLst>
                                    <p:animRot by="120000">
                                      <p:cBhvr>
                                        <p:cTn id="85" dur="100" fill="hold">
                                          <p:stCondLst>
                                            <p:cond delay="0"/>
                                          </p:stCondLst>
                                        </p:cTn>
                                        <p:tgtEl>
                                          <p:spTgt spid="21"/>
                                        </p:tgtEl>
                                        <p:attrNameLst>
                                          <p:attrName>r</p:attrName>
                                        </p:attrNameLst>
                                      </p:cBhvr>
                                    </p:animRot>
                                    <p:animRot by="-240000">
                                      <p:cBhvr>
                                        <p:cTn id="86" dur="200" fill="hold">
                                          <p:stCondLst>
                                            <p:cond delay="200"/>
                                          </p:stCondLst>
                                        </p:cTn>
                                        <p:tgtEl>
                                          <p:spTgt spid="21"/>
                                        </p:tgtEl>
                                        <p:attrNameLst>
                                          <p:attrName>r</p:attrName>
                                        </p:attrNameLst>
                                      </p:cBhvr>
                                    </p:animRot>
                                    <p:animRot by="240000">
                                      <p:cBhvr>
                                        <p:cTn id="87" dur="200" fill="hold">
                                          <p:stCondLst>
                                            <p:cond delay="400"/>
                                          </p:stCondLst>
                                        </p:cTn>
                                        <p:tgtEl>
                                          <p:spTgt spid="21"/>
                                        </p:tgtEl>
                                        <p:attrNameLst>
                                          <p:attrName>r</p:attrName>
                                        </p:attrNameLst>
                                      </p:cBhvr>
                                    </p:animRot>
                                    <p:animRot by="-240000">
                                      <p:cBhvr>
                                        <p:cTn id="88" dur="200" fill="hold">
                                          <p:stCondLst>
                                            <p:cond delay="600"/>
                                          </p:stCondLst>
                                        </p:cTn>
                                        <p:tgtEl>
                                          <p:spTgt spid="21"/>
                                        </p:tgtEl>
                                        <p:attrNameLst>
                                          <p:attrName>r</p:attrName>
                                        </p:attrNameLst>
                                      </p:cBhvr>
                                    </p:animRot>
                                    <p:animRot by="120000">
                                      <p:cBhvr>
                                        <p:cTn id="8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1"/>
                  </p:tgtEl>
                </p:cond>
              </p:nextCondLst>
            </p:seq>
            <p:seq concurrent="1" nextAc="seek">
              <p:cTn id="90" restart="whenNotActive" fill="hold" evtFilter="cancelBubble" nodeType="interactiveSeq">
                <p:stCondLst>
                  <p:cond evt="onClick" delay="0">
                    <p:tgtEl>
                      <p:spTgt spid="12"/>
                    </p:tgtEl>
                  </p:cond>
                </p:stCondLst>
                <p:endSync evt="end" delay="0">
                  <p:rtn val="all"/>
                </p:endSync>
                <p:childTnLst>
                  <p:par>
                    <p:cTn id="91" fill="hold">
                      <p:stCondLst>
                        <p:cond delay="0"/>
                      </p:stCondLst>
                      <p:childTnLst>
                        <p:par>
                          <p:cTn id="92" fill="hold">
                            <p:stCondLst>
                              <p:cond delay="0"/>
                            </p:stCondLst>
                            <p:childTnLst>
                              <p:par>
                                <p:cTn id="93" presetID="19" presetClass="emph" presetSubtype="0" fill="hold" grpId="2" nodeType="withEffect">
                                  <p:stCondLst>
                                    <p:cond delay="0"/>
                                  </p:stCondLst>
                                  <p:childTnLst>
                                    <p:animClr clrSpc="rgb" dir="cw">
                                      <p:cBhvr override="childStyle">
                                        <p:cTn id="94" dur="500" fill="hold"/>
                                        <p:tgtEl>
                                          <p:spTgt spid="12"/>
                                        </p:tgtEl>
                                        <p:attrNameLst>
                                          <p:attrName>style.color</p:attrName>
                                        </p:attrNameLst>
                                      </p:cBhvr>
                                      <p:to>
                                        <a:schemeClr val="accent2"/>
                                      </p:to>
                                    </p:animClr>
                                    <p:animClr clrSpc="rgb" dir="cw">
                                      <p:cBhvr>
                                        <p:cTn id="95" dur="500" fill="hold"/>
                                        <p:tgtEl>
                                          <p:spTgt spid="12"/>
                                        </p:tgtEl>
                                        <p:attrNameLst>
                                          <p:attrName>fillcolor</p:attrName>
                                        </p:attrNameLst>
                                      </p:cBhvr>
                                      <p:to>
                                        <a:schemeClr val="accent2"/>
                                      </p:to>
                                    </p:animClr>
                                    <p:set>
                                      <p:cBhvr>
                                        <p:cTn id="96" dur="500" fill="hold"/>
                                        <p:tgtEl>
                                          <p:spTgt spid="12"/>
                                        </p:tgtEl>
                                        <p:attrNameLst>
                                          <p:attrName>fill.type</p:attrName>
                                        </p:attrNameLst>
                                      </p:cBhvr>
                                      <p:to>
                                        <p:strVal val="solid"/>
                                      </p:to>
                                    </p:set>
                                    <p:set>
                                      <p:cBhvr>
                                        <p:cTn id="97" dur="500" fill="hold"/>
                                        <p:tgtEl>
                                          <p:spTgt spid="12"/>
                                        </p:tgtEl>
                                        <p:attrNameLst>
                                          <p:attrName>fill.on</p:attrName>
                                        </p:attrNameLst>
                                      </p:cBhvr>
                                      <p:to>
                                        <p:strVal val="true"/>
                                      </p:to>
                                    </p:set>
                                  </p:childTnLst>
                                  <p:subTnLst>
                                    <p:audio>
                                      <p:cMediaNode>
                                        <p:cTn display="0" masterRel="sameClick">
                                          <p:stCondLst>
                                            <p:cond evt="begin" delay="0">
                                              <p:tn val="93"/>
                                            </p:cond>
                                          </p:stCondLst>
                                          <p:endCondLst>
                                            <p:cond evt="onStopAudio" delay="0">
                                              <p:tgtEl>
                                                <p:sldTgt/>
                                              </p:tgtEl>
                                            </p:cond>
                                          </p:endCondLst>
                                        </p:cTn>
                                        <p:tgtEl>
                                          <p:sndTgt r:embed="rId5" name="sai.wav"/>
                                        </p:tgtEl>
                                      </p:cMediaNode>
                                    </p:audio>
                                  </p:subTnLst>
                                </p:cTn>
                              </p:par>
                              <p:par>
                                <p:cTn id="98" presetID="1" presetClass="exit" presetSubtype="0" fill="hold" grpId="3" nodeType="withEffect">
                                  <p:stCondLst>
                                    <p:cond delay="0"/>
                                  </p:stCondLst>
                                  <p:childTnLst>
                                    <p:set>
                                      <p:cBhvr>
                                        <p:cTn id="99" dur="1" fill="hold">
                                          <p:stCondLst>
                                            <p:cond delay="0"/>
                                          </p:stCondLst>
                                        </p:cTn>
                                        <p:tgtEl>
                                          <p:spTgt spid="12"/>
                                        </p:tgtEl>
                                        <p:attrNameLst>
                                          <p:attrName>style.visibility</p:attrName>
                                        </p:attrNameLst>
                                      </p:cBhvr>
                                      <p:to>
                                        <p:strVal val="hidden"/>
                                      </p:to>
                                    </p:set>
                                  </p:childTnLst>
                                </p:cTn>
                              </p:par>
                              <p:par>
                                <p:cTn id="100" presetID="22" presetClass="emph" presetSubtype="0" fill="hold" grpId="3" nodeType="withEffect">
                                  <p:stCondLst>
                                    <p:cond delay="0"/>
                                  </p:stCondLst>
                                  <p:iterate type="lt">
                                    <p:tmPct val="0"/>
                                  </p:iterate>
                                  <p:childTnLst>
                                    <p:animClr clrSpc="hsl" dir="cw">
                                      <p:cBhvr override="childStyle">
                                        <p:cTn id="101" dur="500" fill="hold"/>
                                        <p:tgtEl>
                                          <p:spTgt spid="11"/>
                                        </p:tgtEl>
                                        <p:attrNameLst>
                                          <p:attrName>style.color</p:attrName>
                                        </p:attrNameLst>
                                      </p:cBhvr>
                                      <p:by>
                                        <p:hsl h="-7200000" s="0" l="0"/>
                                      </p:by>
                                    </p:animClr>
                                    <p:animClr clrSpc="hsl" dir="cw">
                                      <p:cBhvr>
                                        <p:cTn id="102" dur="500" fill="hold"/>
                                        <p:tgtEl>
                                          <p:spTgt spid="11"/>
                                        </p:tgtEl>
                                        <p:attrNameLst>
                                          <p:attrName>fillcolor</p:attrName>
                                        </p:attrNameLst>
                                      </p:cBhvr>
                                      <p:by>
                                        <p:hsl h="-7200000" s="0" l="0"/>
                                      </p:by>
                                    </p:animClr>
                                    <p:animClr clrSpc="hsl" dir="cw">
                                      <p:cBhvr>
                                        <p:cTn id="103" dur="500" fill="hold"/>
                                        <p:tgtEl>
                                          <p:spTgt spid="11"/>
                                        </p:tgtEl>
                                        <p:attrNameLst>
                                          <p:attrName>stroke.color</p:attrName>
                                        </p:attrNameLst>
                                      </p:cBhvr>
                                      <p:by>
                                        <p:hsl h="-7200000" s="0" l="0"/>
                                      </p:by>
                                    </p:animClr>
                                    <p:set>
                                      <p:cBhvr>
                                        <p:cTn id="104" dur="500" fill="hold"/>
                                        <p:tgtEl>
                                          <p:spTgt spid="11"/>
                                        </p:tgtEl>
                                        <p:attrNameLst>
                                          <p:attrName>fill.type</p:attrName>
                                        </p:attrNameLst>
                                      </p:cBhvr>
                                      <p:to>
                                        <p:strVal val="solid"/>
                                      </p:to>
                                    </p:set>
                                  </p:childTnLst>
                                </p:cTn>
                              </p:par>
                              <p:par>
                                <p:cTn id="105" presetID="10" presetClass="exit" presetSubtype="0" fill="hold" grpId="4" nodeType="withEffect">
                                  <p:stCondLst>
                                    <p:cond delay="0"/>
                                  </p:stCondLst>
                                  <p:childTnLst>
                                    <p:animEffect transition="out" filter="fade">
                                      <p:cBhvr>
                                        <p:cTn id="106" dur="500"/>
                                        <p:tgtEl>
                                          <p:spTgt spid="13"/>
                                        </p:tgtEl>
                                      </p:cBhvr>
                                    </p:animEffect>
                                    <p:set>
                                      <p:cBhvr>
                                        <p:cTn id="107" dur="1" fill="hold">
                                          <p:stCondLst>
                                            <p:cond delay="499"/>
                                          </p:stCondLst>
                                        </p:cTn>
                                        <p:tgtEl>
                                          <p:spTgt spid="13"/>
                                        </p:tgtEl>
                                        <p:attrNameLst>
                                          <p:attrName>style.visibility</p:attrName>
                                        </p:attrNameLst>
                                      </p:cBhvr>
                                      <p:to>
                                        <p:strVal val="hidden"/>
                                      </p:to>
                                    </p:set>
                                  </p:childTnLst>
                                </p:cTn>
                              </p:par>
                              <p:par>
                                <p:cTn id="108" presetID="10" presetClass="exit" presetSubtype="0" fill="hold" grpId="4" nodeType="withEffect">
                                  <p:stCondLst>
                                    <p:cond delay="0"/>
                                  </p:stCondLst>
                                  <p:childTnLst>
                                    <p:animEffect transition="out" filter="fade">
                                      <p:cBhvr>
                                        <p:cTn id="109" dur="500"/>
                                        <p:tgtEl>
                                          <p:spTgt spid="2"/>
                                        </p:tgtEl>
                                      </p:cBhvr>
                                    </p:animEffect>
                                    <p:set>
                                      <p:cBhvr>
                                        <p:cTn id="110" dur="1" fill="hold">
                                          <p:stCondLst>
                                            <p:cond delay="499"/>
                                          </p:stCondLst>
                                        </p:cTn>
                                        <p:tgtEl>
                                          <p:spTgt spid="2"/>
                                        </p:tgtEl>
                                        <p:attrNameLst>
                                          <p:attrName>style.visibility</p:attrName>
                                        </p:attrNameLst>
                                      </p:cBhvr>
                                      <p:to>
                                        <p:strVal val="hidden"/>
                                      </p:to>
                                    </p:set>
                                  </p:childTnLst>
                                </p:cTn>
                              </p:par>
                              <p:par>
                                <p:cTn id="111" presetID="1" presetClass="mediacall" presetSubtype="0" fill="hold" nodeType="withEffect">
                                  <p:stCondLst>
                                    <p:cond delay="0"/>
                                  </p:stCondLst>
                                  <p:childTnLst>
                                    <p:cmd type="call" cmd="playFrom(0.0)">
                                      <p:cBhvr>
                                        <p:cTn id="112" dur="4156" fill="hold"/>
                                        <p:tgtEl>
                                          <p:spTgt spid="24"/>
                                        </p:tgtEl>
                                      </p:cBhvr>
                                    </p:cmd>
                                  </p:childTnLst>
                                </p:cTn>
                              </p:par>
                            </p:childTnLst>
                          </p:cTn>
                        </p:par>
                        <p:par>
                          <p:cTn id="113" fill="hold">
                            <p:stCondLst>
                              <p:cond delay="4156"/>
                            </p:stCondLst>
                            <p:childTnLst>
                              <p:par>
                                <p:cTn id="114" presetID="35" presetClass="path" presetSubtype="0" accel="50000" decel="50000" fill="hold" nodeType="afterEffect">
                                  <p:stCondLst>
                                    <p:cond delay="0"/>
                                  </p:stCondLst>
                                  <p:childTnLst>
                                    <p:animMotion origin="layout" path="M -0.87552 -3.7037E-7 L -1.56315 -3.7037E-7 " pathEditMode="relative" rAng="0" ptsTypes="AA">
                                      <p:cBhvr>
                                        <p:cTn id="115" dur="2000" fill="hold"/>
                                        <p:tgtEl>
                                          <p:spTgt spid="27"/>
                                        </p:tgtEl>
                                        <p:attrNameLst>
                                          <p:attrName>ppt_x</p:attrName>
                                          <p:attrName>ppt_y</p:attrName>
                                        </p:attrNameLst>
                                      </p:cBhvr>
                                      <p:rCtr x="-34388" y="0"/>
                                    </p:animMotion>
                                  </p:childTnLst>
                                </p:cTn>
                              </p:par>
                              <p:par>
                                <p:cTn id="116" presetID="1" presetClass="mediacall" presetSubtype="0" fill="hold" nodeType="withEffect">
                                  <p:stCondLst>
                                    <p:cond delay="0"/>
                                  </p:stCondLst>
                                  <p:childTnLst>
                                    <p:cmd type="call" cmd="playFrom(0.0)">
                                      <p:cBhvr>
                                        <p:cTn id="117" dur="2220" fill="hold"/>
                                        <p:tgtEl>
                                          <p:spTgt spid="17"/>
                                        </p:tgtEl>
                                      </p:cBhvr>
                                    </p:cmd>
                                  </p:childTnLst>
                                </p:cTn>
                              </p:par>
                              <p:par>
                                <p:cTn id="118" presetID="31" presetClass="entr" presetSubtype="0" fill="hold" grpId="1" nodeType="withEffect">
                                  <p:stCondLst>
                                    <p:cond delay="0"/>
                                  </p:stCondLst>
                                  <p:childTnLst>
                                    <p:set>
                                      <p:cBhvr>
                                        <p:cTn id="119" dur="1" fill="hold">
                                          <p:stCondLst>
                                            <p:cond delay="0"/>
                                          </p:stCondLst>
                                        </p:cTn>
                                        <p:tgtEl>
                                          <p:spTgt spid="21"/>
                                        </p:tgtEl>
                                        <p:attrNameLst>
                                          <p:attrName>style.visibility</p:attrName>
                                        </p:attrNameLst>
                                      </p:cBhvr>
                                      <p:to>
                                        <p:strVal val="visible"/>
                                      </p:to>
                                    </p:set>
                                    <p:anim calcmode="lin" valueType="num">
                                      <p:cBhvr>
                                        <p:cTn id="120" dur="1000" fill="hold"/>
                                        <p:tgtEl>
                                          <p:spTgt spid="21"/>
                                        </p:tgtEl>
                                        <p:attrNameLst>
                                          <p:attrName>ppt_w</p:attrName>
                                        </p:attrNameLst>
                                      </p:cBhvr>
                                      <p:tavLst>
                                        <p:tav tm="0">
                                          <p:val>
                                            <p:fltVal val="0"/>
                                          </p:val>
                                        </p:tav>
                                        <p:tav tm="100000">
                                          <p:val>
                                            <p:strVal val="#ppt_w"/>
                                          </p:val>
                                        </p:tav>
                                      </p:tavLst>
                                    </p:anim>
                                    <p:anim calcmode="lin" valueType="num">
                                      <p:cBhvr>
                                        <p:cTn id="121" dur="1000" fill="hold"/>
                                        <p:tgtEl>
                                          <p:spTgt spid="21"/>
                                        </p:tgtEl>
                                        <p:attrNameLst>
                                          <p:attrName>ppt_h</p:attrName>
                                        </p:attrNameLst>
                                      </p:cBhvr>
                                      <p:tavLst>
                                        <p:tav tm="0">
                                          <p:val>
                                            <p:fltVal val="0"/>
                                          </p:val>
                                        </p:tav>
                                        <p:tav tm="100000">
                                          <p:val>
                                            <p:strVal val="#ppt_h"/>
                                          </p:val>
                                        </p:tav>
                                      </p:tavLst>
                                    </p:anim>
                                    <p:anim calcmode="lin" valueType="num">
                                      <p:cBhvr>
                                        <p:cTn id="122" dur="1000" fill="hold"/>
                                        <p:tgtEl>
                                          <p:spTgt spid="21"/>
                                        </p:tgtEl>
                                        <p:attrNameLst>
                                          <p:attrName>style.rotation</p:attrName>
                                        </p:attrNameLst>
                                      </p:cBhvr>
                                      <p:tavLst>
                                        <p:tav tm="0">
                                          <p:val>
                                            <p:fltVal val="90"/>
                                          </p:val>
                                        </p:tav>
                                        <p:tav tm="100000">
                                          <p:val>
                                            <p:fltVal val="0"/>
                                          </p:val>
                                        </p:tav>
                                      </p:tavLst>
                                    </p:anim>
                                    <p:animEffect transition="in" filter="fade">
                                      <p:cBhvr>
                                        <p:cTn id="123" dur="1000"/>
                                        <p:tgtEl>
                                          <p:spTgt spid="21"/>
                                        </p:tgtEl>
                                      </p:cBhvr>
                                    </p:animEffect>
                                  </p:childTnLst>
                                </p:cTn>
                              </p:par>
                              <p:par>
                                <p:cTn id="124" presetID="32" presetClass="emph" presetSubtype="0" repeatCount="indefinite" fill="hold" grpId="5" nodeType="withEffect">
                                  <p:stCondLst>
                                    <p:cond delay="0"/>
                                  </p:stCondLst>
                                  <p:childTnLst>
                                    <p:animRot by="120000">
                                      <p:cBhvr>
                                        <p:cTn id="125" dur="100" fill="hold">
                                          <p:stCondLst>
                                            <p:cond delay="0"/>
                                          </p:stCondLst>
                                        </p:cTn>
                                        <p:tgtEl>
                                          <p:spTgt spid="21"/>
                                        </p:tgtEl>
                                        <p:attrNameLst>
                                          <p:attrName>r</p:attrName>
                                        </p:attrNameLst>
                                      </p:cBhvr>
                                    </p:animRot>
                                    <p:animRot by="-240000">
                                      <p:cBhvr>
                                        <p:cTn id="126" dur="200" fill="hold">
                                          <p:stCondLst>
                                            <p:cond delay="200"/>
                                          </p:stCondLst>
                                        </p:cTn>
                                        <p:tgtEl>
                                          <p:spTgt spid="21"/>
                                        </p:tgtEl>
                                        <p:attrNameLst>
                                          <p:attrName>r</p:attrName>
                                        </p:attrNameLst>
                                      </p:cBhvr>
                                    </p:animRot>
                                    <p:animRot by="240000">
                                      <p:cBhvr>
                                        <p:cTn id="127" dur="200" fill="hold">
                                          <p:stCondLst>
                                            <p:cond delay="400"/>
                                          </p:stCondLst>
                                        </p:cTn>
                                        <p:tgtEl>
                                          <p:spTgt spid="21"/>
                                        </p:tgtEl>
                                        <p:attrNameLst>
                                          <p:attrName>r</p:attrName>
                                        </p:attrNameLst>
                                      </p:cBhvr>
                                    </p:animRot>
                                    <p:animRot by="-240000">
                                      <p:cBhvr>
                                        <p:cTn id="128" dur="200" fill="hold">
                                          <p:stCondLst>
                                            <p:cond delay="600"/>
                                          </p:stCondLst>
                                        </p:cTn>
                                        <p:tgtEl>
                                          <p:spTgt spid="21"/>
                                        </p:tgtEl>
                                        <p:attrNameLst>
                                          <p:attrName>r</p:attrName>
                                        </p:attrNameLst>
                                      </p:cBhvr>
                                    </p:animRot>
                                    <p:animRot by="120000">
                                      <p:cBhvr>
                                        <p:cTn id="12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2"/>
                  </p:tgtEl>
                </p:cond>
              </p:nextCondLst>
            </p:seq>
            <p:seq concurrent="1" nextAc="seek">
              <p:cTn id="130" restart="whenNotActive" fill="hold" evtFilter="cancelBubble" nodeType="interactiveSeq">
                <p:stCondLst>
                  <p:cond evt="onClick" delay="0">
                    <p:tgtEl>
                      <p:spTgt spid="13"/>
                    </p:tgtEl>
                  </p:cond>
                </p:stCondLst>
                <p:endSync evt="end" delay="0">
                  <p:rtn val="all"/>
                </p:endSync>
                <p:childTnLst>
                  <p:par>
                    <p:cTn id="131" fill="hold">
                      <p:stCondLst>
                        <p:cond delay="0"/>
                      </p:stCondLst>
                      <p:childTnLst>
                        <p:par>
                          <p:cTn id="132" fill="hold">
                            <p:stCondLst>
                              <p:cond delay="0"/>
                            </p:stCondLst>
                            <p:childTnLst>
                              <p:par>
                                <p:cTn id="133" presetID="19" presetClass="emph" presetSubtype="0" fill="hold" grpId="2" nodeType="withEffect">
                                  <p:stCondLst>
                                    <p:cond delay="0"/>
                                  </p:stCondLst>
                                  <p:childTnLst>
                                    <p:animClr clrSpc="rgb" dir="cw">
                                      <p:cBhvr override="childStyle">
                                        <p:cTn id="134" dur="500" fill="hold"/>
                                        <p:tgtEl>
                                          <p:spTgt spid="13"/>
                                        </p:tgtEl>
                                        <p:attrNameLst>
                                          <p:attrName>style.color</p:attrName>
                                        </p:attrNameLst>
                                      </p:cBhvr>
                                      <p:to>
                                        <a:schemeClr val="accent2"/>
                                      </p:to>
                                    </p:animClr>
                                    <p:animClr clrSpc="rgb" dir="cw">
                                      <p:cBhvr>
                                        <p:cTn id="135" dur="500" fill="hold"/>
                                        <p:tgtEl>
                                          <p:spTgt spid="13"/>
                                        </p:tgtEl>
                                        <p:attrNameLst>
                                          <p:attrName>fillcolor</p:attrName>
                                        </p:attrNameLst>
                                      </p:cBhvr>
                                      <p:to>
                                        <a:schemeClr val="accent2"/>
                                      </p:to>
                                    </p:animClr>
                                    <p:set>
                                      <p:cBhvr>
                                        <p:cTn id="136" dur="500" fill="hold"/>
                                        <p:tgtEl>
                                          <p:spTgt spid="13"/>
                                        </p:tgtEl>
                                        <p:attrNameLst>
                                          <p:attrName>fill.type</p:attrName>
                                        </p:attrNameLst>
                                      </p:cBhvr>
                                      <p:to>
                                        <p:strVal val="solid"/>
                                      </p:to>
                                    </p:set>
                                    <p:set>
                                      <p:cBhvr>
                                        <p:cTn id="137" dur="500" fill="hold"/>
                                        <p:tgtEl>
                                          <p:spTgt spid="13"/>
                                        </p:tgtEl>
                                        <p:attrNameLst>
                                          <p:attrName>fill.on</p:attrName>
                                        </p:attrNameLst>
                                      </p:cBhvr>
                                      <p:to>
                                        <p:strVal val="true"/>
                                      </p:to>
                                    </p:set>
                                  </p:childTnLst>
                                  <p:subTnLst>
                                    <p:audio>
                                      <p:cMediaNode>
                                        <p:cTn display="0" masterRel="sameClick">
                                          <p:stCondLst>
                                            <p:cond evt="begin" delay="0">
                                              <p:tn val="133"/>
                                            </p:cond>
                                          </p:stCondLst>
                                          <p:endCondLst>
                                            <p:cond evt="onStopAudio" delay="0">
                                              <p:tgtEl>
                                                <p:sldTgt/>
                                              </p:tgtEl>
                                            </p:cond>
                                          </p:endCondLst>
                                        </p:cTn>
                                        <p:tgtEl>
                                          <p:sndTgt r:embed="rId5" name="sai.wav"/>
                                        </p:tgtEl>
                                      </p:cMediaNode>
                                    </p:audio>
                                  </p:subTnLst>
                                </p:cTn>
                              </p:par>
                              <p:par>
                                <p:cTn id="138" presetID="1" presetClass="exit" presetSubtype="0" fill="hold" grpId="3" nodeType="withEffect">
                                  <p:stCondLst>
                                    <p:cond delay="0"/>
                                  </p:stCondLst>
                                  <p:childTnLst>
                                    <p:set>
                                      <p:cBhvr>
                                        <p:cTn id="139" dur="1" fill="hold">
                                          <p:stCondLst>
                                            <p:cond delay="0"/>
                                          </p:stCondLst>
                                        </p:cTn>
                                        <p:tgtEl>
                                          <p:spTgt spid="13"/>
                                        </p:tgtEl>
                                        <p:attrNameLst>
                                          <p:attrName>style.visibility</p:attrName>
                                        </p:attrNameLst>
                                      </p:cBhvr>
                                      <p:to>
                                        <p:strVal val="hidden"/>
                                      </p:to>
                                    </p:set>
                                  </p:childTnLst>
                                </p:cTn>
                              </p:par>
                              <p:par>
                                <p:cTn id="140" presetID="10" presetClass="exit" presetSubtype="0" fill="hold" grpId="4" nodeType="withEffect">
                                  <p:stCondLst>
                                    <p:cond delay="0"/>
                                  </p:stCondLst>
                                  <p:childTnLst>
                                    <p:animEffect transition="out" filter="fade">
                                      <p:cBhvr>
                                        <p:cTn id="141" dur="500"/>
                                        <p:tgtEl>
                                          <p:spTgt spid="12"/>
                                        </p:tgtEl>
                                      </p:cBhvr>
                                    </p:animEffect>
                                    <p:set>
                                      <p:cBhvr>
                                        <p:cTn id="142" dur="1" fill="hold">
                                          <p:stCondLst>
                                            <p:cond delay="499"/>
                                          </p:stCondLst>
                                        </p:cTn>
                                        <p:tgtEl>
                                          <p:spTgt spid="12"/>
                                        </p:tgtEl>
                                        <p:attrNameLst>
                                          <p:attrName>style.visibility</p:attrName>
                                        </p:attrNameLst>
                                      </p:cBhvr>
                                      <p:to>
                                        <p:strVal val="hidden"/>
                                      </p:to>
                                    </p:set>
                                  </p:childTnLst>
                                </p:cTn>
                              </p:par>
                              <p:par>
                                <p:cTn id="143" presetID="10" presetClass="exit" presetSubtype="0" fill="hold" grpId="5" nodeType="withEffect">
                                  <p:stCondLst>
                                    <p:cond delay="0"/>
                                  </p:stCondLst>
                                  <p:childTnLst>
                                    <p:animEffect transition="out" filter="fade">
                                      <p:cBhvr>
                                        <p:cTn id="144" dur="500"/>
                                        <p:tgtEl>
                                          <p:spTgt spid="2"/>
                                        </p:tgtEl>
                                      </p:cBhvr>
                                    </p:animEffect>
                                    <p:set>
                                      <p:cBhvr>
                                        <p:cTn id="145" dur="1" fill="hold">
                                          <p:stCondLst>
                                            <p:cond delay="499"/>
                                          </p:stCondLst>
                                        </p:cTn>
                                        <p:tgtEl>
                                          <p:spTgt spid="2"/>
                                        </p:tgtEl>
                                        <p:attrNameLst>
                                          <p:attrName>style.visibility</p:attrName>
                                        </p:attrNameLst>
                                      </p:cBhvr>
                                      <p:to>
                                        <p:strVal val="hidden"/>
                                      </p:to>
                                    </p:set>
                                  </p:childTnLst>
                                </p:cTn>
                              </p:par>
                              <p:par>
                                <p:cTn id="146" presetID="22" presetClass="emph" presetSubtype="0" fill="hold" grpId="4" nodeType="withEffect">
                                  <p:stCondLst>
                                    <p:cond delay="0"/>
                                  </p:stCondLst>
                                  <p:iterate type="lt">
                                    <p:tmPct val="0"/>
                                  </p:iterate>
                                  <p:childTnLst>
                                    <p:animClr clrSpc="hsl" dir="cw">
                                      <p:cBhvr override="childStyle">
                                        <p:cTn id="147" dur="500" fill="hold"/>
                                        <p:tgtEl>
                                          <p:spTgt spid="11"/>
                                        </p:tgtEl>
                                        <p:attrNameLst>
                                          <p:attrName>style.color</p:attrName>
                                        </p:attrNameLst>
                                      </p:cBhvr>
                                      <p:by>
                                        <p:hsl h="-7200000" s="0" l="0"/>
                                      </p:by>
                                    </p:animClr>
                                    <p:animClr clrSpc="hsl" dir="cw">
                                      <p:cBhvr>
                                        <p:cTn id="148" dur="500" fill="hold"/>
                                        <p:tgtEl>
                                          <p:spTgt spid="11"/>
                                        </p:tgtEl>
                                        <p:attrNameLst>
                                          <p:attrName>fillcolor</p:attrName>
                                        </p:attrNameLst>
                                      </p:cBhvr>
                                      <p:by>
                                        <p:hsl h="-7200000" s="0" l="0"/>
                                      </p:by>
                                    </p:animClr>
                                    <p:animClr clrSpc="hsl" dir="cw">
                                      <p:cBhvr>
                                        <p:cTn id="149" dur="500" fill="hold"/>
                                        <p:tgtEl>
                                          <p:spTgt spid="11"/>
                                        </p:tgtEl>
                                        <p:attrNameLst>
                                          <p:attrName>stroke.color</p:attrName>
                                        </p:attrNameLst>
                                      </p:cBhvr>
                                      <p:by>
                                        <p:hsl h="-7200000" s="0" l="0"/>
                                      </p:by>
                                    </p:animClr>
                                    <p:set>
                                      <p:cBhvr>
                                        <p:cTn id="150" dur="500" fill="hold"/>
                                        <p:tgtEl>
                                          <p:spTgt spid="11"/>
                                        </p:tgtEl>
                                        <p:attrNameLst>
                                          <p:attrName>fill.type</p:attrName>
                                        </p:attrNameLst>
                                      </p:cBhvr>
                                      <p:to>
                                        <p:strVal val="solid"/>
                                      </p:to>
                                    </p:set>
                                  </p:childTnLst>
                                </p:cTn>
                              </p:par>
                              <p:par>
                                <p:cTn id="151" presetID="1" presetClass="mediacall" presetSubtype="0" fill="hold" nodeType="withEffect">
                                  <p:stCondLst>
                                    <p:cond delay="0"/>
                                  </p:stCondLst>
                                  <p:childTnLst>
                                    <p:cmd type="call" cmd="playFrom(0.0)">
                                      <p:cBhvr>
                                        <p:cTn id="152" dur="4156" fill="hold"/>
                                        <p:tgtEl>
                                          <p:spTgt spid="25"/>
                                        </p:tgtEl>
                                      </p:cBhvr>
                                    </p:cmd>
                                  </p:childTnLst>
                                </p:cTn>
                              </p:par>
                            </p:childTnLst>
                          </p:cTn>
                        </p:par>
                        <p:par>
                          <p:cTn id="153" fill="hold">
                            <p:stCondLst>
                              <p:cond delay="4156"/>
                            </p:stCondLst>
                            <p:childTnLst>
                              <p:par>
                                <p:cTn id="154" presetID="35" presetClass="path" presetSubtype="0" accel="50000" decel="50000" fill="hold" nodeType="afterEffect">
                                  <p:stCondLst>
                                    <p:cond delay="0"/>
                                  </p:stCondLst>
                                  <p:childTnLst>
                                    <p:animMotion origin="layout" path="M -0.87552 -3.7037E-7 L -1.56315 -3.7037E-7 " pathEditMode="relative" rAng="0" ptsTypes="AA">
                                      <p:cBhvr>
                                        <p:cTn id="155" dur="2000" fill="hold"/>
                                        <p:tgtEl>
                                          <p:spTgt spid="27"/>
                                        </p:tgtEl>
                                        <p:attrNameLst>
                                          <p:attrName>ppt_x</p:attrName>
                                          <p:attrName>ppt_y</p:attrName>
                                        </p:attrNameLst>
                                      </p:cBhvr>
                                      <p:rCtr x="-34388" y="0"/>
                                    </p:animMotion>
                                  </p:childTnLst>
                                </p:cTn>
                              </p:par>
                              <p:par>
                                <p:cTn id="156" presetID="1" presetClass="mediacall" presetSubtype="0" fill="hold" nodeType="withEffect">
                                  <p:stCondLst>
                                    <p:cond delay="0"/>
                                  </p:stCondLst>
                                  <p:childTnLst>
                                    <p:cmd type="call" cmd="playFrom(0.0)">
                                      <p:cBhvr>
                                        <p:cTn id="157" dur="2220" fill="hold"/>
                                        <p:tgtEl>
                                          <p:spTgt spid="18"/>
                                        </p:tgtEl>
                                      </p:cBhvr>
                                    </p:cmd>
                                  </p:childTnLst>
                                </p:cTn>
                              </p:par>
                              <p:par>
                                <p:cTn id="158" presetID="31" presetClass="entr" presetSubtype="0" fill="hold" grpId="2" nodeType="withEffect">
                                  <p:stCondLst>
                                    <p:cond delay="0"/>
                                  </p:stCondLst>
                                  <p:childTnLst>
                                    <p:set>
                                      <p:cBhvr>
                                        <p:cTn id="159" dur="1" fill="hold">
                                          <p:stCondLst>
                                            <p:cond delay="0"/>
                                          </p:stCondLst>
                                        </p:cTn>
                                        <p:tgtEl>
                                          <p:spTgt spid="21"/>
                                        </p:tgtEl>
                                        <p:attrNameLst>
                                          <p:attrName>style.visibility</p:attrName>
                                        </p:attrNameLst>
                                      </p:cBhvr>
                                      <p:to>
                                        <p:strVal val="visible"/>
                                      </p:to>
                                    </p:set>
                                    <p:anim calcmode="lin" valueType="num">
                                      <p:cBhvr>
                                        <p:cTn id="160" dur="1000" fill="hold"/>
                                        <p:tgtEl>
                                          <p:spTgt spid="21"/>
                                        </p:tgtEl>
                                        <p:attrNameLst>
                                          <p:attrName>ppt_w</p:attrName>
                                        </p:attrNameLst>
                                      </p:cBhvr>
                                      <p:tavLst>
                                        <p:tav tm="0">
                                          <p:val>
                                            <p:fltVal val="0"/>
                                          </p:val>
                                        </p:tav>
                                        <p:tav tm="100000">
                                          <p:val>
                                            <p:strVal val="#ppt_w"/>
                                          </p:val>
                                        </p:tav>
                                      </p:tavLst>
                                    </p:anim>
                                    <p:anim calcmode="lin" valueType="num">
                                      <p:cBhvr>
                                        <p:cTn id="161" dur="1000" fill="hold"/>
                                        <p:tgtEl>
                                          <p:spTgt spid="21"/>
                                        </p:tgtEl>
                                        <p:attrNameLst>
                                          <p:attrName>ppt_h</p:attrName>
                                        </p:attrNameLst>
                                      </p:cBhvr>
                                      <p:tavLst>
                                        <p:tav tm="0">
                                          <p:val>
                                            <p:fltVal val="0"/>
                                          </p:val>
                                        </p:tav>
                                        <p:tav tm="100000">
                                          <p:val>
                                            <p:strVal val="#ppt_h"/>
                                          </p:val>
                                        </p:tav>
                                      </p:tavLst>
                                    </p:anim>
                                    <p:anim calcmode="lin" valueType="num">
                                      <p:cBhvr>
                                        <p:cTn id="162" dur="1000" fill="hold"/>
                                        <p:tgtEl>
                                          <p:spTgt spid="21"/>
                                        </p:tgtEl>
                                        <p:attrNameLst>
                                          <p:attrName>style.rotation</p:attrName>
                                        </p:attrNameLst>
                                      </p:cBhvr>
                                      <p:tavLst>
                                        <p:tav tm="0">
                                          <p:val>
                                            <p:fltVal val="90"/>
                                          </p:val>
                                        </p:tav>
                                        <p:tav tm="100000">
                                          <p:val>
                                            <p:fltVal val="0"/>
                                          </p:val>
                                        </p:tav>
                                      </p:tavLst>
                                    </p:anim>
                                    <p:animEffect transition="in" filter="fade">
                                      <p:cBhvr>
                                        <p:cTn id="163" dur="1000"/>
                                        <p:tgtEl>
                                          <p:spTgt spid="21"/>
                                        </p:tgtEl>
                                      </p:cBhvr>
                                    </p:animEffect>
                                  </p:childTnLst>
                                </p:cTn>
                              </p:par>
                              <p:par>
                                <p:cTn id="164" presetID="32" presetClass="emph" presetSubtype="0" repeatCount="indefinite" fill="hold" grpId="6" nodeType="withEffect">
                                  <p:stCondLst>
                                    <p:cond delay="0"/>
                                  </p:stCondLst>
                                  <p:childTnLst>
                                    <p:animRot by="120000">
                                      <p:cBhvr>
                                        <p:cTn id="165" dur="100" fill="hold">
                                          <p:stCondLst>
                                            <p:cond delay="0"/>
                                          </p:stCondLst>
                                        </p:cTn>
                                        <p:tgtEl>
                                          <p:spTgt spid="21"/>
                                        </p:tgtEl>
                                        <p:attrNameLst>
                                          <p:attrName>r</p:attrName>
                                        </p:attrNameLst>
                                      </p:cBhvr>
                                    </p:animRot>
                                    <p:animRot by="-240000">
                                      <p:cBhvr>
                                        <p:cTn id="166" dur="200" fill="hold">
                                          <p:stCondLst>
                                            <p:cond delay="200"/>
                                          </p:stCondLst>
                                        </p:cTn>
                                        <p:tgtEl>
                                          <p:spTgt spid="21"/>
                                        </p:tgtEl>
                                        <p:attrNameLst>
                                          <p:attrName>r</p:attrName>
                                        </p:attrNameLst>
                                      </p:cBhvr>
                                    </p:animRot>
                                    <p:animRot by="240000">
                                      <p:cBhvr>
                                        <p:cTn id="167" dur="200" fill="hold">
                                          <p:stCondLst>
                                            <p:cond delay="400"/>
                                          </p:stCondLst>
                                        </p:cTn>
                                        <p:tgtEl>
                                          <p:spTgt spid="21"/>
                                        </p:tgtEl>
                                        <p:attrNameLst>
                                          <p:attrName>r</p:attrName>
                                        </p:attrNameLst>
                                      </p:cBhvr>
                                    </p:animRot>
                                    <p:animRot by="-240000">
                                      <p:cBhvr>
                                        <p:cTn id="168" dur="200" fill="hold">
                                          <p:stCondLst>
                                            <p:cond delay="600"/>
                                          </p:stCondLst>
                                        </p:cTn>
                                        <p:tgtEl>
                                          <p:spTgt spid="21"/>
                                        </p:tgtEl>
                                        <p:attrNameLst>
                                          <p:attrName>r</p:attrName>
                                        </p:attrNameLst>
                                      </p:cBhvr>
                                    </p:animRot>
                                    <p:animRot by="120000">
                                      <p:cBhvr>
                                        <p:cTn id="16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13"/>
                  </p:tgtEl>
                </p:cond>
              </p:nextCondLst>
            </p:seq>
            <p:seq concurrent="1" nextAc="seek">
              <p:cTn id="170" restart="whenNotActive" fill="hold" evtFilter="cancelBubble" nodeType="interactiveSeq">
                <p:stCondLst>
                  <p:cond evt="onClick" delay="0">
                    <p:tgtEl>
                      <p:spTgt spid="2"/>
                    </p:tgtEl>
                  </p:cond>
                </p:stCondLst>
                <p:endSync evt="end" delay="0">
                  <p:rtn val="all"/>
                </p:endSync>
                <p:childTnLst>
                  <p:par>
                    <p:cTn id="171" fill="hold">
                      <p:stCondLst>
                        <p:cond delay="0"/>
                      </p:stCondLst>
                      <p:childTnLst>
                        <p:par>
                          <p:cTn id="172" fill="hold">
                            <p:stCondLst>
                              <p:cond delay="0"/>
                            </p:stCondLst>
                            <p:childTnLst>
                              <p:par>
                                <p:cTn id="173" presetID="19" presetClass="emph" presetSubtype="0" fill="hold" grpId="2" nodeType="withEffect">
                                  <p:stCondLst>
                                    <p:cond delay="0"/>
                                  </p:stCondLst>
                                  <p:childTnLst>
                                    <p:animClr clrSpc="rgb" dir="cw">
                                      <p:cBhvr override="childStyle">
                                        <p:cTn id="174" dur="500" fill="hold"/>
                                        <p:tgtEl>
                                          <p:spTgt spid="2"/>
                                        </p:tgtEl>
                                        <p:attrNameLst>
                                          <p:attrName>style.color</p:attrName>
                                        </p:attrNameLst>
                                      </p:cBhvr>
                                      <p:to>
                                        <a:schemeClr val="accent2"/>
                                      </p:to>
                                    </p:animClr>
                                    <p:animClr clrSpc="rgb" dir="cw">
                                      <p:cBhvr>
                                        <p:cTn id="175" dur="500" fill="hold"/>
                                        <p:tgtEl>
                                          <p:spTgt spid="2"/>
                                        </p:tgtEl>
                                        <p:attrNameLst>
                                          <p:attrName>fillcolor</p:attrName>
                                        </p:attrNameLst>
                                      </p:cBhvr>
                                      <p:to>
                                        <a:schemeClr val="accent2"/>
                                      </p:to>
                                    </p:animClr>
                                    <p:set>
                                      <p:cBhvr>
                                        <p:cTn id="176" dur="500" fill="hold"/>
                                        <p:tgtEl>
                                          <p:spTgt spid="2"/>
                                        </p:tgtEl>
                                        <p:attrNameLst>
                                          <p:attrName>fill.type</p:attrName>
                                        </p:attrNameLst>
                                      </p:cBhvr>
                                      <p:to>
                                        <p:strVal val="solid"/>
                                      </p:to>
                                    </p:set>
                                    <p:set>
                                      <p:cBhvr>
                                        <p:cTn id="177" dur="500" fill="hold"/>
                                        <p:tgtEl>
                                          <p:spTgt spid="2"/>
                                        </p:tgtEl>
                                        <p:attrNameLst>
                                          <p:attrName>fill.on</p:attrName>
                                        </p:attrNameLst>
                                      </p:cBhvr>
                                      <p:to>
                                        <p:strVal val="true"/>
                                      </p:to>
                                    </p:set>
                                  </p:childTnLst>
                                  <p:subTnLst>
                                    <p:audio>
                                      <p:cMediaNode>
                                        <p:cTn display="0" masterRel="sameClick">
                                          <p:stCondLst>
                                            <p:cond evt="begin" delay="0">
                                              <p:tn val="173"/>
                                            </p:cond>
                                          </p:stCondLst>
                                          <p:endCondLst>
                                            <p:cond evt="onStopAudio" delay="0">
                                              <p:tgtEl>
                                                <p:sldTgt/>
                                              </p:tgtEl>
                                            </p:cond>
                                          </p:endCondLst>
                                        </p:cTn>
                                        <p:tgtEl>
                                          <p:sndTgt r:embed="rId5" name="sai.wav"/>
                                        </p:tgtEl>
                                      </p:cMediaNode>
                                    </p:audio>
                                  </p:subTnLst>
                                </p:cTn>
                              </p:par>
                              <p:par>
                                <p:cTn id="178" presetID="1" presetClass="exit" presetSubtype="0" fill="hold" grpId="3" nodeType="withEffect">
                                  <p:stCondLst>
                                    <p:cond delay="0"/>
                                  </p:stCondLst>
                                  <p:childTnLst>
                                    <p:set>
                                      <p:cBhvr>
                                        <p:cTn id="179" dur="1" fill="hold">
                                          <p:stCondLst>
                                            <p:cond delay="0"/>
                                          </p:stCondLst>
                                        </p:cTn>
                                        <p:tgtEl>
                                          <p:spTgt spid="2"/>
                                        </p:tgtEl>
                                        <p:attrNameLst>
                                          <p:attrName>style.visibility</p:attrName>
                                        </p:attrNameLst>
                                      </p:cBhvr>
                                      <p:to>
                                        <p:strVal val="hidden"/>
                                      </p:to>
                                    </p:set>
                                  </p:childTnLst>
                                </p:cTn>
                              </p:par>
                              <p:par>
                                <p:cTn id="180" presetID="10" presetClass="exit" presetSubtype="0" fill="hold" grpId="5" nodeType="withEffect">
                                  <p:stCondLst>
                                    <p:cond delay="0"/>
                                  </p:stCondLst>
                                  <p:childTnLst>
                                    <p:animEffect transition="out" filter="fade">
                                      <p:cBhvr>
                                        <p:cTn id="181" dur="500"/>
                                        <p:tgtEl>
                                          <p:spTgt spid="12"/>
                                        </p:tgtEl>
                                      </p:cBhvr>
                                    </p:animEffect>
                                    <p:set>
                                      <p:cBhvr>
                                        <p:cTn id="182" dur="1" fill="hold">
                                          <p:stCondLst>
                                            <p:cond delay="499"/>
                                          </p:stCondLst>
                                        </p:cTn>
                                        <p:tgtEl>
                                          <p:spTgt spid="12"/>
                                        </p:tgtEl>
                                        <p:attrNameLst>
                                          <p:attrName>style.visibility</p:attrName>
                                        </p:attrNameLst>
                                      </p:cBhvr>
                                      <p:to>
                                        <p:strVal val="hidden"/>
                                      </p:to>
                                    </p:set>
                                  </p:childTnLst>
                                </p:cTn>
                              </p:par>
                              <p:par>
                                <p:cTn id="183" presetID="10" presetClass="exit" presetSubtype="0" fill="hold" grpId="5" nodeType="withEffect">
                                  <p:stCondLst>
                                    <p:cond delay="0"/>
                                  </p:stCondLst>
                                  <p:childTnLst>
                                    <p:animEffect transition="out" filter="fade">
                                      <p:cBhvr>
                                        <p:cTn id="184" dur="500"/>
                                        <p:tgtEl>
                                          <p:spTgt spid="13"/>
                                        </p:tgtEl>
                                      </p:cBhvr>
                                    </p:animEffect>
                                    <p:set>
                                      <p:cBhvr>
                                        <p:cTn id="185" dur="1" fill="hold">
                                          <p:stCondLst>
                                            <p:cond delay="499"/>
                                          </p:stCondLst>
                                        </p:cTn>
                                        <p:tgtEl>
                                          <p:spTgt spid="13"/>
                                        </p:tgtEl>
                                        <p:attrNameLst>
                                          <p:attrName>style.visibility</p:attrName>
                                        </p:attrNameLst>
                                      </p:cBhvr>
                                      <p:to>
                                        <p:strVal val="hidden"/>
                                      </p:to>
                                    </p:set>
                                  </p:childTnLst>
                                </p:cTn>
                              </p:par>
                              <p:par>
                                <p:cTn id="186" presetID="22" presetClass="emph" presetSubtype="0" fill="hold" grpId="5" nodeType="withEffect">
                                  <p:stCondLst>
                                    <p:cond delay="0"/>
                                  </p:stCondLst>
                                  <p:iterate type="lt">
                                    <p:tmPct val="0"/>
                                  </p:iterate>
                                  <p:childTnLst>
                                    <p:animClr clrSpc="hsl" dir="cw">
                                      <p:cBhvr override="childStyle">
                                        <p:cTn id="187" dur="500" fill="hold"/>
                                        <p:tgtEl>
                                          <p:spTgt spid="11"/>
                                        </p:tgtEl>
                                        <p:attrNameLst>
                                          <p:attrName>style.color</p:attrName>
                                        </p:attrNameLst>
                                      </p:cBhvr>
                                      <p:by>
                                        <p:hsl h="-7200000" s="0" l="0"/>
                                      </p:by>
                                    </p:animClr>
                                    <p:animClr clrSpc="hsl" dir="cw">
                                      <p:cBhvr>
                                        <p:cTn id="188" dur="500" fill="hold"/>
                                        <p:tgtEl>
                                          <p:spTgt spid="11"/>
                                        </p:tgtEl>
                                        <p:attrNameLst>
                                          <p:attrName>fillcolor</p:attrName>
                                        </p:attrNameLst>
                                      </p:cBhvr>
                                      <p:by>
                                        <p:hsl h="-7200000" s="0" l="0"/>
                                      </p:by>
                                    </p:animClr>
                                    <p:animClr clrSpc="hsl" dir="cw">
                                      <p:cBhvr>
                                        <p:cTn id="189" dur="500" fill="hold"/>
                                        <p:tgtEl>
                                          <p:spTgt spid="11"/>
                                        </p:tgtEl>
                                        <p:attrNameLst>
                                          <p:attrName>stroke.color</p:attrName>
                                        </p:attrNameLst>
                                      </p:cBhvr>
                                      <p:by>
                                        <p:hsl h="-7200000" s="0" l="0"/>
                                      </p:by>
                                    </p:animClr>
                                    <p:set>
                                      <p:cBhvr>
                                        <p:cTn id="190" dur="500" fill="hold"/>
                                        <p:tgtEl>
                                          <p:spTgt spid="11"/>
                                        </p:tgtEl>
                                        <p:attrNameLst>
                                          <p:attrName>fill.type</p:attrName>
                                        </p:attrNameLst>
                                      </p:cBhvr>
                                      <p:to>
                                        <p:strVal val="solid"/>
                                      </p:to>
                                    </p:set>
                                  </p:childTnLst>
                                </p:cTn>
                              </p:par>
                              <p:par>
                                <p:cTn id="191" presetID="1" presetClass="mediacall" presetSubtype="0" fill="hold" nodeType="withEffect">
                                  <p:stCondLst>
                                    <p:cond delay="0"/>
                                  </p:stCondLst>
                                  <p:childTnLst>
                                    <p:cmd type="call" cmd="playFrom(0.0)">
                                      <p:cBhvr>
                                        <p:cTn id="192" dur="4156" fill="hold"/>
                                        <p:tgtEl>
                                          <p:spTgt spid="26"/>
                                        </p:tgtEl>
                                      </p:cBhvr>
                                    </p:cmd>
                                  </p:childTnLst>
                                </p:cTn>
                              </p:par>
                            </p:childTnLst>
                          </p:cTn>
                        </p:par>
                        <p:par>
                          <p:cTn id="193" fill="hold">
                            <p:stCondLst>
                              <p:cond delay="4156"/>
                            </p:stCondLst>
                            <p:childTnLst>
                              <p:par>
                                <p:cTn id="194" presetID="35" presetClass="path" presetSubtype="0" accel="50000" decel="50000" fill="hold" nodeType="afterEffect">
                                  <p:stCondLst>
                                    <p:cond delay="0"/>
                                  </p:stCondLst>
                                  <p:childTnLst>
                                    <p:animMotion origin="layout" path="M -0.87552 -3.7037E-7 L -1.56315 -3.7037E-7 " pathEditMode="relative" rAng="0" ptsTypes="AA">
                                      <p:cBhvr>
                                        <p:cTn id="195" dur="2000" fill="hold"/>
                                        <p:tgtEl>
                                          <p:spTgt spid="27"/>
                                        </p:tgtEl>
                                        <p:attrNameLst>
                                          <p:attrName>ppt_x</p:attrName>
                                          <p:attrName>ppt_y</p:attrName>
                                        </p:attrNameLst>
                                      </p:cBhvr>
                                      <p:rCtr x="-34388" y="0"/>
                                    </p:animMotion>
                                  </p:childTnLst>
                                </p:cTn>
                              </p:par>
                              <p:par>
                                <p:cTn id="196" presetID="1" presetClass="mediacall" presetSubtype="0" fill="hold" nodeType="withEffect">
                                  <p:stCondLst>
                                    <p:cond delay="0"/>
                                  </p:stCondLst>
                                  <p:childTnLst>
                                    <p:cmd type="call" cmd="playFrom(0.0)">
                                      <p:cBhvr>
                                        <p:cTn id="197" dur="2218" fill="hold"/>
                                        <p:tgtEl>
                                          <p:spTgt spid="19"/>
                                        </p:tgtEl>
                                      </p:cBhvr>
                                    </p:cmd>
                                  </p:childTnLst>
                                </p:cTn>
                              </p:par>
                              <p:par>
                                <p:cTn id="198" presetID="31" presetClass="entr" presetSubtype="0" fill="hold" grpId="3" nodeType="withEffect">
                                  <p:stCondLst>
                                    <p:cond delay="0"/>
                                  </p:stCondLst>
                                  <p:childTnLst>
                                    <p:set>
                                      <p:cBhvr>
                                        <p:cTn id="199" dur="1" fill="hold">
                                          <p:stCondLst>
                                            <p:cond delay="0"/>
                                          </p:stCondLst>
                                        </p:cTn>
                                        <p:tgtEl>
                                          <p:spTgt spid="21"/>
                                        </p:tgtEl>
                                        <p:attrNameLst>
                                          <p:attrName>style.visibility</p:attrName>
                                        </p:attrNameLst>
                                      </p:cBhvr>
                                      <p:to>
                                        <p:strVal val="visible"/>
                                      </p:to>
                                    </p:set>
                                    <p:anim calcmode="lin" valueType="num">
                                      <p:cBhvr>
                                        <p:cTn id="200" dur="1000" fill="hold"/>
                                        <p:tgtEl>
                                          <p:spTgt spid="21"/>
                                        </p:tgtEl>
                                        <p:attrNameLst>
                                          <p:attrName>ppt_w</p:attrName>
                                        </p:attrNameLst>
                                      </p:cBhvr>
                                      <p:tavLst>
                                        <p:tav tm="0">
                                          <p:val>
                                            <p:fltVal val="0"/>
                                          </p:val>
                                        </p:tav>
                                        <p:tav tm="100000">
                                          <p:val>
                                            <p:strVal val="#ppt_w"/>
                                          </p:val>
                                        </p:tav>
                                      </p:tavLst>
                                    </p:anim>
                                    <p:anim calcmode="lin" valueType="num">
                                      <p:cBhvr>
                                        <p:cTn id="201" dur="1000" fill="hold"/>
                                        <p:tgtEl>
                                          <p:spTgt spid="21"/>
                                        </p:tgtEl>
                                        <p:attrNameLst>
                                          <p:attrName>ppt_h</p:attrName>
                                        </p:attrNameLst>
                                      </p:cBhvr>
                                      <p:tavLst>
                                        <p:tav tm="0">
                                          <p:val>
                                            <p:fltVal val="0"/>
                                          </p:val>
                                        </p:tav>
                                        <p:tav tm="100000">
                                          <p:val>
                                            <p:strVal val="#ppt_h"/>
                                          </p:val>
                                        </p:tav>
                                      </p:tavLst>
                                    </p:anim>
                                    <p:anim calcmode="lin" valueType="num">
                                      <p:cBhvr>
                                        <p:cTn id="202" dur="1000" fill="hold"/>
                                        <p:tgtEl>
                                          <p:spTgt spid="21"/>
                                        </p:tgtEl>
                                        <p:attrNameLst>
                                          <p:attrName>style.rotation</p:attrName>
                                        </p:attrNameLst>
                                      </p:cBhvr>
                                      <p:tavLst>
                                        <p:tav tm="0">
                                          <p:val>
                                            <p:fltVal val="90"/>
                                          </p:val>
                                        </p:tav>
                                        <p:tav tm="100000">
                                          <p:val>
                                            <p:fltVal val="0"/>
                                          </p:val>
                                        </p:tav>
                                      </p:tavLst>
                                    </p:anim>
                                    <p:animEffect transition="in" filter="fade">
                                      <p:cBhvr>
                                        <p:cTn id="203" dur="1000"/>
                                        <p:tgtEl>
                                          <p:spTgt spid="21"/>
                                        </p:tgtEl>
                                      </p:cBhvr>
                                    </p:animEffect>
                                  </p:childTnLst>
                                </p:cTn>
                              </p:par>
                              <p:par>
                                <p:cTn id="204" presetID="32" presetClass="emph" presetSubtype="0" repeatCount="indefinite" fill="hold" grpId="7" nodeType="withEffect">
                                  <p:stCondLst>
                                    <p:cond delay="0"/>
                                  </p:stCondLst>
                                  <p:childTnLst>
                                    <p:animRot by="120000">
                                      <p:cBhvr>
                                        <p:cTn id="205" dur="100" fill="hold">
                                          <p:stCondLst>
                                            <p:cond delay="0"/>
                                          </p:stCondLst>
                                        </p:cTn>
                                        <p:tgtEl>
                                          <p:spTgt spid="21"/>
                                        </p:tgtEl>
                                        <p:attrNameLst>
                                          <p:attrName>r</p:attrName>
                                        </p:attrNameLst>
                                      </p:cBhvr>
                                    </p:animRot>
                                    <p:animRot by="-240000">
                                      <p:cBhvr>
                                        <p:cTn id="206" dur="200" fill="hold">
                                          <p:stCondLst>
                                            <p:cond delay="200"/>
                                          </p:stCondLst>
                                        </p:cTn>
                                        <p:tgtEl>
                                          <p:spTgt spid="21"/>
                                        </p:tgtEl>
                                        <p:attrNameLst>
                                          <p:attrName>r</p:attrName>
                                        </p:attrNameLst>
                                      </p:cBhvr>
                                    </p:animRot>
                                    <p:animRot by="240000">
                                      <p:cBhvr>
                                        <p:cTn id="207" dur="200" fill="hold">
                                          <p:stCondLst>
                                            <p:cond delay="400"/>
                                          </p:stCondLst>
                                        </p:cTn>
                                        <p:tgtEl>
                                          <p:spTgt spid="21"/>
                                        </p:tgtEl>
                                        <p:attrNameLst>
                                          <p:attrName>r</p:attrName>
                                        </p:attrNameLst>
                                      </p:cBhvr>
                                    </p:animRot>
                                    <p:animRot by="-240000">
                                      <p:cBhvr>
                                        <p:cTn id="208" dur="200" fill="hold">
                                          <p:stCondLst>
                                            <p:cond delay="600"/>
                                          </p:stCondLst>
                                        </p:cTn>
                                        <p:tgtEl>
                                          <p:spTgt spid="21"/>
                                        </p:tgtEl>
                                        <p:attrNameLst>
                                          <p:attrName>r</p:attrName>
                                        </p:attrNameLst>
                                      </p:cBhvr>
                                    </p:animRot>
                                    <p:animRot by="120000">
                                      <p:cBhvr>
                                        <p:cTn id="209"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2"/>
                  </p:tgtEl>
                </p:cond>
              </p:nextCondLst>
            </p:seq>
            <p:video>
              <p:cMediaNode vol="80000">
                <p:cTn id="210" fill="hold" display="0">
                  <p:stCondLst>
                    <p:cond delay="indefinite"/>
                  </p:stCondLst>
                  <p:endCondLst>
                    <p:cond evt="onStopAudio" delay="0">
                      <p:tgtEl>
                        <p:sldTgt/>
                      </p:tgtEl>
                    </p:cond>
                  </p:endCondLst>
                </p:cTn>
                <p:tgtEl>
                  <p:spTgt spid="14"/>
                </p:tgtEl>
              </p:cMediaNode>
            </p:video>
            <p:video>
              <p:cMediaNode vol="80000">
                <p:cTn id="211" fill="hold" display="0">
                  <p:stCondLst>
                    <p:cond delay="indefinite"/>
                  </p:stCondLst>
                  <p:endCondLst>
                    <p:cond evt="onStopAudio" delay="0">
                      <p:tgtEl>
                        <p:sldTgt/>
                      </p:tgtEl>
                    </p:cond>
                  </p:endCondLst>
                </p:cTn>
                <p:tgtEl>
                  <p:spTgt spid="15"/>
                </p:tgtEl>
              </p:cMediaNode>
            </p:video>
            <p:video>
              <p:cMediaNode vol="80000">
                <p:cTn id="212" fill="hold" display="0">
                  <p:stCondLst>
                    <p:cond delay="indefinite"/>
                  </p:stCondLst>
                  <p:endCondLst>
                    <p:cond evt="onStopAudio" delay="0">
                      <p:tgtEl>
                        <p:sldTgt/>
                      </p:tgtEl>
                    </p:cond>
                  </p:endCondLst>
                </p:cTn>
                <p:tgtEl>
                  <p:spTgt spid="16"/>
                </p:tgtEl>
              </p:cMediaNode>
            </p:video>
            <p:video>
              <p:cMediaNode vol="80000">
                <p:cTn id="213" fill="hold" display="0">
                  <p:stCondLst>
                    <p:cond delay="indefinite"/>
                  </p:stCondLst>
                  <p:endCondLst>
                    <p:cond evt="onStopAudio" delay="0">
                      <p:tgtEl>
                        <p:sldTgt/>
                      </p:tgtEl>
                    </p:cond>
                  </p:endCondLst>
                </p:cTn>
                <p:tgtEl>
                  <p:spTgt spid="17"/>
                </p:tgtEl>
              </p:cMediaNode>
            </p:video>
            <p:video>
              <p:cMediaNode vol="80000">
                <p:cTn id="214" fill="hold" display="0">
                  <p:stCondLst>
                    <p:cond delay="indefinite"/>
                  </p:stCondLst>
                  <p:endCondLst>
                    <p:cond evt="onStopAudio" delay="0">
                      <p:tgtEl>
                        <p:sldTgt/>
                      </p:tgtEl>
                    </p:cond>
                  </p:endCondLst>
                </p:cTn>
                <p:tgtEl>
                  <p:spTgt spid="18"/>
                </p:tgtEl>
              </p:cMediaNode>
            </p:video>
            <p:video>
              <p:cMediaNode vol="80000">
                <p:cTn id="215" fill="hold" display="0">
                  <p:stCondLst>
                    <p:cond delay="indefinite"/>
                  </p:stCondLst>
                  <p:endCondLst>
                    <p:cond evt="onStopAudio" delay="0">
                      <p:tgtEl>
                        <p:sldTgt/>
                      </p:tgtEl>
                    </p:cond>
                  </p:endCondLst>
                </p:cTn>
                <p:tgtEl>
                  <p:spTgt spid="19"/>
                </p:tgtEl>
              </p:cMediaNode>
            </p:video>
            <p:video>
              <p:cMediaNode vol="80000">
                <p:cTn id="216" fill="hold" display="0">
                  <p:stCondLst>
                    <p:cond delay="indefinite"/>
                  </p:stCondLst>
                  <p:endCondLst>
                    <p:cond evt="onStopAudio" delay="0">
                      <p:tgtEl>
                        <p:sldTgt/>
                      </p:tgtEl>
                    </p:cond>
                  </p:endCondLst>
                </p:cTn>
                <p:tgtEl>
                  <p:spTgt spid="23"/>
                </p:tgtEl>
              </p:cMediaNode>
            </p:video>
            <p:video>
              <p:cMediaNode vol="80000">
                <p:cTn id="217" fill="hold" display="0">
                  <p:stCondLst>
                    <p:cond delay="indefinite"/>
                  </p:stCondLst>
                  <p:endCondLst>
                    <p:cond evt="onStopAudio" delay="0">
                      <p:tgtEl>
                        <p:sldTgt/>
                      </p:tgtEl>
                    </p:cond>
                  </p:endCondLst>
                </p:cTn>
                <p:tgtEl>
                  <p:spTgt spid="24"/>
                </p:tgtEl>
              </p:cMediaNode>
            </p:video>
            <p:video>
              <p:cMediaNode vol="80000">
                <p:cTn id="218" fill="hold" display="0">
                  <p:stCondLst>
                    <p:cond delay="indefinite"/>
                  </p:stCondLst>
                  <p:endCondLst>
                    <p:cond evt="onStopAudio" delay="0">
                      <p:tgtEl>
                        <p:sldTgt/>
                      </p:tgtEl>
                    </p:cond>
                  </p:endCondLst>
                </p:cTn>
                <p:tgtEl>
                  <p:spTgt spid="25"/>
                </p:tgtEl>
              </p:cMediaNode>
            </p:video>
            <p:video>
              <p:cMediaNode vol="80000">
                <p:cTn id="219" fill="hold" display="0">
                  <p:stCondLst>
                    <p:cond delay="indefinite"/>
                  </p:stCondLst>
                  <p:endCondLst>
                    <p:cond evt="onStopAudio" delay="0">
                      <p:tgtEl>
                        <p:sldTgt/>
                      </p:tgtEl>
                    </p:cond>
                  </p:endCondLst>
                </p:cTn>
                <p:tgtEl>
                  <p:spTgt spid="26"/>
                </p:tgtEl>
              </p:cMediaNode>
            </p:video>
          </p:childTnLst>
        </p:cTn>
      </p:par>
    </p:tnLst>
    <p:bldLst>
      <p:bldP spid="10" grpId="0" animBg="1"/>
      <p:bldP spid="10" grpId="1" animBg="1"/>
      <p:bldP spid="21" grpId="0" animBg="1"/>
      <p:bldP spid="21" grpId="1" animBg="1"/>
      <p:bldP spid="21" grpId="2" animBg="1"/>
      <p:bldP spid="21" grpId="3" animBg="1"/>
      <p:bldP spid="21" grpId="4" animBg="1"/>
      <p:bldP spid="21" grpId="5" animBg="1"/>
      <p:bldP spid="21" grpId="6" animBg="1"/>
      <p:bldP spid="21" grpId="7" animBg="1"/>
      <p:bldP spid="2" grpId="0" animBg="1"/>
      <p:bldP spid="2" grpId="1" animBg="1"/>
      <p:bldP spid="2" grpId="2" animBg="1"/>
      <p:bldP spid="2" grpId="3" animBg="1"/>
      <p:bldP spid="2" grpId="4" animBg="1"/>
      <p:bldP spid="2" grpId="5" animBg="1"/>
      <p:bldP spid="11" grpId="0" animBg="1"/>
      <p:bldP spid="11" grpId="1" animBg="1"/>
      <p:bldP spid="11" grpId="2" animBg="1"/>
      <p:bldP spid="11" grpId="3" animBg="1"/>
      <p:bldP spid="11" grpId="4" animBg="1"/>
      <p:bldP spid="11" grpId="5" animBg="1"/>
      <p:bldP spid="12" grpId="0" animBg="1"/>
      <p:bldP spid="12" grpId="1" animBg="1"/>
      <p:bldP spid="12" grpId="2" animBg="1"/>
      <p:bldP spid="12" grpId="3" animBg="1"/>
      <p:bldP spid="12" grpId="4" animBg="1"/>
      <p:bldP spid="12" grpId="5" animBg="1"/>
      <p:bldP spid="13" grpId="0" animBg="1"/>
      <p:bldP spid="13" grpId="1" animBg="1"/>
      <p:bldP spid="13" grpId="2" animBg="1"/>
      <p:bldP spid="13" grpId="3" animBg="1"/>
      <p:bldP spid="13" grpId="4" animBg="1"/>
      <p:bldP spid="13" grpId="5"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4" y="381"/>
            <a:ext cx="12187592" cy="68555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7"/>
          <p:cNvPicPr>
            <a:picLocks noChangeAspect="1"/>
          </p:cNvPicPr>
          <p:nvPr/>
        </p:nvPicPr>
        <p:blipFill rotWithShape="1">
          <a:blip r:embed="rId4">
            <a:extLst>
              <a:ext uri="{28A0092B-C50C-407E-A947-70E740481C1C}">
                <a14:useLocalDpi xmlns:a14="http://schemas.microsoft.com/office/drawing/2010/main" xmlns="" val="0"/>
              </a:ext>
            </a:extLst>
          </a:blip>
          <a:srcRect t="82387"/>
          <a:stretch/>
        </p:blipFill>
        <p:spPr>
          <a:xfrm>
            <a:off x="1411" y="5033081"/>
            <a:ext cx="12189178" cy="1824127"/>
          </a:xfrm>
          <a:prstGeom prst="rect">
            <a:avLst/>
          </a:prstGeom>
        </p:spPr>
      </p:pic>
      <p:pic>
        <p:nvPicPr>
          <p:cNvPr id="10" name="media2">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11206190" y="-609077"/>
            <a:ext cx="609459" cy="609459"/>
          </a:xfrm>
          <a:prstGeom prst="rect">
            <a:avLst/>
          </a:prstGeom>
        </p:spPr>
      </p:pic>
      <p:pic>
        <p:nvPicPr>
          <p:cNvPr id="11" name="media1">
            <a:hlinkClick r:id="" action="ppaction://media"/>
          </p:cNvPr>
          <p:cNvPicPr>
            <a:picLocks noChangeAspect="1"/>
          </p:cNvPicPr>
          <p:nvPr>
            <a:videoFile r:link="rId1"/>
            <p:extLst>
              <p:ext uri="{DAA4B4D4-6D71-4841-9C94-3DE7FCFB9230}">
                <p14:media xmlns:p14="http://schemas.microsoft.com/office/powerpoint/2010/main" xmlns="" r:embed="rId7">
                  <p14:trim st="564" end="19300"/>
                  <p14:fade out="1000"/>
                </p14:media>
              </p:ext>
            </p:extLst>
          </p:nvPr>
        </p:nvPicPr>
        <p:blipFill>
          <a:blip r:embed="rId6" cstate="print"/>
          <a:stretch>
            <a:fillRect/>
          </a:stretch>
        </p:blipFill>
        <p:spPr>
          <a:xfrm>
            <a:off x="10460639" y="-609077"/>
            <a:ext cx="609459" cy="609459"/>
          </a:xfrm>
          <a:prstGeom prst="rect">
            <a:avLst/>
          </a:prstGeom>
        </p:spPr>
      </p:pic>
      <p:pic>
        <p:nvPicPr>
          <p:cNvPr id="12"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9721004" y="-609459"/>
            <a:ext cx="609459" cy="609459"/>
          </a:xfrm>
          <a:prstGeom prst="rect">
            <a:avLst/>
          </a:prstGeom>
        </p:spPr>
      </p:pic>
      <p:pic>
        <p:nvPicPr>
          <p:cNvPr id="13"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8975452" y="-609459"/>
            <a:ext cx="609459" cy="609459"/>
          </a:xfrm>
          <a:prstGeom prst="rect">
            <a:avLst/>
          </a:prstGeom>
        </p:spPr>
      </p:pic>
      <p:pic>
        <p:nvPicPr>
          <p:cNvPr id="14"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8294988" y="-622715"/>
            <a:ext cx="609459" cy="609459"/>
          </a:xfrm>
          <a:prstGeom prst="rect">
            <a:avLst/>
          </a:prstGeom>
        </p:spPr>
      </p:pic>
      <p:pic>
        <p:nvPicPr>
          <p:cNvPr id="15"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7611564" y="-622715"/>
            <a:ext cx="609459" cy="609459"/>
          </a:xfrm>
          <a:prstGeom prst="rect">
            <a:avLst/>
          </a:prstGeom>
        </p:spPr>
      </p:pic>
      <p:pic>
        <p:nvPicPr>
          <p:cNvPr id="23" name="media2">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6626370" y="-622715"/>
            <a:ext cx="609459" cy="609459"/>
          </a:xfrm>
          <a:prstGeom prst="rect">
            <a:avLst/>
          </a:prstGeom>
        </p:spPr>
      </p:pic>
      <p:pic>
        <p:nvPicPr>
          <p:cNvPr id="24" name="media1">
            <a:hlinkClick r:id="" action="ppaction://media"/>
          </p:cNvPr>
          <p:cNvPicPr>
            <a:picLocks noChangeAspect="1"/>
          </p:cNvPicPr>
          <p:nvPr>
            <a:videoFile r:link="rId1"/>
            <p:extLst>
              <p:ext uri="{DAA4B4D4-6D71-4841-9C94-3DE7FCFB9230}">
                <p14:media xmlns:p14="http://schemas.microsoft.com/office/powerpoint/2010/main" xmlns="" r:embed="rId7">
                  <p14:trim st="564" end="19300"/>
                  <p14:fade out="1000"/>
                </p14:media>
              </p:ext>
            </p:extLst>
          </p:nvPr>
        </p:nvPicPr>
        <p:blipFill>
          <a:blip r:embed="rId6" cstate="print"/>
          <a:stretch>
            <a:fillRect/>
          </a:stretch>
        </p:blipFill>
        <p:spPr>
          <a:xfrm>
            <a:off x="5880819" y="-622715"/>
            <a:ext cx="609459" cy="609459"/>
          </a:xfrm>
          <a:prstGeom prst="rect">
            <a:avLst/>
          </a:prstGeom>
        </p:spPr>
      </p:pic>
      <p:pic>
        <p:nvPicPr>
          <p:cNvPr id="25"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5141184" y="-623097"/>
            <a:ext cx="609459" cy="609459"/>
          </a:xfrm>
          <a:prstGeom prst="rect">
            <a:avLst/>
          </a:prstGeom>
        </p:spPr>
      </p:pic>
      <p:pic>
        <p:nvPicPr>
          <p:cNvPr id="26"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4395633" y="-623097"/>
            <a:ext cx="609459" cy="609459"/>
          </a:xfrm>
          <a:prstGeom prst="rect">
            <a:avLst/>
          </a:prstGeom>
        </p:spPr>
      </p:pic>
      <p:pic>
        <p:nvPicPr>
          <p:cNvPr id="27"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3715168" y="-636353"/>
            <a:ext cx="609459" cy="609459"/>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248463" y="2286264"/>
            <a:ext cx="1539007" cy="2196382"/>
          </a:xfrm>
          <a:prstGeom prst="rect">
            <a:avLst/>
          </a:prstGeom>
        </p:spPr>
      </p:pic>
      <p:pic>
        <p:nvPicPr>
          <p:cNvPr id="31" name="Picture 30"/>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8710307" y="2590995"/>
            <a:ext cx="1315427" cy="2111876"/>
          </a:xfrm>
          <a:prstGeom prst="rect">
            <a:avLst/>
          </a:prstGeom>
        </p:spPr>
      </p:pic>
      <p:pic>
        <p:nvPicPr>
          <p:cNvPr id="32" name="Picture 31"/>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flipH="1">
            <a:off x="2205551" y="2362449"/>
            <a:ext cx="1042117" cy="2218551"/>
          </a:xfrm>
          <a:prstGeom prst="rect">
            <a:avLst/>
          </a:prstGeom>
        </p:spPr>
      </p:pic>
      <p:pic>
        <p:nvPicPr>
          <p:cNvPr id="28" name="media1">
            <a:hlinkClick r:id="" action="ppaction://media"/>
          </p:cNvPr>
          <p:cNvPicPr>
            <a:picLocks noChangeAspect="1"/>
          </p:cNvPicPr>
          <p:nvPr>
            <a:videoFile r:link="rId1"/>
            <p:extLst>
              <p:ext uri="{DAA4B4D4-6D71-4841-9C94-3DE7FCFB9230}">
                <p14:media xmlns:p14="http://schemas.microsoft.com/office/powerpoint/2010/main" xmlns="" r:embed="rId7">
                  <p14:trim st="502" end="23533"/>
                  <p14:fade out="1000"/>
                </p14:media>
              </p:ext>
            </p:extLst>
          </p:nvPr>
        </p:nvPicPr>
        <p:blipFill>
          <a:blip r:embed="rId6" cstate="print"/>
          <a:stretch>
            <a:fillRect/>
          </a:stretch>
        </p:blipFill>
        <p:spPr>
          <a:xfrm>
            <a:off x="3031744" y="-636353"/>
            <a:ext cx="609459" cy="609459"/>
          </a:xfrm>
          <a:prstGeom prst="rect">
            <a:avLst/>
          </a:prstGeom>
        </p:spPr>
      </p:pic>
      <p:pic>
        <p:nvPicPr>
          <p:cNvPr id="33" name="Picture 32"/>
          <p:cNvPicPr>
            <a:picLocks noChangeAspect="1"/>
          </p:cNvPicPr>
          <p:nvPr/>
        </p:nvPicPr>
        <p:blipFill rotWithShape="1">
          <a:blip r:embed="rId11">
            <a:extLst>
              <a:ext uri="{28A0092B-C50C-407E-A947-70E740481C1C}">
                <a14:useLocalDpi xmlns:a14="http://schemas.microsoft.com/office/drawing/2010/main" xmlns="" val="0"/>
              </a:ext>
            </a:extLst>
          </a:blip>
          <a:srcRect l="18998" t="10255" r="20915" b="11556"/>
          <a:stretch/>
        </p:blipFill>
        <p:spPr>
          <a:xfrm>
            <a:off x="5435557" y="2514813"/>
            <a:ext cx="2109440" cy="2168673"/>
          </a:xfrm>
          <a:prstGeom prst="rect">
            <a:avLst/>
          </a:prstGeom>
        </p:spPr>
      </p:pic>
      <p:pic>
        <p:nvPicPr>
          <p:cNvPr id="34" name="Picture 33"/>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10063455" y="2819542"/>
            <a:ext cx="2285471" cy="1999787"/>
          </a:xfrm>
          <a:prstGeom prst="rect">
            <a:avLst/>
          </a:prstGeom>
        </p:spPr>
      </p:pic>
      <p:pic>
        <p:nvPicPr>
          <p:cNvPr id="35" name="Picture 34"/>
          <p:cNvPicPr>
            <a:picLocks noChangeAspect="1"/>
          </p:cNvPicPr>
          <p:nvPr/>
        </p:nvPicPr>
        <p:blipFill>
          <a:blip r:embed="rId13">
            <a:extLst>
              <a:ext uri="{28A0092B-C50C-407E-A947-70E740481C1C}">
                <a14:useLocalDpi xmlns:a14="http://schemas.microsoft.com/office/drawing/2010/main" xmlns="" val="0"/>
              </a:ext>
            </a:extLst>
          </a:blip>
          <a:stretch>
            <a:fillRect/>
          </a:stretch>
        </p:blipFill>
        <p:spPr>
          <a:xfrm>
            <a:off x="534688" y="2830163"/>
            <a:ext cx="990371" cy="1871376"/>
          </a:xfrm>
          <a:prstGeom prst="rect">
            <a:avLst/>
          </a:prstGeom>
        </p:spPr>
      </p:pic>
      <p:pic>
        <p:nvPicPr>
          <p:cNvPr id="29" name="Picture 28"/>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3708507" y="958904"/>
            <a:ext cx="6858000" cy="6858000"/>
          </a:xfrm>
          <a:prstGeom prst="rect">
            <a:avLst/>
          </a:prstGeom>
        </p:spPr>
      </p:pic>
      <p:sp>
        <p:nvSpPr>
          <p:cNvPr id="36" name="Right Arrow 35">
            <a:hlinkClick r:id="rId15" action="ppaction://hlinksldjump"/>
          </p:cNvPr>
          <p:cNvSpPr/>
          <p:nvPr/>
        </p:nvSpPr>
        <p:spPr>
          <a:xfrm>
            <a:off x="5746942" y="3013631"/>
            <a:ext cx="1386865" cy="91618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vi-VN">
              <a:solidFill>
                <a:prstClr val="black"/>
              </a:solidFill>
            </a:endParaRPr>
          </a:p>
        </p:txBody>
      </p:sp>
      <p:grpSp>
        <p:nvGrpSpPr>
          <p:cNvPr id="7" name="Group 6"/>
          <p:cNvGrpSpPr/>
          <p:nvPr/>
        </p:nvGrpSpPr>
        <p:grpSpPr>
          <a:xfrm>
            <a:off x="12708867" y="2603062"/>
            <a:ext cx="6858000" cy="3569689"/>
            <a:chOff x="12707280" y="2603061"/>
            <a:chExt cx="6858000" cy="3569689"/>
          </a:xfrm>
        </p:grpSpPr>
        <p:grpSp>
          <p:nvGrpSpPr>
            <p:cNvPr id="6" name="Group 5"/>
            <p:cNvGrpSpPr/>
            <p:nvPr/>
          </p:nvGrpSpPr>
          <p:grpSpPr>
            <a:xfrm>
              <a:off x="12707280" y="2603061"/>
              <a:ext cx="6858000" cy="3569689"/>
              <a:chOff x="12122058" y="2917370"/>
              <a:chExt cx="6859588" cy="3570515"/>
            </a:xfrm>
          </p:grpSpPr>
          <p:pic>
            <p:nvPicPr>
              <p:cNvPr id="5" name="Picture 4"/>
              <p:cNvPicPr>
                <a:picLocks noChangeAspect="1"/>
              </p:cNvPicPr>
              <p:nvPr/>
            </p:nvPicPr>
            <p:blipFill rotWithShape="1">
              <a:blip r:embed="rId14" cstate="print">
                <a:extLst>
                  <a:ext uri="{28A0092B-C50C-407E-A947-70E740481C1C}">
                    <a14:useLocalDpi xmlns:a14="http://schemas.microsoft.com/office/drawing/2010/main" xmlns="" val="0"/>
                  </a:ext>
                </a:extLst>
              </a:blip>
              <a:srcRect t="23634" b="24315"/>
              <a:stretch/>
            </p:blipFill>
            <p:spPr>
              <a:xfrm>
                <a:off x="12122058" y="2917370"/>
                <a:ext cx="6859588" cy="3570515"/>
              </a:xfrm>
              <a:prstGeom prst="rect">
                <a:avLst/>
              </a:prstGeom>
            </p:spPr>
          </p:pic>
          <p:pic>
            <p:nvPicPr>
              <p:cNvPr id="2" name="Picture 1"/>
              <p:cNvPicPr>
                <a:picLocks noChangeAspect="1"/>
              </p:cNvPicPr>
              <p:nvPr/>
            </p:nvPicPr>
            <p:blipFill rotWithShape="1">
              <a:blip r:embed="rId16" cstate="print">
                <a:extLst>
                  <a:ext uri="{28A0092B-C50C-407E-A947-70E740481C1C}">
                    <a14:useLocalDpi xmlns:a14="http://schemas.microsoft.com/office/drawing/2010/main" xmlns="" val="0"/>
                  </a:ext>
                </a:extLst>
              </a:blip>
              <a:srcRect l="7787" r="38080" b="59540"/>
              <a:stretch/>
            </p:blipFill>
            <p:spPr>
              <a:xfrm>
                <a:off x="13893104" y="4039394"/>
                <a:ext cx="502527" cy="536028"/>
              </a:xfrm>
              <a:prstGeom prst="rect">
                <a:avLst/>
              </a:prstGeom>
            </p:spPr>
          </p:pic>
          <p:pic>
            <p:nvPicPr>
              <p:cNvPr id="3" name="Picture 2"/>
              <p:cNvPicPr>
                <a:picLocks noChangeAspect="1"/>
              </p:cNvPicPr>
              <p:nvPr/>
            </p:nvPicPr>
            <p:blipFill rotWithShape="1">
              <a:blip r:embed="rId17" cstate="print">
                <a:extLst>
                  <a:ext uri="{28A0092B-C50C-407E-A947-70E740481C1C}">
                    <a14:useLocalDpi xmlns:a14="http://schemas.microsoft.com/office/drawing/2010/main" xmlns="" val="0"/>
                  </a:ext>
                </a:extLst>
              </a:blip>
              <a:srcRect l="15728" r="34319" b="57099"/>
              <a:stretch/>
            </p:blipFill>
            <p:spPr>
              <a:xfrm>
                <a:off x="16422221" y="4019791"/>
                <a:ext cx="417185" cy="575233"/>
              </a:xfrm>
              <a:prstGeom prst="rect">
                <a:avLst/>
              </a:prstGeom>
            </p:spPr>
          </p:pic>
          <p:pic>
            <p:nvPicPr>
              <p:cNvPr id="4" name="Picture 3"/>
              <p:cNvPicPr>
                <a:picLocks noChangeAspect="1"/>
              </p:cNvPicPr>
              <p:nvPr/>
            </p:nvPicPr>
            <p:blipFill rotWithShape="1">
              <a:blip r:embed="rId18" cstate="print">
                <a:extLst>
                  <a:ext uri="{28A0092B-C50C-407E-A947-70E740481C1C}">
                    <a14:useLocalDpi xmlns:a14="http://schemas.microsoft.com/office/drawing/2010/main" xmlns="" val="0"/>
                  </a:ext>
                </a:extLst>
              </a:blip>
              <a:srcRect l="19803" t="11370" r="18959" b="52917"/>
              <a:stretch/>
            </p:blipFill>
            <p:spPr>
              <a:xfrm>
                <a:off x="17726819" y="4376934"/>
                <a:ext cx="395946" cy="500660"/>
              </a:xfrm>
              <a:prstGeom prst="rect">
                <a:avLst/>
              </a:prstGeom>
            </p:spPr>
          </p:pic>
        </p:grpSp>
        <p:pic>
          <p:nvPicPr>
            <p:cNvPr id="37" name="Picture 36"/>
            <p:cNvPicPr>
              <a:picLocks noChangeAspect="1"/>
            </p:cNvPicPr>
            <p:nvPr/>
          </p:nvPicPr>
          <p:blipFill rotWithShape="1">
            <a:blip r:embed="rId19" cstate="print">
              <a:extLst>
                <a:ext uri="{28A0092B-C50C-407E-A947-70E740481C1C}">
                  <a14:useLocalDpi xmlns:a14="http://schemas.microsoft.com/office/drawing/2010/main" xmlns="" val="0"/>
                </a:ext>
              </a:extLst>
            </a:blip>
            <a:srcRect r="7431" b="48875"/>
            <a:stretch/>
          </p:blipFill>
          <p:spPr>
            <a:xfrm>
              <a:off x="15633636" y="4081634"/>
              <a:ext cx="651649" cy="515596"/>
            </a:xfrm>
            <a:prstGeom prst="rect">
              <a:avLst/>
            </a:prstGeom>
          </p:spPr>
        </p:pic>
      </p:grpSp>
      <p:pic>
        <p:nvPicPr>
          <p:cNvPr id="38" name="Picture 37"/>
          <p:cNvPicPr>
            <a:picLocks noChangeAspect="1"/>
          </p:cNvPicPr>
          <p:nvPr/>
        </p:nvPicPr>
        <p:blipFill>
          <a:blip r:embed="rId20">
            <a:extLst>
              <a:ext uri="{28A0092B-C50C-407E-A947-70E740481C1C}">
                <a14:useLocalDpi xmlns:a14="http://schemas.microsoft.com/office/drawing/2010/main" xmlns="" val="0"/>
              </a:ext>
            </a:extLst>
          </a:blip>
          <a:stretch>
            <a:fillRect/>
          </a:stretch>
        </p:blipFill>
        <p:spPr>
          <a:xfrm>
            <a:off x="1643848" y="3381292"/>
            <a:ext cx="1081473" cy="1549302"/>
          </a:xfrm>
          <a:prstGeom prst="rect">
            <a:avLst/>
          </a:prstGeom>
        </p:spPr>
      </p:pic>
    </p:spTree>
    <p:extLst>
      <p:ext uri="{BB962C8B-B14F-4D97-AF65-F5344CB8AC3E}">
        <p14:creationId xmlns:p14="http://schemas.microsoft.com/office/powerpoint/2010/main" xmlns="" val="106504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7.03217E-8 -4.81481E-6 L -0.73825 -4.81481E-6 " pathEditMode="relative" rAng="0" ptsTypes="AA">
                                      <p:cBhvr>
                                        <p:cTn id="6" dur="5000" fill="hold"/>
                                        <p:tgtEl>
                                          <p:spTgt spid="7"/>
                                        </p:tgtEl>
                                        <p:attrNameLst>
                                          <p:attrName>ppt_x</p:attrName>
                                          <p:attrName>ppt_y</p:attrName>
                                        </p:attrNameLst>
                                      </p:cBhvr>
                                      <p:rCtr x="-36932" y="0"/>
                                    </p:animMotion>
                                  </p:childTnLst>
                                </p:cTn>
                              </p:par>
                              <p:par>
                                <p:cTn id="7" presetID="1" presetClass="mediacall" presetSubtype="0" fill="hold" nodeType="withEffect">
                                  <p:stCondLst>
                                    <p:cond delay="0"/>
                                  </p:stCondLst>
                                  <p:childTnLst>
                                    <p:cmd type="call" cmd="playFrom(0.0)">
                                      <p:cBhvr>
                                        <p:cTn id="8" dur="2220" fill="hold"/>
                                        <p:tgtEl>
                                          <p:spTgt spid="15"/>
                                        </p:tgtEl>
                                      </p:cBhvr>
                                    </p:cmd>
                                  </p:childTnLst>
                                </p:cTn>
                              </p:par>
                              <p:par>
                                <p:cTn id="9" presetID="1" presetClass="mediacall" presetSubtype="0" fill="hold" nodeType="withEffect">
                                  <p:stCondLst>
                                    <p:cond delay="0"/>
                                  </p:stCondLst>
                                  <p:childTnLst>
                                    <p:cmd type="call" cmd="playFrom(0.0)">
                                      <p:cBhvr>
                                        <p:cTn id="10" dur="2220" fill="hold"/>
                                        <p:tgtEl>
                                          <p:spTgt spid="14"/>
                                        </p:tgtEl>
                                      </p:cBhvr>
                                    </p:cmd>
                                  </p:childTnLst>
                                </p:cTn>
                              </p:par>
                              <p:par>
                                <p:cTn id="11" presetID="1" presetClass="mediacall" presetSubtype="0" fill="hold" nodeType="withEffect">
                                  <p:stCondLst>
                                    <p:cond delay="0"/>
                                  </p:stCondLst>
                                  <p:childTnLst>
                                    <p:cmd type="call" cmd="playFrom(0.0)">
                                      <p:cBhvr>
                                        <p:cTn id="12" dur="2220" fill="hold"/>
                                        <p:tgtEl>
                                          <p:spTgt spid="13"/>
                                        </p:tgtEl>
                                      </p:cBhvr>
                                    </p:cmd>
                                  </p:childTnLst>
                                </p:cTn>
                              </p:par>
                              <p:par>
                                <p:cTn id="13" presetID="1" presetClass="mediacall" presetSubtype="0" fill="hold" nodeType="withEffect">
                                  <p:stCondLst>
                                    <p:cond delay="0"/>
                                  </p:stCondLst>
                                  <p:childTnLst>
                                    <p:cmd type="call" cmd="playFrom(0.0)">
                                      <p:cBhvr>
                                        <p:cTn id="14" dur="6391" fill="hold"/>
                                        <p:tgtEl>
                                          <p:spTgt spid="11"/>
                                        </p:tgtEl>
                                      </p:cBhvr>
                                    </p:cmd>
                                  </p:childTnLst>
                                </p:cTn>
                              </p:par>
                              <p:par>
                                <p:cTn id="15" presetID="1" presetClass="mediacall" presetSubtype="0" fill="hold" nodeType="withEffect">
                                  <p:stCondLst>
                                    <p:cond delay="0"/>
                                  </p:stCondLst>
                                  <p:childTnLst>
                                    <p:cmd type="call" cmd="playFrom(0.0)">
                                      <p:cBhvr>
                                        <p:cTn id="16" dur="2220" fill="hold"/>
                                        <p:tgtEl>
                                          <p:spTgt spid="12"/>
                                        </p:tgtEl>
                                      </p:cBhvr>
                                    </p:cmd>
                                  </p:childTnLst>
                                </p:cTn>
                              </p:par>
                              <p:par>
                                <p:cTn id="17" presetID="1" presetClass="mediacall" presetSubtype="0" fill="hold" nodeType="withEffect">
                                  <p:stCondLst>
                                    <p:cond delay="0"/>
                                  </p:stCondLst>
                                  <p:childTnLst>
                                    <p:cmd type="call" cmd="playFrom(0.0)">
                                      <p:cBhvr>
                                        <p:cTn id="18" dur="3032" fill="hold"/>
                                        <p:tgtEl>
                                          <p:spTgt spid="10"/>
                                        </p:tgtEl>
                                      </p:cBhvr>
                                    </p:cmd>
                                  </p:childTnLst>
                                </p:cTn>
                              </p:par>
                            </p:childTnLst>
                          </p:cTn>
                        </p:par>
                        <p:par>
                          <p:cTn id="19" fill="hold">
                            <p:stCondLst>
                              <p:cond delay="6389"/>
                            </p:stCondLst>
                            <p:childTnLst>
                              <p:par>
                                <p:cTn id="20" presetID="1" presetClass="exit" presetSubtype="0" fill="hold" nodeType="afterEffect">
                                  <p:stCondLst>
                                    <p:cond delay="0"/>
                                  </p:stCondLst>
                                  <p:childTnLst>
                                    <p:set>
                                      <p:cBhvr>
                                        <p:cTn id="21" dur="1" fill="hold">
                                          <p:stCondLst>
                                            <p:cond delay="0"/>
                                          </p:stCondLst>
                                        </p:cTn>
                                        <p:tgtEl>
                                          <p:spTgt spid="7"/>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childTnLst>
                                </p:cTn>
                              </p:par>
                              <p:par>
                                <p:cTn id="32" presetID="35" presetClass="path" presetSubtype="0" accel="50000" decel="50000" fill="hold" nodeType="withEffect">
                                  <p:stCondLst>
                                    <p:cond delay="0"/>
                                  </p:stCondLst>
                                  <p:childTnLst>
                                    <p:animMotion origin="layout" path="M -2.90272E-6 -4.81481E-6 L -0.87485 -4.81481E-6 " pathEditMode="relative" rAng="0" ptsTypes="AA">
                                      <p:cBhvr>
                                        <p:cTn id="33" dur="5000" fill="hold"/>
                                        <p:tgtEl>
                                          <p:spTgt spid="29"/>
                                        </p:tgtEl>
                                        <p:attrNameLst>
                                          <p:attrName>ppt_x</p:attrName>
                                          <p:attrName>ppt_y</p:attrName>
                                        </p:attrNameLst>
                                      </p:cBhvr>
                                      <p:rCtr x="-43743" y="0"/>
                                    </p:animMotion>
                                  </p:childTnLst>
                                </p:cTn>
                              </p:par>
                              <p:par>
                                <p:cTn id="34" presetID="1" presetClass="mediacall" presetSubtype="0" fill="hold" nodeType="withEffect">
                                  <p:stCondLst>
                                    <p:cond delay="0"/>
                                  </p:stCondLst>
                                  <p:childTnLst>
                                    <p:cmd type="call" cmd="playFrom(0.0)">
                                      <p:cBhvr>
                                        <p:cTn id="35" dur="2220" fill="hold"/>
                                        <p:tgtEl>
                                          <p:spTgt spid="28"/>
                                        </p:tgtEl>
                                      </p:cBhvr>
                                    </p:cmd>
                                  </p:childTnLst>
                                </p:cTn>
                              </p:par>
                              <p:par>
                                <p:cTn id="36" presetID="1" presetClass="mediacall" presetSubtype="0" fill="hold" nodeType="withEffect">
                                  <p:stCondLst>
                                    <p:cond delay="0"/>
                                  </p:stCondLst>
                                  <p:childTnLst>
                                    <p:cmd type="call" cmd="playFrom(0.0)">
                                      <p:cBhvr>
                                        <p:cTn id="37" dur="2220" fill="hold"/>
                                        <p:tgtEl>
                                          <p:spTgt spid="27"/>
                                        </p:tgtEl>
                                      </p:cBhvr>
                                    </p:cmd>
                                  </p:childTnLst>
                                </p:cTn>
                              </p:par>
                              <p:par>
                                <p:cTn id="38" presetID="1" presetClass="mediacall" presetSubtype="0" fill="hold" nodeType="withEffect">
                                  <p:stCondLst>
                                    <p:cond delay="0"/>
                                  </p:stCondLst>
                                  <p:childTnLst>
                                    <p:cmd type="call" cmd="playFrom(0.0)">
                                      <p:cBhvr>
                                        <p:cTn id="39" dur="2220" fill="hold"/>
                                        <p:tgtEl>
                                          <p:spTgt spid="26"/>
                                        </p:tgtEl>
                                      </p:cBhvr>
                                    </p:cmd>
                                  </p:childTnLst>
                                </p:cTn>
                              </p:par>
                              <p:par>
                                <p:cTn id="40" presetID="1" presetClass="mediacall" presetSubtype="0" fill="hold" nodeType="withEffect">
                                  <p:stCondLst>
                                    <p:cond delay="0"/>
                                  </p:stCondLst>
                                  <p:childTnLst>
                                    <p:cmd type="call" cmd="playFrom(0.0)">
                                      <p:cBhvr>
                                        <p:cTn id="41" dur="6391" fill="hold"/>
                                        <p:tgtEl>
                                          <p:spTgt spid="24"/>
                                        </p:tgtEl>
                                      </p:cBhvr>
                                    </p:cmd>
                                  </p:childTnLst>
                                </p:cTn>
                              </p:par>
                              <p:par>
                                <p:cTn id="42" presetID="1" presetClass="mediacall" presetSubtype="0" fill="hold" nodeType="withEffect">
                                  <p:stCondLst>
                                    <p:cond delay="0"/>
                                  </p:stCondLst>
                                  <p:childTnLst>
                                    <p:cmd type="call" cmd="playFrom(0.0)">
                                      <p:cBhvr>
                                        <p:cTn id="43" dur="2220" fill="hold"/>
                                        <p:tgtEl>
                                          <p:spTgt spid="25"/>
                                        </p:tgtEl>
                                      </p:cBhvr>
                                    </p:cmd>
                                  </p:childTnLst>
                                </p:cTn>
                              </p:par>
                              <p:par>
                                <p:cTn id="44" presetID="1" presetClass="mediacall" presetSubtype="0" fill="hold" nodeType="withEffect">
                                  <p:stCondLst>
                                    <p:cond delay="0"/>
                                  </p:stCondLst>
                                  <p:childTnLst>
                                    <p:cmd type="call" cmd="playFrom(0.0)">
                                      <p:cBhvr>
                                        <p:cTn id="45" dur="3032" fill="hold"/>
                                        <p:tgtEl>
                                          <p:spTgt spid="23"/>
                                        </p:tgtEl>
                                      </p:cBhvr>
                                    </p:cmd>
                                  </p:childTnLst>
                                </p:cTn>
                              </p:par>
                            </p:childTnLst>
                          </p:cTn>
                        </p:par>
                        <p:par>
                          <p:cTn id="46" fill="hold">
                            <p:stCondLst>
                              <p:cond delay="12778"/>
                            </p:stCondLst>
                            <p:childTnLst>
                              <p:par>
                                <p:cTn id="47" presetID="42" presetClass="path" presetSubtype="0" accel="50000" decel="50000" fill="hold" nodeType="afterEffect">
                                  <p:stCondLst>
                                    <p:cond delay="0"/>
                                  </p:stCondLst>
                                  <p:childTnLst>
                                    <p:animMotion origin="layout" path="M -6.25E-7 4.81481E-6 L -0.31914 -0.01829 " pathEditMode="relative" rAng="0" ptsTypes="AA">
                                      <p:cBhvr>
                                        <p:cTn id="48" dur="4000" fill="hold"/>
                                        <p:tgtEl>
                                          <p:spTgt spid="34"/>
                                        </p:tgtEl>
                                        <p:attrNameLst>
                                          <p:attrName>ppt_x</p:attrName>
                                          <p:attrName>ppt_y</p:attrName>
                                        </p:attrNameLst>
                                      </p:cBhvr>
                                      <p:rCtr x="-15964" y="-926"/>
                                    </p:animMotion>
                                  </p:childTnLst>
                                </p:cTn>
                              </p:par>
                              <p:par>
                                <p:cTn id="49" presetID="42" presetClass="path" presetSubtype="0" accel="50000" decel="50000" fill="hold" nodeType="withEffect">
                                  <p:stCondLst>
                                    <p:cond delay="0"/>
                                  </p:stCondLst>
                                  <p:childTnLst>
                                    <p:animMotion origin="layout" path="M 6.25E-7 4.81481E-6 L -0.16211 -0.05163 " pathEditMode="relative" rAng="0" ptsTypes="AA">
                                      <p:cBhvr>
                                        <p:cTn id="50" dur="4000" fill="hold"/>
                                        <p:tgtEl>
                                          <p:spTgt spid="31"/>
                                        </p:tgtEl>
                                        <p:attrNameLst>
                                          <p:attrName>ppt_x</p:attrName>
                                          <p:attrName>ppt_y</p:attrName>
                                        </p:attrNameLst>
                                      </p:cBhvr>
                                      <p:rCtr x="-8112" y="-2593"/>
                                    </p:animMotion>
                                  </p:childTnLst>
                                </p:cTn>
                              </p:par>
                              <p:par>
                                <p:cTn id="51" presetID="42" presetClass="path" presetSubtype="0" accel="50000" decel="50000" fill="hold" nodeType="withEffect">
                                  <p:stCondLst>
                                    <p:cond delay="0"/>
                                  </p:stCondLst>
                                  <p:childTnLst>
                                    <p:animMotion origin="layout" path="M -4.79167E-6 -4.07407E-6 L 0.35326 -0.00439 " pathEditMode="relative" rAng="0" ptsTypes="AA">
                                      <p:cBhvr>
                                        <p:cTn id="52" dur="4000" fill="hold"/>
                                        <p:tgtEl>
                                          <p:spTgt spid="35"/>
                                        </p:tgtEl>
                                        <p:attrNameLst>
                                          <p:attrName>ppt_x</p:attrName>
                                          <p:attrName>ppt_y</p:attrName>
                                        </p:attrNameLst>
                                      </p:cBhvr>
                                      <p:rCtr x="17656" y="-231"/>
                                    </p:animMotion>
                                  </p:childTnLst>
                                </p:cTn>
                              </p:par>
                              <p:par>
                                <p:cTn id="53" presetID="42" presetClass="path" presetSubtype="0" accel="50000" decel="50000" fill="hold" nodeType="withEffect">
                                  <p:stCondLst>
                                    <p:cond delay="0"/>
                                  </p:stCondLst>
                                  <p:childTnLst>
                                    <p:animMotion origin="layout" path="M 2.5E-6 0 L 0.22656 0.00509 " pathEditMode="relative" rAng="0" ptsTypes="AA">
                                      <p:cBhvr>
                                        <p:cTn id="54" dur="4000" fill="hold"/>
                                        <p:tgtEl>
                                          <p:spTgt spid="32"/>
                                        </p:tgtEl>
                                        <p:attrNameLst>
                                          <p:attrName>ppt_x</p:attrName>
                                          <p:attrName>ppt_y</p:attrName>
                                        </p:attrNameLst>
                                      </p:cBhvr>
                                      <p:rCtr x="11328" y="255"/>
                                    </p:animMotion>
                                  </p:childTnLst>
                                </p:cTn>
                              </p:par>
                              <p:par>
                                <p:cTn id="55" presetID="42" presetClass="path" presetSubtype="0" accel="50000" decel="50000" fill="hold" nodeType="withEffect">
                                  <p:stCondLst>
                                    <p:cond delay="0"/>
                                  </p:stCondLst>
                                  <p:childTnLst>
                                    <p:animMotion origin="layout" path="M 2.26592E-7 1.48148E-6 L 0.24795 -0.1132 " pathEditMode="relative" rAng="0" ptsTypes="AA">
                                      <p:cBhvr>
                                        <p:cTn id="56" dur="4000" fill="hold"/>
                                        <p:tgtEl>
                                          <p:spTgt spid="38"/>
                                        </p:tgtEl>
                                        <p:attrNameLst>
                                          <p:attrName>ppt_x</p:attrName>
                                          <p:attrName>ppt_y</p:attrName>
                                        </p:attrNameLst>
                                      </p:cBhvr>
                                      <p:rCtr x="12397" y="-5671"/>
                                    </p:animMotion>
                                  </p:childTnLst>
                                </p:cTn>
                              </p:par>
                              <p:par>
                                <p:cTn id="57" presetID="42" presetClass="path" presetSubtype="0" accel="50000" decel="50000" fill="hold" nodeType="withEffect">
                                  <p:stCondLst>
                                    <p:cond delay="0"/>
                                  </p:stCondLst>
                                  <p:childTnLst>
                                    <p:animMotion origin="layout" path="M 2.91667E-6 1.48148E-6 L 0.10807 0.04004 " pathEditMode="relative" rAng="0" ptsTypes="AA">
                                      <p:cBhvr>
                                        <p:cTn id="58" dur="4000" fill="hold"/>
                                        <p:tgtEl>
                                          <p:spTgt spid="30"/>
                                        </p:tgtEl>
                                        <p:attrNameLst>
                                          <p:attrName>ppt_x</p:attrName>
                                          <p:attrName>ppt_y</p:attrName>
                                        </p:attrNameLst>
                                      </p:cBhvr>
                                      <p:rCtr x="5404" y="1991"/>
                                    </p:animMotion>
                                  </p:childTnLst>
                                </p:cTn>
                              </p:par>
                              <p:par>
                                <p:cTn id="59" presetID="53" presetClass="exit" presetSubtype="32" fill="hold" nodeType="withEffect">
                                  <p:stCondLst>
                                    <p:cond delay="2750"/>
                                  </p:stCondLst>
                                  <p:childTnLst>
                                    <p:anim calcmode="lin" valueType="num">
                                      <p:cBhvr>
                                        <p:cTn id="60" dur="1000"/>
                                        <p:tgtEl>
                                          <p:spTgt spid="32"/>
                                        </p:tgtEl>
                                        <p:attrNameLst>
                                          <p:attrName>ppt_w</p:attrName>
                                        </p:attrNameLst>
                                      </p:cBhvr>
                                      <p:tavLst>
                                        <p:tav tm="0">
                                          <p:val>
                                            <p:strVal val="ppt_w"/>
                                          </p:val>
                                        </p:tav>
                                        <p:tav tm="100000">
                                          <p:val>
                                            <p:fltVal val="0"/>
                                          </p:val>
                                        </p:tav>
                                      </p:tavLst>
                                    </p:anim>
                                    <p:anim calcmode="lin" valueType="num">
                                      <p:cBhvr>
                                        <p:cTn id="61" dur="1000"/>
                                        <p:tgtEl>
                                          <p:spTgt spid="32"/>
                                        </p:tgtEl>
                                        <p:attrNameLst>
                                          <p:attrName>ppt_h</p:attrName>
                                        </p:attrNameLst>
                                      </p:cBhvr>
                                      <p:tavLst>
                                        <p:tav tm="0">
                                          <p:val>
                                            <p:strVal val="ppt_h"/>
                                          </p:val>
                                        </p:tav>
                                        <p:tav tm="100000">
                                          <p:val>
                                            <p:fltVal val="0"/>
                                          </p:val>
                                        </p:tav>
                                      </p:tavLst>
                                    </p:anim>
                                    <p:animEffect transition="out" filter="fade">
                                      <p:cBhvr>
                                        <p:cTn id="62" dur="1000"/>
                                        <p:tgtEl>
                                          <p:spTgt spid="32"/>
                                        </p:tgtEl>
                                      </p:cBhvr>
                                    </p:animEffect>
                                    <p:set>
                                      <p:cBhvr>
                                        <p:cTn id="63" dur="1" fill="hold">
                                          <p:stCondLst>
                                            <p:cond delay="999"/>
                                          </p:stCondLst>
                                        </p:cTn>
                                        <p:tgtEl>
                                          <p:spTgt spid="32"/>
                                        </p:tgtEl>
                                        <p:attrNameLst>
                                          <p:attrName>style.visibility</p:attrName>
                                        </p:attrNameLst>
                                      </p:cBhvr>
                                      <p:to>
                                        <p:strVal val="hidden"/>
                                      </p:to>
                                    </p:set>
                                  </p:childTnLst>
                                </p:cTn>
                              </p:par>
                              <p:par>
                                <p:cTn id="64" presetID="53" presetClass="exit" presetSubtype="32" fill="hold" nodeType="withEffect">
                                  <p:stCondLst>
                                    <p:cond delay="2750"/>
                                  </p:stCondLst>
                                  <p:childTnLst>
                                    <p:anim calcmode="lin" valueType="num">
                                      <p:cBhvr>
                                        <p:cTn id="65" dur="1000"/>
                                        <p:tgtEl>
                                          <p:spTgt spid="30"/>
                                        </p:tgtEl>
                                        <p:attrNameLst>
                                          <p:attrName>ppt_w</p:attrName>
                                        </p:attrNameLst>
                                      </p:cBhvr>
                                      <p:tavLst>
                                        <p:tav tm="0">
                                          <p:val>
                                            <p:strVal val="ppt_w"/>
                                          </p:val>
                                        </p:tav>
                                        <p:tav tm="100000">
                                          <p:val>
                                            <p:fltVal val="0"/>
                                          </p:val>
                                        </p:tav>
                                      </p:tavLst>
                                    </p:anim>
                                    <p:anim calcmode="lin" valueType="num">
                                      <p:cBhvr>
                                        <p:cTn id="66" dur="1000"/>
                                        <p:tgtEl>
                                          <p:spTgt spid="30"/>
                                        </p:tgtEl>
                                        <p:attrNameLst>
                                          <p:attrName>ppt_h</p:attrName>
                                        </p:attrNameLst>
                                      </p:cBhvr>
                                      <p:tavLst>
                                        <p:tav tm="0">
                                          <p:val>
                                            <p:strVal val="ppt_h"/>
                                          </p:val>
                                        </p:tav>
                                        <p:tav tm="100000">
                                          <p:val>
                                            <p:fltVal val="0"/>
                                          </p:val>
                                        </p:tav>
                                      </p:tavLst>
                                    </p:anim>
                                    <p:animEffect transition="out" filter="fade">
                                      <p:cBhvr>
                                        <p:cTn id="67" dur="1000"/>
                                        <p:tgtEl>
                                          <p:spTgt spid="30"/>
                                        </p:tgtEl>
                                      </p:cBhvr>
                                    </p:animEffect>
                                    <p:set>
                                      <p:cBhvr>
                                        <p:cTn id="68" dur="1" fill="hold">
                                          <p:stCondLst>
                                            <p:cond delay="999"/>
                                          </p:stCondLst>
                                        </p:cTn>
                                        <p:tgtEl>
                                          <p:spTgt spid="30"/>
                                        </p:tgtEl>
                                        <p:attrNameLst>
                                          <p:attrName>style.visibility</p:attrName>
                                        </p:attrNameLst>
                                      </p:cBhvr>
                                      <p:to>
                                        <p:strVal val="hidden"/>
                                      </p:to>
                                    </p:set>
                                  </p:childTnLst>
                                </p:cTn>
                              </p:par>
                              <p:par>
                                <p:cTn id="69" presetID="53" presetClass="exit" presetSubtype="32" fill="hold" nodeType="withEffect">
                                  <p:stCondLst>
                                    <p:cond delay="2750"/>
                                  </p:stCondLst>
                                  <p:childTnLst>
                                    <p:anim calcmode="lin" valueType="num">
                                      <p:cBhvr>
                                        <p:cTn id="70" dur="1000"/>
                                        <p:tgtEl>
                                          <p:spTgt spid="31"/>
                                        </p:tgtEl>
                                        <p:attrNameLst>
                                          <p:attrName>ppt_w</p:attrName>
                                        </p:attrNameLst>
                                      </p:cBhvr>
                                      <p:tavLst>
                                        <p:tav tm="0">
                                          <p:val>
                                            <p:strVal val="ppt_w"/>
                                          </p:val>
                                        </p:tav>
                                        <p:tav tm="100000">
                                          <p:val>
                                            <p:fltVal val="0"/>
                                          </p:val>
                                        </p:tav>
                                      </p:tavLst>
                                    </p:anim>
                                    <p:anim calcmode="lin" valueType="num">
                                      <p:cBhvr>
                                        <p:cTn id="71" dur="1000"/>
                                        <p:tgtEl>
                                          <p:spTgt spid="31"/>
                                        </p:tgtEl>
                                        <p:attrNameLst>
                                          <p:attrName>ppt_h</p:attrName>
                                        </p:attrNameLst>
                                      </p:cBhvr>
                                      <p:tavLst>
                                        <p:tav tm="0">
                                          <p:val>
                                            <p:strVal val="ppt_h"/>
                                          </p:val>
                                        </p:tav>
                                        <p:tav tm="100000">
                                          <p:val>
                                            <p:fltVal val="0"/>
                                          </p:val>
                                        </p:tav>
                                      </p:tavLst>
                                    </p:anim>
                                    <p:animEffect transition="out" filter="fade">
                                      <p:cBhvr>
                                        <p:cTn id="72" dur="1000"/>
                                        <p:tgtEl>
                                          <p:spTgt spid="31"/>
                                        </p:tgtEl>
                                      </p:cBhvr>
                                    </p:animEffect>
                                    <p:set>
                                      <p:cBhvr>
                                        <p:cTn id="73" dur="1" fill="hold">
                                          <p:stCondLst>
                                            <p:cond delay="999"/>
                                          </p:stCondLst>
                                        </p:cTn>
                                        <p:tgtEl>
                                          <p:spTgt spid="31"/>
                                        </p:tgtEl>
                                        <p:attrNameLst>
                                          <p:attrName>style.visibility</p:attrName>
                                        </p:attrNameLst>
                                      </p:cBhvr>
                                      <p:to>
                                        <p:strVal val="hidden"/>
                                      </p:to>
                                    </p:set>
                                  </p:childTnLst>
                                </p:cTn>
                              </p:par>
                              <p:par>
                                <p:cTn id="74" presetID="53" presetClass="exit" presetSubtype="32" fill="hold" nodeType="withEffect">
                                  <p:stCondLst>
                                    <p:cond delay="2750"/>
                                  </p:stCondLst>
                                  <p:childTnLst>
                                    <p:anim calcmode="lin" valueType="num">
                                      <p:cBhvr>
                                        <p:cTn id="75" dur="1000"/>
                                        <p:tgtEl>
                                          <p:spTgt spid="34"/>
                                        </p:tgtEl>
                                        <p:attrNameLst>
                                          <p:attrName>ppt_w</p:attrName>
                                        </p:attrNameLst>
                                      </p:cBhvr>
                                      <p:tavLst>
                                        <p:tav tm="0">
                                          <p:val>
                                            <p:strVal val="ppt_w"/>
                                          </p:val>
                                        </p:tav>
                                        <p:tav tm="100000">
                                          <p:val>
                                            <p:fltVal val="0"/>
                                          </p:val>
                                        </p:tav>
                                      </p:tavLst>
                                    </p:anim>
                                    <p:anim calcmode="lin" valueType="num">
                                      <p:cBhvr>
                                        <p:cTn id="76" dur="1000"/>
                                        <p:tgtEl>
                                          <p:spTgt spid="34"/>
                                        </p:tgtEl>
                                        <p:attrNameLst>
                                          <p:attrName>ppt_h</p:attrName>
                                        </p:attrNameLst>
                                      </p:cBhvr>
                                      <p:tavLst>
                                        <p:tav tm="0">
                                          <p:val>
                                            <p:strVal val="ppt_h"/>
                                          </p:val>
                                        </p:tav>
                                        <p:tav tm="100000">
                                          <p:val>
                                            <p:fltVal val="0"/>
                                          </p:val>
                                        </p:tav>
                                      </p:tavLst>
                                    </p:anim>
                                    <p:animEffect transition="out" filter="fade">
                                      <p:cBhvr>
                                        <p:cTn id="77" dur="1000"/>
                                        <p:tgtEl>
                                          <p:spTgt spid="34"/>
                                        </p:tgtEl>
                                      </p:cBhvr>
                                    </p:animEffect>
                                    <p:set>
                                      <p:cBhvr>
                                        <p:cTn id="78" dur="1" fill="hold">
                                          <p:stCondLst>
                                            <p:cond delay="999"/>
                                          </p:stCondLst>
                                        </p:cTn>
                                        <p:tgtEl>
                                          <p:spTgt spid="34"/>
                                        </p:tgtEl>
                                        <p:attrNameLst>
                                          <p:attrName>style.visibility</p:attrName>
                                        </p:attrNameLst>
                                      </p:cBhvr>
                                      <p:to>
                                        <p:strVal val="hidden"/>
                                      </p:to>
                                    </p:set>
                                  </p:childTnLst>
                                </p:cTn>
                              </p:par>
                              <p:par>
                                <p:cTn id="79" presetID="53" presetClass="exit" presetSubtype="32" fill="hold" nodeType="withEffect">
                                  <p:stCondLst>
                                    <p:cond delay="2750"/>
                                  </p:stCondLst>
                                  <p:childTnLst>
                                    <p:anim calcmode="lin" valueType="num">
                                      <p:cBhvr>
                                        <p:cTn id="80" dur="1000"/>
                                        <p:tgtEl>
                                          <p:spTgt spid="35"/>
                                        </p:tgtEl>
                                        <p:attrNameLst>
                                          <p:attrName>ppt_w</p:attrName>
                                        </p:attrNameLst>
                                      </p:cBhvr>
                                      <p:tavLst>
                                        <p:tav tm="0">
                                          <p:val>
                                            <p:strVal val="ppt_w"/>
                                          </p:val>
                                        </p:tav>
                                        <p:tav tm="100000">
                                          <p:val>
                                            <p:fltVal val="0"/>
                                          </p:val>
                                        </p:tav>
                                      </p:tavLst>
                                    </p:anim>
                                    <p:anim calcmode="lin" valueType="num">
                                      <p:cBhvr>
                                        <p:cTn id="81" dur="1000"/>
                                        <p:tgtEl>
                                          <p:spTgt spid="35"/>
                                        </p:tgtEl>
                                        <p:attrNameLst>
                                          <p:attrName>ppt_h</p:attrName>
                                        </p:attrNameLst>
                                      </p:cBhvr>
                                      <p:tavLst>
                                        <p:tav tm="0">
                                          <p:val>
                                            <p:strVal val="ppt_h"/>
                                          </p:val>
                                        </p:tav>
                                        <p:tav tm="100000">
                                          <p:val>
                                            <p:fltVal val="0"/>
                                          </p:val>
                                        </p:tav>
                                      </p:tavLst>
                                    </p:anim>
                                    <p:animEffect transition="out" filter="fade">
                                      <p:cBhvr>
                                        <p:cTn id="82" dur="1000"/>
                                        <p:tgtEl>
                                          <p:spTgt spid="35"/>
                                        </p:tgtEl>
                                      </p:cBhvr>
                                    </p:animEffect>
                                    <p:set>
                                      <p:cBhvr>
                                        <p:cTn id="83" dur="1" fill="hold">
                                          <p:stCondLst>
                                            <p:cond delay="999"/>
                                          </p:stCondLst>
                                        </p:cTn>
                                        <p:tgtEl>
                                          <p:spTgt spid="35"/>
                                        </p:tgtEl>
                                        <p:attrNameLst>
                                          <p:attrName>style.visibility</p:attrName>
                                        </p:attrNameLst>
                                      </p:cBhvr>
                                      <p:to>
                                        <p:strVal val="hidden"/>
                                      </p:to>
                                    </p:set>
                                  </p:childTnLst>
                                </p:cTn>
                              </p:par>
                              <p:par>
                                <p:cTn id="84" presetID="53" presetClass="exit" presetSubtype="32" fill="hold" nodeType="withEffect">
                                  <p:stCondLst>
                                    <p:cond delay="2750"/>
                                  </p:stCondLst>
                                  <p:childTnLst>
                                    <p:anim calcmode="lin" valueType="num">
                                      <p:cBhvr>
                                        <p:cTn id="85" dur="1000"/>
                                        <p:tgtEl>
                                          <p:spTgt spid="33"/>
                                        </p:tgtEl>
                                        <p:attrNameLst>
                                          <p:attrName>ppt_w</p:attrName>
                                        </p:attrNameLst>
                                      </p:cBhvr>
                                      <p:tavLst>
                                        <p:tav tm="0">
                                          <p:val>
                                            <p:strVal val="ppt_w"/>
                                          </p:val>
                                        </p:tav>
                                        <p:tav tm="100000">
                                          <p:val>
                                            <p:fltVal val="0"/>
                                          </p:val>
                                        </p:tav>
                                      </p:tavLst>
                                    </p:anim>
                                    <p:anim calcmode="lin" valueType="num">
                                      <p:cBhvr>
                                        <p:cTn id="86" dur="1000"/>
                                        <p:tgtEl>
                                          <p:spTgt spid="33"/>
                                        </p:tgtEl>
                                        <p:attrNameLst>
                                          <p:attrName>ppt_h</p:attrName>
                                        </p:attrNameLst>
                                      </p:cBhvr>
                                      <p:tavLst>
                                        <p:tav tm="0">
                                          <p:val>
                                            <p:strVal val="ppt_h"/>
                                          </p:val>
                                        </p:tav>
                                        <p:tav tm="100000">
                                          <p:val>
                                            <p:fltVal val="0"/>
                                          </p:val>
                                        </p:tav>
                                      </p:tavLst>
                                    </p:anim>
                                    <p:animEffect transition="out" filter="fade">
                                      <p:cBhvr>
                                        <p:cTn id="87" dur="1000"/>
                                        <p:tgtEl>
                                          <p:spTgt spid="33"/>
                                        </p:tgtEl>
                                      </p:cBhvr>
                                    </p:animEffect>
                                    <p:set>
                                      <p:cBhvr>
                                        <p:cTn id="88" dur="1" fill="hold">
                                          <p:stCondLst>
                                            <p:cond delay="999"/>
                                          </p:stCondLst>
                                        </p:cTn>
                                        <p:tgtEl>
                                          <p:spTgt spid="33"/>
                                        </p:tgtEl>
                                        <p:attrNameLst>
                                          <p:attrName>style.visibility</p:attrName>
                                        </p:attrNameLst>
                                      </p:cBhvr>
                                      <p:to>
                                        <p:strVal val="hidden"/>
                                      </p:to>
                                    </p:set>
                                  </p:childTnLst>
                                </p:cTn>
                              </p:par>
                              <p:par>
                                <p:cTn id="89" presetID="53" presetClass="exit" presetSubtype="32" fill="hold" nodeType="withEffect">
                                  <p:stCondLst>
                                    <p:cond delay="2750"/>
                                  </p:stCondLst>
                                  <p:childTnLst>
                                    <p:anim calcmode="lin" valueType="num">
                                      <p:cBhvr>
                                        <p:cTn id="90" dur="500"/>
                                        <p:tgtEl>
                                          <p:spTgt spid="38"/>
                                        </p:tgtEl>
                                        <p:attrNameLst>
                                          <p:attrName>ppt_w</p:attrName>
                                        </p:attrNameLst>
                                      </p:cBhvr>
                                      <p:tavLst>
                                        <p:tav tm="0">
                                          <p:val>
                                            <p:strVal val="ppt_w"/>
                                          </p:val>
                                        </p:tav>
                                        <p:tav tm="100000">
                                          <p:val>
                                            <p:fltVal val="0"/>
                                          </p:val>
                                        </p:tav>
                                      </p:tavLst>
                                    </p:anim>
                                    <p:anim calcmode="lin" valueType="num">
                                      <p:cBhvr>
                                        <p:cTn id="91" dur="500"/>
                                        <p:tgtEl>
                                          <p:spTgt spid="38"/>
                                        </p:tgtEl>
                                        <p:attrNameLst>
                                          <p:attrName>ppt_h</p:attrName>
                                        </p:attrNameLst>
                                      </p:cBhvr>
                                      <p:tavLst>
                                        <p:tav tm="0">
                                          <p:val>
                                            <p:strVal val="ppt_h"/>
                                          </p:val>
                                        </p:tav>
                                        <p:tav tm="100000">
                                          <p:val>
                                            <p:fltVal val="0"/>
                                          </p:val>
                                        </p:tav>
                                      </p:tavLst>
                                    </p:anim>
                                    <p:animEffect transition="out" filter="fade">
                                      <p:cBhvr>
                                        <p:cTn id="92" dur="500"/>
                                        <p:tgtEl>
                                          <p:spTgt spid="38"/>
                                        </p:tgtEl>
                                      </p:cBhvr>
                                    </p:animEffect>
                                    <p:set>
                                      <p:cBhvr>
                                        <p:cTn id="93" dur="1" fill="hold">
                                          <p:stCondLst>
                                            <p:cond delay="499"/>
                                          </p:stCondLst>
                                        </p:cTn>
                                        <p:tgtEl>
                                          <p:spTgt spid="38"/>
                                        </p:tgtEl>
                                        <p:attrNameLst>
                                          <p:attrName>style.visibility</p:attrName>
                                        </p:attrNameLst>
                                      </p:cBhvr>
                                      <p:to>
                                        <p:strVal val="hidden"/>
                                      </p:to>
                                    </p:set>
                                  </p:childTnLst>
                                </p:cTn>
                              </p:par>
                            </p:childTnLst>
                          </p:cTn>
                        </p:par>
                        <p:par>
                          <p:cTn id="94" fill="hold">
                            <p:stCondLst>
                              <p:cond delay="16778"/>
                            </p:stCondLst>
                            <p:childTnLst>
                              <p:par>
                                <p:cTn id="95" presetID="42" presetClass="entr" presetSubtype="0" fill="hold" grpId="0" nodeType="after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1000"/>
                                        <p:tgtEl>
                                          <p:spTgt spid="36"/>
                                        </p:tgtEl>
                                      </p:cBhvr>
                                    </p:animEffect>
                                    <p:anim calcmode="lin" valueType="num">
                                      <p:cBhvr>
                                        <p:cTn id="98" dur="1000" fill="hold"/>
                                        <p:tgtEl>
                                          <p:spTgt spid="36"/>
                                        </p:tgtEl>
                                        <p:attrNameLst>
                                          <p:attrName>ppt_x</p:attrName>
                                        </p:attrNameLst>
                                      </p:cBhvr>
                                      <p:tavLst>
                                        <p:tav tm="0">
                                          <p:val>
                                            <p:strVal val="#ppt_x"/>
                                          </p:val>
                                        </p:tav>
                                        <p:tav tm="100000">
                                          <p:val>
                                            <p:strVal val="#ppt_x"/>
                                          </p:val>
                                        </p:tav>
                                      </p:tavLst>
                                    </p:anim>
                                    <p:anim calcmode="lin" valueType="num">
                                      <p:cBhvr>
                                        <p:cTn id="9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0" fill="hold" display="0">
                  <p:stCondLst>
                    <p:cond delay="indefinite"/>
                  </p:stCondLst>
                  <p:endCondLst>
                    <p:cond evt="onStopAudio" delay="0">
                      <p:tgtEl>
                        <p:sldTgt/>
                      </p:tgtEl>
                    </p:cond>
                  </p:endCondLst>
                </p:cTn>
                <p:tgtEl>
                  <p:spTgt spid="15"/>
                </p:tgtEl>
              </p:cMediaNode>
            </p:video>
            <p:video>
              <p:cMediaNode vol="80000">
                <p:cTn id="101" fill="hold" display="0">
                  <p:stCondLst>
                    <p:cond delay="indefinite"/>
                  </p:stCondLst>
                  <p:endCondLst>
                    <p:cond evt="onStopAudio" delay="0">
                      <p:tgtEl>
                        <p:sldTgt/>
                      </p:tgtEl>
                    </p:cond>
                  </p:endCondLst>
                </p:cTn>
                <p:tgtEl>
                  <p:spTgt spid="14"/>
                </p:tgtEl>
              </p:cMediaNode>
            </p:video>
            <p:video>
              <p:cMediaNode vol="80000">
                <p:cTn id="102" fill="hold" display="0">
                  <p:stCondLst>
                    <p:cond delay="indefinite"/>
                  </p:stCondLst>
                  <p:endCondLst>
                    <p:cond evt="onStopAudio" delay="0">
                      <p:tgtEl>
                        <p:sldTgt/>
                      </p:tgtEl>
                    </p:cond>
                  </p:endCondLst>
                </p:cTn>
                <p:tgtEl>
                  <p:spTgt spid="13"/>
                </p:tgtEl>
              </p:cMediaNode>
            </p:video>
            <p:video>
              <p:cMediaNode vol="80000">
                <p:cTn id="103" fill="hold" display="0">
                  <p:stCondLst>
                    <p:cond delay="indefinite"/>
                  </p:stCondLst>
                  <p:endCondLst>
                    <p:cond evt="onStopAudio" delay="0">
                      <p:tgtEl>
                        <p:sldTgt/>
                      </p:tgtEl>
                    </p:cond>
                  </p:endCondLst>
                </p:cTn>
                <p:tgtEl>
                  <p:spTgt spid="11"/>
                </p:tgtEl>
              </p:cMediaNode>
            </p:video>
            <p:video>
              <p:cMediaNode vol="80000">
                <p:cTn id="104" fill="hold" display="0">
                  <p:stCondLst>
                    <p:cond delay="indefinite"/>
                  </p:stCondLst>
                  <p:endCondLst>
                    <p:cond evt="onStopAudio" delay="0">
                      <p:tgtEl>
                        <p:sldTgt/>
                      </p:tgtEl>
                    </p:cond>
                  </p:endCondLst>
                </p:cTn>
                <p:tgtEl>
                  <p:spTgt spid="12"/>
                </p:tgtEl>
              </p:cMediaNode>
            </p:video>
            <p:video>
              <p:cMediaNode vol="80000">
                <p:cTn id="105" fill="hold" display="0">
                  <p:stCondLst>
                    <p:cond delay="indefinite"/>
                  </p:stCondLst>
                  <p:endCondLst>
                    <p:cond evt="onStopAudio" delay="0">
                      <p:tgtEl>
                        <p:sldTgt/>
                      </p:tgtEl>
                    </p:cond>
                  </p:endCondLst>
                </p:cTn>
                <p:tgtEl>
                  <p:spTgt spid="10"/>
                </p:tgtEl>
              </p:cMediaNode>
            </p:video>
            <p:video>
              <p:cMediaNode vol="80000">
                <p:cTn id="106" fill="hold" display="0">
                  <p:stCondLst>
                    <p:cond delay="indefinite"/>
                  </p:stCondLst>
                  <p:endCondLst>
                    <p:cond evt="onStopAudio" delay="0">
                      <p:tgtEl>
                        <p:sldTgt/>
                      </p:tgtEl>
                    </p:cond>
                  </p:endCondLst>
                </p:cTn>
                <p:tgtEl>
                  <p:spTgt spid="28"/>
                </p:tgtEl>
              </p:cMediaNode>
            </p:video>
            <p:video>
              <p:cMediaNode vol="80000">
                <p:cTn id="107" fill="hold" display="0">
                  <p:stCondLst>
                    <p:cond delay="indefinite"/>
                  </p:stCondLst>
                  <p:endCondLst>
                    <p:cond evt="onStopAudio" delay="0">
                      <p:tgtEl>
                        <p:sldTgt/>
                      </p:tgtEl>
                    </p:cond>
                  </p:endCondLst>
                </p:cTn>
                <p:tgtEl>
                  <p:spTgt spid="27"/>
                </p:tgtEl>
              </p:cMediaNode>
            </p:video>
            <p:video>
              <p:cMediaNode vol="80000">
                <p:cTn id="108" fill="hold" display="0">
                  <p:stCondLst>
                    <p:cond delay="indefinite"/>
                  </p:stCondLst>
                  <p:endCondLst>
                    <p:cond evt="onStopAudio" delay="0">
                      <p:tgtEl>
                        <p:sldTgt/>
                      </p:tgtEl>
                    </p:cond>
                  </p:endCondLst>
                </p:cTn>
                <p:tgtEl>
                  <p:spTgt spid="26"/>
                </p:tgtEl>
              </p:cMediaNode>
            </p:video>
            <p:video>
              <p:cMediaNode vol="80000">
                <p:cTn id="109" fill="hold" display="0">
                  <p:stCondLst>
                    <p:cond delay="indefinite"/>
                  </p:stCondLst>
                  <p:endCondLst>
                    <p:cond evt="onStopAudio" delay="0">
                      <p:tgtEl>
                        <p:sldTgt/>
                      </p:tgtEl>
                    </p:cond>
                  </p:endCondLst>
                </p:cTn>
                <p:tgtEl>
                  <p:spTgt spid="24"/>
                </p:tgtEl>
              </p:cMediaNode>
            </p:video>
            <p:video>
              <p:cMediaNode vol="80000">
                <p:cTn id="110" fill="hold" display="0">
                  <p:stCondLst>
                    <p:cond delay="indefinite"/>
                  </p:stCondLst>
                  <p:endCondLst>
                    <p:cond evt="onStopAudio" delay="0">
                      <p:tgtEl>
                        <p:sldTgt/>
                      </p:tgtEl>
                    </p:cond>
                  </p:endCondLst>
                </p:cTn>
                <p:tgtEl>
                  <p:spTgt spid="25"/>
                </p:tgtEl>
              </p:cMediaNode>
            </p:video>
            <p:video>
              <p:cMediaNode vol="80000">
                <p:cTn id="111" fill="hold" display="0">
                  <p:stCondLst>
                    <p:cond delay="indefinite"/>
                  </p:stCondLst>
                  <p:endCondLst>
                    <p:cond evt="onStopAudio" delay="0">
                      <p:tgtEl>
                        <p:sldTgt/>
                      </p:tgtEl>
                    </p:cond>
                  </p:endCondLst>
                </p:cTn>
                <p:tgtEl>
                  <p:spTgt spid="23"/>
                </p:tgtEl>
              </p:cMediaNode>
            </p:video>
          </p:childTnLst>
        </p:cTn>
      </p:par>
    </p:tnLst>
    <p:bldLst>
      <p:bldP spid="3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90550" y="321809"/>
            <a:ext cx="10972800" cy="591961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276350" y="296931"/>
            <a:ext cx="10210030" cy="560067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096974" y="2835346"/>
            <a:ext cx="2771052" cy="3242786"/>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flipH="1">
            <a:off x="9582967" y="3097269"/>
            <a:ext cx="2017295" cy="3283050"/>
          </a:xfrm>
          <a:prstGeom prst="rect">
            <a:avLst/>
          </a:prstGeom>
        </p:spPr>
      </p:pic>
      <p:sp>
        <p:nvSpPr>
          <p:cNvPr id="5" name="Rounded Rectangle 4"/>
          <p:cNvSpPr/>
          <p:nvPr/>
        </p:nvSpPr>
        <p:spPr>
          <a:xfrm>
            <a:off x="1546579" y="457200"/>
            <a:ext cx="4684888" cy="52888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defTabSz="914400"/>
            <a:r>
              <a:rPr lang="vi-VN" altLang="zh-CN" sz="2400">
                <a:solidFill>
                  <a:srgbClr val="0070C0"/>
                </a:solidFill>
                <a:latin typeface="Times New Roman" pitchFamily="18" charset="0"/>
                <a:ea typeface="方正稚艺简体" panose="03000509000000000000" pitchFamily="65" charset="-122"/>
                <a:cs typeface="Times New Roman" pitchFamily="18" charset="0"/>
              </a:rPr>
              <a:t>viết đoạn văn  (5-7 câu) nêu cảm nhận của em về truyện Vua chích choè. </a:t>
            </a:r>
            <a:endParaRPr lang="vi-VN" altLang="zh-CN" sz="2400" dirty="0" err="1">
              <a:solidFill>
                <a:srgbClr val="0070C0"/>
              </a:solidFill>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xmlns="" val="393722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90550" y="321809"/>
            <a:ext cx="10972800" cy="591961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276350" y="296931"/>
            <a:ext cx="10210030" cy="560067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096974" y="2835346"/>
            <a:ext cx="2771052" cy="3242786"/>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flipH="1">
            <a:off x="9582967" y="3097269"/>
            <a:ext cx="2017295" cy="3283050"/>
          </a:xfrm>
          <a:prstGeom prst="rect">
            <a:avLst/>
          </a:prstGeom>
        </p:spPr>
      </p:pic>
      <p:sp>
        <p:nvSpPr>
          <p:cNvPr id="5" name="Rounded Rectangle 4"/>
          <p:cNvSpPr/>
          <p:nvPr/>
        </p:nvSpPr>
        <p:spPr>
          <a:xfrm>
            <a:off x="1546579" y="457200"/>
            <a:ext cx="4684888" cy="52888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defTabSz="914400"/>
            <a:r>
              <a:rPr lang="en-US" altLang="zh-CN" sz="2400">
                <a:solidFill>
                  <a:srgbClr val="0070C0"/>
                </a:solidFill>
                <a:latin typeface="Times New Roman" pitchFamily="18" charset="0"/>
                <a:ea typeface="方正稚艺简体" panose="03000509000000000000" pitchFamily="65" charset="-122"/>
                <a:cs typeface="Times New Roman" pitchFamily="18" charset="0"/>
              </a:rPr>
              <a:t>* Về hình thức: đảm bảo dung lượng, đảm bảo hình thức đoạn văn. Đảm bảo chính tả, cấu trúc ngữ pháp của câu. Trình bày sạch đẹp.</a:t>
            </a:r>
            <a:endParaRPr lang="vi-VN" altLang="zh-CN" sz="2400" dirty="0" err="1">
              <a:solidFill>
                <a:srgbClr val="0070C0"/>
              </a:solidFill>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xmlns="" val="58316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90550" y="321809"/>
            <a:ext cx="10972800" cy="591961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276350" y="296931"/>
            <a:ext cx="10210030" cy="560067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096974" y="2835346"/>
            <a:ext cx="2771052" cy="3242786"/>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flipH="1">
            <a:off x="9582967" y="3097269"/>
            <a:ext cx="2017295" cy="3283050"/>
          </a:xfrm>
          <a:prstGeom prst="rect">
            <a:avLst/>
          </a:prstGeom>
        </p:spPr>
      </p:pic>
      <p:sp>
        <p:nvSpPr>
          <p:cNvPr id="5" name="Rounded Rectangle 4"/>
          <p:cNvSpPr/>
          <p:nvPr/>
        </p:nvSpPr>
        <p:spPr>
          <a:xfrm>
            <a:off x="1546579" y="457200"/>
            <a:ext cx="4684888" cy="52888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defTabSz="914400"/>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Về</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nội</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dung: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cảm</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nhận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về</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truyện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vua</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chích</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chòe</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a:t>
            </a:r>
          </a:p>
          <a:p>
            <a:pPr marL="342900" lvl="0" indent="-342900" algn="just" defTabSz="914400">
              <a:buFontTx/>
              <a:buChar char="-"/>
            </a:pP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Giới</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thiệu</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cảm</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nhận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chung</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về</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câu</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chuyện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a:t>
            </a:r>
          </a:p>
          <a:p>
            <a:pPr marL="342900" lvl="0" indent="-342900" algn="just" defTabSz="914400">
              <a:buFontTx/>
              <a:buChar char="-"/>
            </a:pP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Cảm</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nhận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về</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các</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chi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tiết</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nổi</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bật</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nhân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vật</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của</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truyện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a:t>
            </a:r>
          </a:p>
          <a:p>
            <a:pPr marL="342900" lvl="0" indent="-342900" algn="just" defTabSz="914400">
              <a:buFontTx/>
              <a:buChar char="-"/>
            </a:pP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Ý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nghĩa</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của</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câu</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chuyện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với</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bản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thân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và</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mọi</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người</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a:t>
            </a:r>
          </a:p>
          <a:p>
            <a:pPr marL="342900" lvl="0" indent="-342900" algn="just" defTabSz="914400">
              <a:buFontTx/>
              <a:buChar char="-"/>
            </a:pP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Truyền</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tải</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thông</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 </a:t>
            </a:r>
            <a:r>
              <a:rPr lang="en-US" altLang="zh-CN" sz="2400" dirty="0" err="1">
                <a:solidFill>
                  <a:srgbClr val="0070C0"/>
                </a:solidFill>
                <a:latin typeface="Times New Roman" pitchFamily="18" charset="0"/>
                <a:ea typeface="方正稚艺简体" panose="03000509000000000000" pitchFamily="65" charset="-122"/>
                <a:cs typeface="Times New Roman" pitchFamily="18" charset="0"/>
              </a:rPr>
              <a:t>điệp</a:t>
            </a:r>
            <a:r>
              <a:rPr lang="en-US" altLang="zh-CN" sz="2400" dirty="0">
                <a:solidFill>
                  <a:srgbClr val="0070C0"/>
                </a:solidFill>
                <a:latin typeface="Times New Roman" pitchFamily="18" charset="0"/>
                <a:ea typeface="方正稚艺简体" panose="03000509000000000000" pitchFamily="65" charset="-122"/>
                <a:cs typeface="Times New Roman" pitchFamily="18" charset="0"/>
              </a:rPr>
              <a:t>.</a:t>
            </a:r>
          </a:p>
          <a:p>
            <a:pPr marL="342900" lvl="0" indent="-342900" algn="just" defTabSz="914400">
              <a:buFontTx/>
              <a:buChar char="-"/>
            </a:pPr>
            <a:endParaRPr lang="en-US" altLang="zh-CN" sz="2400" dirty="0">
              <a:solidFill>
                <a:srgbClr val="0070C0"/>
              </a:solidFill>
              <a:latin typeface="Times New Roman" pitchFamily="18" charset="0"/>
              <a:ea typeface="方正稚艺简体" panose="03000509000000000000" pitchFamily="65" charset="-122"/>
              <a:cs typeface="Times New Roman" pitchFamily="18" charset="0"/>
            </a:endParaRPr>
          </a:p>
          <a:p>
            <a:pPr lvl="0" algn="just" defTabSz="914400"/>
            <a:endParaRPr lang="vi-VN" altLang="zh-CN" sz="2400" dirty="0" err="1">
              <a:solidFill>
                <a:srgbClr val="0070C0"/>
              </a:solidFill>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xmlns="" val="200015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1261295" y="1362076"/>
            <a:ext cx="1656184" cy="648072"/>
          </a:xfrm>
          <a:prstGeom prst="roundRect">
            <a:avLst/>
          </a:prstGeom>
          <a:solidFill>
            <a:srgbClr val="E0F2F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r>
              <a:rPr lang="en-US" altLang="zh-CN" sz="2800" dirty="0" err="1">
                <a:solidFill>
                  <a:srgbClr val="E75329"/>
                </a:solidFill>
                <a:latin typeface="Times New Roman" pitchFamily="18" charset="0"/>
                <a:ea typeface="Adobe 黑体 Std R" pitchFamily="34" charset="-122"/>
                <a:cs typeface="Times New Roman" pitchFamily="18" charset="0"/>
              </a:rPr>
              <a:t>Bài</a:t>
            </a:r>
            <a:r>
              <a:rPr lang="en-US" altLang="zh-CN" sz="2800" dirty="0">
                <a:solidFill>
                  <a:srgbClr val="E75329"/>
                </a:solidFill>
                <a:latin typeface="Times New Roman" pitchFamily="18" charset="0"/>
                <a:ea typeface="Adobe 黑体 Std R" pitchFamily="34" charset="-122"/>
                <a:cs typeface="Times New Roman" pitchFamily="18" charset="0"/>
              </a:rPr>
              <a:t> </a:t>
            </a:r>
            <a:r>
              <a:rPr lang="en-US" altLang="zh-CN" sz="2800" dirty="0" err="1">
                <a:solidFill>
                  <a:srgbClr val="E75329"/>
                </a:solidFill>
                <a:latin typeface="Times New Roman" pitchFamily="18" charset="0"/>
                <a:ea typeface="Adobe 黑体 Std R" pitchFamily="34" charset="-122"/>
                <a:cs typeface="Times New Roman" pitchFamily="18" charset="0"/>
              </a:rPr>
              <a:t>cũ</a:t>
            </a:r>
            <a:endParaRPr lang="zh-CN" altLang="en-US" sz="2800" dirty="0">
              <a:solidFill>
                <a:srgbClr val="E75329"/>
              </a:solidFill>
              <a:latin typeface="Times New Roman" pitchFamily="18" charset="0"/>
              <a:ea typeface="Adobe 黑体 Std R" pitchFamily="34" charset="-122"/>
              <a:cs typeface="Times New Roman" pitchFamily="18" charset="0"/>
            </a:endParaRPr>
          </a:p>
        </p:txBody>
      </p:sp>
      <p:sp>
        <p:nvSpPr>
          <p:cNvPr id="4" name="圆角矩形 3"/>
          <p:cNvSpPr/>
          <p:nvPr/>
        </p:nvSpPr>
        <p:spPr>
          <a:xfrm>
            <a:off x="1261295" y="2929501"/>
            <a:ext cx="1656184" cy="648072"/>
          </a:xfrm>
          <a:prstGeom prst="roundRect">
            <a:avLst/>
          </a:prstGeom>
          <a:solidFill>
            <a:srgbClr val="C8E8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r>
              <a:rPr lang="en-US" altLang="zh-CN" sz="2800" dirty="0" err="1">
                <a:solidFill>
                  <a:srgbClr val="E75329"/>
                </a:solidFill>
                <a:latin typeface="Times New Roman" pitchFamily="18" charset="0"/>
                <a:ea typeface="Adobe 黑体 Std R" pitchFamily="34" charset="-122"/>
                <a:cs typeface="Times New Roman" pitchFamily="18" charset="0"/>
              </a:rPr>
              <a:t>Bài</a:t>
            </a:r>
            <a:r>
              <a:rPr lang="en-US" altLang="zh-CN" sz="2800" dirty="0">
                <a:solidFill>
                  <a:srgbClr val="E75329"/>
                </a:solidFill>
                <a:latin typeface="Times New Roman" pitchFamily="18" charset="0"/>
                <a:ea typeface="Adobe 黑体 Std R" pitchFamily="34" charset="-122"/>
                <a:cs typeface="Times New Roman" pitchFamily="18" charset="0"/>
              </a:rPr>
              <a:t> </a:t>
            </a:r>
            <a:r>
              <a:rPr lang="en-US" altLang="zh-CN" sz="2800" dirty="0" err="1">
                <a:solidFill>
                  <a:srgbClr val="E75329"/>
                </a:solidFill>
                <a:latin typeface="Times New Roman" pitchFamily="18" charset="0"/>
                <a:ea typeface="Adobe 黑体 Std R" pitchFamily="34" charset="-122"/>
                <a:cs typeface="Times New Roman" pitchFamily="18" charset="0"/>
              </a:rPr>
              <a:t>mới</a:t>
            </a:r>
            <a:r>
              <a:rPr lang="en-US" altLang="zh-CN" sz="2800" dirty="0">
                <a:solidFill>
                  <a:srgbClr val="E75329"/>
                </a:solidFill>
                <a:latin typeface="Times New Roman" pitchFamily="18" charset="0"/>
                <a:ea typeface="Adobe 黑体 Std R" pitchFamily="34" charset="-122"/>
                <a:cs typeface="Times New Roman" pitchFamily="18" charset="0"/>
              </a:rPr>
              <a:t>:</a:t>
            </a:r>
            <a:endParaRPr lang="zh-CN" altLang="en-US" sz="2800" dirty="0">
              <a:solidFill>
                <a:srgbClr val="E75329"/>
              </a:solidFill>
              <a:latin typeface="Times New Roman" pitchFamily="18" charset="0"/>
              <a:ea typeface="Adobe 黑体 Std R" pitchFamily="34" charset="-122"/>
              <a:cs typeface="Times New Roman" pitchFamily="18" charset="0"/>
            </a:endParaRPr>
          </a:p>
        </p:txBody>
      </p:sp>
      <p:sp>
        <p:nvSpPr>
          <p:cNvPr id="5" name="TextBox 12"/>
          <p:cNvSpPr txBox="1"/>
          <p:nvPr/>
        </p:nvSpPr>
        <p:spPr>
          <a:xfrm>
            <a:off x="3039589" y="3084262"/>
            <a:ext cx="6120680" cy="954103"/>
          </a:xfrm>
          <a:prstGeom prst="rect">
            <a:avLst/>
          </a:prstGeom>
          <a:noFill/>
          <a:ln w="19050">
            <a:solidFill>
              <a:srgbClr val="E75329"/>
            </a:solidFill>
            <a:prstDash val="sysDash"/>
          </a:ln>
        </p:spPr>
        <p:txBody>
          <a:bodyPr wrap="square" lIns="91310" tIns="45718" rIns="91310" bIns="45718" rtlCol="0">
            <a:spAutoFit/>
          </a:bodyPr>
          <a:lstStyle>
            <a:defPPr>
              <a:defRPr lang="zh-CN"/>
            </a:defPPr>
            <a:lvl1pPr>
              <a:defRPr sz="1600"/>
            </a:lvl1pPr>
          </a:lstStyle>
          <a:p>
            <a:r>
              <a:rPr lang="en-US" altLang="zh-CN" sz="2800" dirty="0" err="1">
                <a:latin typeface="Times New Roman" pitchFamily="18" charset="0"/>
                <a:cs typeface="Times New Roman" pitchFamily="18" charset="0"/>
              </a:rPr>
              <a:t>Soạn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bài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Viết</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bài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văn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đóng</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vai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nhân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vật</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kể</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lại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truyện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cổ</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tích</a:t>
            </a:r>
            <a:r>
              <a:rPr lang="en-US" altLang="zh-CN" sz="2800" dirty="0">
                <a:latin typeface="Times New Roman" pitchFamily="18" charset="0"/>
                <a:cs typeface="Times New Roman" pitchFamily="18" charset="0"/>
              </a:rPr>
              <a:t>.</a:t>
            </a:r>
            <a:endParaRPr lang="zh-CN" altLang="en-US" sz="2800" dirty="0">
              <a:latin typeface="Times New Roman" pitchFamily="18" charset="0"/>
              <a:cs typeface="Times New Roman" pitchFamily="18" charset="0"/>
            </a:endParaRPr>
          </a:p>
        </p:txBody>
      </p:sp>
      <p:sp>
        <p:nvSpPr>
          <p:cNvPr id="6" name="TextBox 13"/>
          <p:cNvSpPr txBox="1"/>
          <p:nvPr/>
        </p:nvSpPr>
        <p:spPr>
          <a:xfrm>
            <a:off x="2872811" y="1362091"/>
            <a:ext cx="6120680" cy="1384990"/>
          </a:xfrm>
          <a:prstGeom prst="rect">
            <a:avLst/>
          </a:prstGeom>
          <a:noFill/>
          <a:ln w="19050">
            <a:solidFill>
              <a:srgbClr val="E75329"/>
            </a:solidFill>
            <a:prstDash val="sysDash"/>
          </a:ln>
        </p:spPr>
        <p:txBody>
          <a:bodyPr wrap="square" lIns="91310" tIns="45718" rIns="91310" bIns="45718" rtlCol="0">
            <a:spAutoFit/>
          </a:bodyPr>
          <a:lstStyle/>
          <a:p>
            <a:r>
              <a:rPr lang="en-US" altLang="zh-CN" sz="2800" dirty="0">
                <a:latin typeface="Times New Roman" pitchFamily="18" charset="0"/>
                <a:cs typeface="Times New Roman" pitchFamily="18" charset="0"/>
              </a:rPr>
              <a:t> - </a:t>
            </a:r>
            <a:r>
              <a:rPr lang="en-US" altLang="zh-CN" sz="2800" dirty="0" err="1">
                <a:latin typeface="Times New Roman" pitchFamily="18" charset="0"/>
                <a:cs typeface="Times New Roman" pitchFamily="18" charset="0"/>
              </a:rPr>
              <a:t>Hoàn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thành</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đoạn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văn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theo</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gợi</a:t>
            </a:r>
            <a:r>
              <a:rPr lang="en-US" altLang="zh-CN" sz="2800" dirty="0">
                <a:latin typeface="Times New Roman" pitchFamily="18" charset="0"/>
                <a:cs typeface="Times New Roman" pitchFamily="18" charset="0"/>
              </a:rPr>
              <a:t> ý</a:t>
            </a:r>
          </a:p>
          <a:p>
            <a:r>
              <a:rPr lang="en-US" altLang="zh-CN" sz="2800" dirty="0">
                <a:latin typeface="Times New Roman" pitchFamily="18" charset="0"/>
                <a:cs typeface="Times New Roman" pitchFamily="18" charset="0"/>
              </a:rPr>
              <a:t> - </a:t>
            </a:r>
            <a:r>
              <a:rPr lang="en-US" altLang="zh-CN" sz="2800" dirty="0" err="1">
                <a:latin typeface="Times New Roman" pitchFamily="18" charset="0"/>
                <a:cs typeface="Times New Roman" pitchFamily="18" charset="0"/>
              </a:rPr>
              <a:t>Học</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bài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kê</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tóm</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tắt</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truyện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khái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quát</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nội</a:t>
            </a:r>
            <a:r>
              <a:rPr lang="en-US" altLang="zh-CN" sz="2800" dirty="0">
                <a:latin typeface="Times New Roman" pitchFamily="18" charset="0"/>
                <a:cs typeface="Times New Roman" pitchFamily="18" charset="0"/>
              </a:rPr>
              <a:t> dung </a:t>
            </a:r>
            <a:r>
              <a:rPr lang="en-US" altLang="zh-CN" sz="2800" dirty="0" err="1">
                <a:latin typeface="Times New Roman" pitchFamily="18" charset="0"/>
                <a:cs typeface="Times New Roman" pitchFamily="18" charset="0"/>
              </a:rPr>
              <a:t>bài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học</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bằng</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sơ</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đồ</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tư</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duy</a:t>
            </a:r>
            <a:r>
              <a:rPr lang="en-US" altLang="zh-CN" sz="2800" dirty="0">
                <a:latin typeface="Times New Roman" pitchFamily="18" charset="0"/>
                <a:cs typeface="Times New Roman" pitchFamily="18" charset="0"/>
              </a:rPr>
              <a:t>. </a:t>
            </a:r>
            <a:endParaRPr lang="zh-CN" altLang="en-US" sz="2800" dirty="0">
              <a:latin typeface="Times New Roman" pitchFamily="18" charset="0"/>
              <a:cs typeface="Times New Roman" pitchFamily="18" charset="0"/>
            </a:endParaRPr>
          </a:p>
        </p:txBody>
      </p:sp>
      <p:pic>
        <p:nvPicPr>
          <p:cNvPr id="8" name="Picture 6" descr="5"/>
          <p:cNvPicPr>
            <a:picLocks noChangeAspect="1" noChangeArrowheads="1"/>
          </p:cNvPicPr>
          <p:nvPr/>
        </p:nvPicPr>
        <p:blipFill>
          <a:blip r:embed="rId3"/>
          <a:srcRect t="62344" r="64444"/>
          <a:stretch>
            <a:fillRect/>
          </a:stretch>
        </p:blipFill>
        <p:spPr bwMode="auto">
          <a:xfrm>
            <a:off x="5874612" y="4648286"/>
            <a:ext cx="4020039" cy="2394751"/>
          </a:xfrm>
          <a:prstGeom prst="rect">
            <a:avLst/>
          </a:prstGeom>
          <a:noFill/>
        </p:spPr>
      </p:pic>
      <p:pic>
        <p:nvPicPr>
          <p:cNvPr id="9" name="图片 28"/>
          <p:cNvPicPr>
            <a:picLocks noChangeAspect="1"/>
          </p:cNvPicPr>
          <p:nvPr/>
        </p:nvPicPr>
        <p:blipFill>
          <a:blip r:embed="rId4"/>
          <a:srcRect/>
          <a:stretch>
            <a:fillRect/>
          </a:stretch>
        </p:blipFill>
        <p:spPr bwMode="auto">
          <a:xfrm rot="732619">
            <a:off x="8069349" y="104777"/>
            <a:ext cx="844551" cy="842963"/>
          </a:xfrm>
          <a:prstGeom prst="rect">
            <a:avLst/>
          </a:prstGeom>
          <a:noFill/>
        </p:spPr>
      </p:pic>
      <p:sp>
        <p:nvSpPr>
          <p:cNvPr id="10" name="文本框 17"/>
          <p:cNvSpPr txBox="1"/>
          <p:nvPr/>
        </p:nvSpPr>
        <p:spPr>
          <a:xfrm>
            <a:off x="1853959" y="264648"/>
            <a:ext cx="5461237" cy="523220"/>
          </a:xfrm>
          <a:prstGeom prst="rect">
            <a:avLst/>
          </a:prstGeom>
          <a:noFill/>
        </p:spPr>
        <p:txBody>
          <a:bodyPr wrap="square" rtlCol="0">
            <a:spAutoFit/>
          </a:bodyPr>
          <a:lstStyle/>
          <a:p>
            <a:pPr algn="ctr" defTabSz="914400"/>
            <a:r>
              <a:rPr lang="en-US" altLang="zh-CN" sz="2800" b="1" dirty="0">
                <a:latin typeface="Times New Roman" pitchFamily="18" charset="0"/>
                <a:ea typeface="方正稚艺简体" panose="03000509000000000000" pitchFamily="65" charset="-122"/>
                <a:cs typeface="Times New Roman" pitchFamily="18" charset="0"/>
              </a:rPr>
              <a:t>HƯỚNG DẪN TỰ HỌC</a:t>
            </a:r>
            <a:endParaRPr lang="zh-CN" altLang="en-US" sz="2800" b="1" dirty="0">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xmlns="" val="875926288"/>
      </p:ext>
    </p:extLst>
  </p:cSld>
  <p:clrMapOvr>
    <a:masterClrMapping/>
  </p:clrMapOvr>
  <mc:AlternateContent xmlns:mc="http://schemas.openxmlformats.org/markup-compatibility/2006">
    <mc:Choice xmlns:p14="http://schemas.microsoft.com/office/powerpoint/2010/main" xmlns="" Requires="p14">
      <p:transition spd="slow" p14:dur="2000" advClick="0" advTm="3000">
        <p:fad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4500" fill="hold"/>
                                        <p:tgtEl>
                                          <p:spTgt spid="8"/>
                                        </p:tgtEl>
                                        <p:attrNameLst>
                                          <p:attrName>ppt_x</p:attrName>
                                        </p:attrNameLst>
                                      </p:cBhvr>
                                      <p:tavLst>
                                        <p:tav tm="0">
                                          <p:val>
                                            <p:strVal val="0-#ppt_w/2"/>
                                          </p:val>
                                        </p:tav>
                                        <p:tav tm="100000">
                                          <p:val>
                                            <p:strVal val="#ppt_x"/>
                                          </p:val>
                                        </p:tav>
                                      </p:tavLst>
                                    </p:anim>
                                    <p:anim calcmode="lin" valueType="num">
                                      <p:cBhvr additive="base">
                                        <p:cTn id="8" dur="4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mj-lt"/>
              </a:rPr>
              <a:t>Ngữ</a:t>
            </a:r>
            <a:r>
              <a:rPr kumimoji="0" lang="en-US" sz="2000" b="1" i="0" u="none" strike="noStrike" kern="1200" cap="none" spc="0" normalizeH="0" baseline="0" noProof="0" dirty="0">
                <a:ln>
                  <a:noFill/>
                </a:ln>
                <a:solidFill>
                  <a:prstClr val="white"/>
                </a:solidFill>
                <a:effectLst/>
                <a:uLnTx/>
                <a:uFillTx/>
                <a:latin typeface="+mj-lt"/>
              </a:rPr>
              <a:t> </a:t>
            </a:r>
            <a:r>
              <a:rPr kumimoji="0" lang="en-US" sz="2000" b="1" i="0" u="none" strike="noStrike" kern="1200" cap="none" spc="0" normalizeH="0" baseline="0" noProof="0" dirty="0" err="1">
                <a:ln>
                  <a:noFill/>
                </a:ln>
                <a:solidFill>
                  <a:prstClr val="white"/>
                </a:solidFill>
                <a:effectLst/>
                <a:uLnTx/>
                <a:uFillTx/>
                <a:latin typeface="+mj-lt"/>
              </a:rPr>
              <a:t>văn</a:t>
            </a:r>
            <a:r>
              <a:rPr kumimoji="0" lang="en-US" sz="2000" b="1" i="0" u="none" strike="noStrike" kern="1200" cap="none" spc="0" normalizeH="0" baseline="0" noProof="0" dirty="0">
                <a:ln>
                  <a:noFill/>
                </a:ln>
                <a:solidFill>
                  <a:prstClr val="white"/>
                </a:solidFill>
                <a:effectLst/>
                <a:uLnTx/>
                <a:uFillTx/>
                <a:latin typeface="+mj-lt"/>
              </a:rPr>
              <a:t> 6</a:t>
            </a:r>
          </a:p>
        </p:txBody>
      </p:sp>
      <p:sp>
        <p:nvSpPr>
          <p:cNvPr id="8" name="Frame 7"/>
          <p:cNvSpPr/>
          <p:nvPr/>
        </p:nvSpPr>
        <p:spPr>
          <a:xfrm>
            <a:off x="228600" y="927753"/>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cstate="print"/>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Baskerville Old Face" panose="02020602080505020303" pitchFamily="18" charset="0"/>
              </a:rPr>
              <a:t>THẾ GIỚI CỔ TÍCH </a:t>
            </a: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4" name="Rectangle 33"/>
          <p:cNvSpPr/>
          <p:nvPr/>
        </p:nvSpPr>
        <p:spPr>
          <a:xfrm>
            <a:off x="4880825" y="796319"/>
            <a:ext cx="27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6"/>
          <a:stretch>
            <a:fillRect/>
          </a:stretch>
        </p:blipFill>
        <p:spPr>
          <a:xfrm>
            <a:off x="8994648" y="3084654"/>
            <a:ext cx="2695238" cy="240988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9576628" y="5499939"/>
            <a:ext cx="1763624" cy="461665"/>
          </a:xfrm>
          <a:prstGeom prst="rect">
            <a:avLst/>
          </a:prstGeom>
        </p:spPr>
        <p:txBody>
          <a:bodyPr wrap="none">
            <a:spAutoFit/>
          </a:bodyPr>
          <a:lstStyle/>
          <a:p>
            <a:r>
              <a:rPr lang="en-US" sz="2400" b="1" i="1" dirty="0" err="1">
                <a:latin typeface="Times New Roman" panose="02020603050405020304" pitchFamily="18" charset="0"/>
                <a:ea typeface="Times New Roman" panose="02020603050405020304" pitchFamily="18" charset="0"/>
              </a:rPr>
              <a:t>Cô</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bé</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lọ</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lem</a:t>
            </a:r>
            <a:endParaRPr lang="en-US" sz="2400" dirty="0"/>
          </a:p>
        </p:txBody>
      </p:sp>
      <p:sp>
        <p:nvSpPr>
          <p:cNvPr id="11" name="Rectangle 10"/>
          <p:cNvSpPr/>
          <p:nvPr/>
        </p:nvSpPr>
        <p:spPr>
          <a:xfrm>
            <a:off x="4206040" y="4608957"/>
            <a:ext cx="1218603" cy="461665"/>
          </a:xfrm>
          <a:prstGeom prst="rect">
            <a:avLst/>
          </a:prstGeom>
        </p:spPr>
        <p:txBody>
          <a:bodyPr wrap="none">
            <a:spAutoFit/>
          </a:bodyPr>
          <a:lstStyle/>
          <a:p>
            <a:r>
              <a:rPr lang="en-US" sz="2400" b="1" i="1" dirty="0" err="1">
                <a:latin typeface="Times New Roman" panose="02020603050405020304" pitchFamily="18" charset="0"/>
                <a:ea typeface="Times New Roman" panose="02020603050405020304" pitchFamily="18" charset="0"/>
              </a:rPr>
              <a:t>Cây</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khế</a:t>
            </a:r>
            <a:endParaRPr lang="en-US" sz="2400" dirty="0"/>
          </a:p>
        </p:txBody>
      </p:sp>
      <p:sp>
        <p:nvSpPr>
          <p:cNvPr id="12" name="Rectangle 11"/>
          <p:cNvSpPr/>
          <p:nvPr/>
        </p:nvSpPr>
        <p:spPr>
          <a:xfrm>
            <a:off x="5467357" y="5048583"/>
            <a:ext cx="4109271" cy="461665"/>
          </a:xfrm>
          <a:prstGeom prst="rect">
            <a:avLst/>
          </a:prstGeom>
        </p:spPr>
        <p:txBody>
          <a:bodyPr wrap="square">
            <a:spAutoFit/>
          </a:bodyPr>
          <a:lstStyle/>
          <a:p>
            <a:pPr algn="ctr"/>
            <a:r>
              <a:rPr lang="en-US" sz="2400" b="1" i="1" dirty="0" err="1">
                <a:latin typeface="Times New Roman" panose="02020603050405020304" pitchFamily="18" charset="0"/>
                <a:ea typeface="Times New Roman" panose="02020603050405020304" pitchFamily="18" charset="0"/>
              </a:rPr>
              <a:t>Vua</a:t>
            </a:r>
            <a:r>
              <a:rPr lang="en-US" sz="2400" b="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chích</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choe</a:t>
            </a:r>
            <a:r>
              <a:rPr lang="en-US" sz="2400" b="1" i="1" dirty="0">
                <a:latin typeface="Times New Roman" panose="02020603050405020304" pitchFamily="18" charset="0"/>
                <a:ea typeface="Times New Roman" panose="02020603050405020304" pitchFamily="18" charset="0"/>
              </a:rPr>
              <a:t>̀</a:t>
            </a:r>
            <a:endParaRPr lang="en-US" sz="2400" dirty="0"/>
          </a:p>
        </p:txBody>
      </p:sp>
      <p:pic>
        <p:nvPicPr>
          <p:cNvPr id="15" name="Picture 14"/>
          <p:cNvPicPr>
            <a:picLocks noChangeAspect="1"/>
          </p:cNvPicPr>
          <p:nvPr/>
        </p:nvPicPr>
        <p:blipFill>
          <a:blip r:embed="rId7"/>
          <a:stretch>
            <a:fillRect/>
          </a:stretch>
        </p:blipFill>
        <p:spPr>
          <a:xfrm>
            <a:off x="4301827" y="1365055"/>
            <a:ext cx="7132938" cy="493819"/>
          </a:xfrm>
          <a:prstGeom prst="rect">
            <a:avLst/>
          </a:pr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8">
            <a:extLst>
              <a:ext uri="{BEBA8EAE-BF5A-486C-A8C5-ECC9F3942E4B}">
                <a14:imgProps xmlns:a14="http://schemas.microsoft.com/office/drawing/2010/main" xmlns="">
                  <a14:imgLayer r:embed="rId9">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4" name="Picture 6">
            <a:extLst>
              <a:ext uri="{FF2B5EF4-FFF2-40B4-BE49-F238E27FC236}">
                <a16:creationId xmlns:a16="http://schemas.microsoft.com/office/drawing/2014/main" xmlns="" id="{647DFD58-6856-31EA-A5AF-DE801D3339E1}"/>
              </a:ext>
            </a:extLst>
          </p:cNvPr>
          <p:cNvPicPr>
            <a:picLocks noChangeAspect="1"/>
          </p:cNvPicPr>
          <p:nvPr/>
        </p:nvPicPr>
        <p:blipFill>
          <a:blip r:embed="rId10"/>
          <a:stretch>
            <a:fillRect/>
          </a:stretch>
        </p:blipFill>
        <p:spPr>
          <a:xfrm>
            <a:off x="6288279" y="2804392"/>
            <a:ext cx="2588206" cy="222055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0" name="Picture 19"/>
          <p:cNvPicPr>
            <a:picLocks noChangeAspect="1"/>
          </p:cNvPicPr>
          <p:nvPr/>
        </p:nvPicPr>
        <p:blipFill>
          <a:blip r:embed="rId11"/>
          <a:srcRect/>
          <a:stretch>
            <a:fillRect/>
          </a:stretch>
        </p:blipFill>
        <p:spPr bwMode="auto">
          <a:xfrm>
            <a:off x="3478700" y="2145680"/>
            <a:ext cx="2724151" cy="2485316"/>
          </a:xfrm>
          <a:prstGeom prst="rect">
            <a:avLst/>
          </a:prstGeom>
          <a:noFill/>
          <a:ln w="9525">
            <a:noFill/>
            <a:miter lim="800000"/>
            <a:headEnd/>
            <a:tailEnd/>
          </a:ln>
        </p:spPr>
      </p:pic>
      <p:pic>
        <p:nvPicPr>
          <p:cNvPr id="21" name="Picture 20" descr="09a"/>
          <p:cNvPicPr>
            <a:picLocks noChangeAspect="1" noChangeArrowheads="1"/>
          </p:cNvPicPr>
          <p:nvPr/>
        </p:nvPicPr>
        <p:blipFill>
          <a:blip r:embed="rId12"/>
          <a:srcRect/>
          <a:stretch>
            <a:fillRect/>
          </a:stretch>
        </p:blipFill>
        <p:spPr bwMode="auto">
          <a:xfrm>
            <a:off x="417239" y="1400923"/>
            <a:ext cx="2976033" cy="2822575"/>
          </a:xfrm>
          <a:prstGeom prst="rect">
            <a:avLst/>
          </a:prstGeom>
          <a:noFill/>
          <a:ln w="9525">
            <a:noFill/>
            <a:miter lim="800000"/>
            <a:headEnd/>
            <a:tailEnd/>
          </a:ln>
        </p:spPr>
      </p:pic>
      <p:sp>
        <p:nvSpPr>
          <p:cNvPr id="22" name="Rectangle 21"/>
          <p:cNvSpPr/>
          <p:nvPr/>
        </p:nvSpPr>
        <p:spPr>
          <a:xfrm>
            <a:off x="1227981" y="4213189"/>
            <a:ext cx="1750800" cy="461665"/>
          </a:xfrm>
          <a:prstGeom prst="rect">
            <a:avLst/>
          </a:prstGeom>
        </p:spPr>
        <p:txBody>
          <a:bodyPr wrap="none">
            <a:spAutoFit/>
          </a:bodyPr>
          <a:lstStyle/>
          <a:p>
            <a:r>
              <a:rPr lang="en-US" sz="2400" b="1" i="1" dirty="0" err="1">
                <a:latin typeface="Times New Roman" panose="02020603050405020304" pitchFamily="18" charset="0"/>
                <a:ea typeface="Times New Roman" panose="02020603050405020304" pitchFamily="18" charset="0"/>
              </a:rPr>
              <a:t>Thạch</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Sanh</a:t>
            </a:r>
            <a:endParaRPr lang="en-US" sz="2400" dirty="0"/>
          </a:p>
        </p:txBody>
      </p:sp>
    </p:spTree>
    <p:extLst>
      <p:ext uri="{BB962C8B-B14F-4D97-AF65-F5344CB8AC3E}">
        <p14:creationId xmlns:p14="http://schemas.microsoft.com/office/powerpoint/2010/main" xmlns="" val="4232296955"/>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4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out)">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32"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ircle(out)">
                                      <p:cBhvr>
                                        <p:cTn id="32" dur="20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circle(out)">
                                      <p:cBhvr>
                                        <p:cTn id="42" dur="20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2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日期占位符 1"/>
          <p:cNvSpPr>
            <a:spLocks noGrp="1"/>
          </p:cNvSpPr>
          <p:nvPr>
            <p:ph type="dt" sz="half" idx="10"/>
          </p:nvPr>
        </p:nvSpPr>
        <p:spPr/>
        <p:txBody>
          <a:bodyPr/>
          <a:lstStyle/>
          <a:p>
            <a:pPr>
              <a:defRPr/>
            </a:pPr>
            <a:r>
              <a:rPr lang="zh-CN" altLang="en-US">
                <a:solidFill>
                  <a:prstClr val="black">
                    <a:tint val="75000"/>
                  </a:prstClr>
                </a:solidFill>
              </a:rPr>
              <a:t>2016/4/15 Friday</a:t>
            </a:r>
          </a:p>
        </p:txBody>
      </p:sp>
      <p:pic>
        <p:nvPicPr>
          <p:cNvPr id="28" name="Picture 4" descr="s"/>
          <p:cNvPicPr>
            <a:picLocks noChangeAspect="1" noChangeArrowheads="1"/>
          </p:cNvPicPr>
          <p:nvPr/>
        </p:nvPicPr>
        <p:blipFill>
          <a:blip r:embed="rId3"/>
          <a:srcRect l="23381" t="63071" r="58537" b="13522"/>
          <a:stretch>
            <a:fillRect/>
          </a:stretch>
        </p:blipFill>
        <p:spPr bwMode="auto">
          <a:xfrm>
            <a:off x="9959307" y="5129303"/>
            <a:ext cx="2203068" cy="1606055"/>
          </a:xfrm>
          <a:prstGeom prst="rect">
            <a:avLst/>
          </a:prstGeom>
          <a:noFill/>
        </p:spPr>
      </p:pic>
      <p:pic>
        <p:nvPicPr>
          <p:cNvPr id="1026" name="Picture 2" descr="C:\Users\Administrator\Desktop\458PICR58PICfN3_1024.jpg"/>
          <p:cNvPicPr>
            <a:picLocks noChangeAspect="1" noChangeArrowheads="1"/>
          </p:cNvPicPr>
          <p:nvPr/>
        </p:nvPicPr>
        <p:blipFill>
          <a:blip r:embed="rId4"/>
          <a:srcRect t="9679" b="11805"/>
          <a:stretch>
            <a:fillRect/>
          </a:stretch>
        </p:blipFill>
        <p:spPr bwMode="auto">
          <a:xfrm>
            <a:off x="20" y="-94187"/>
            <a:ext cx="12271023" cy="6952187"/>
          </a:xfrm>
          <a:prstGeom prst="rect">
            <a:avLst/>
          </a:prstGeom>
          <a:noFill/>
        </p:spPr>
      </p:pic>
      <p:pic>
        <p:nvPicPr>
          <p:cNvPr id="6" name="图片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86690" y="408947"/>
            <a:ext cx="2019745" cy="1698284"/>
          </a:xfrm>
          <a:prstGeom prst="rect">
            <a:avLst/>
          </a:prstGeom>
        </p:spPr>
      </p:pic>
      <p:pic>
        <p:nvPicPr>
          <p:cNvPr id="7" name="图片 6"/>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0026731" y="4375566"/>
            <a:ext cx="1523824" cy="2482521"/>
          </a:xfrm>
          <a:prstGeom prst="rect">
            <a:avLst/>
          </a:prstGeom>
          <a:effectLst>
            <a:outerShdw blurRad="50800" dist="38100" dir="5400000" algn="t" rotWithShape="0">
              <a:prstClr val="black">
                <a:alpha val="40000"/>
              </a:prstClr>
            </a:outerShdw>
          </a:effectLst>
        </p:spPr>
      </p:pic>
      <p:sp>
        <p:nvSpPr>
          <p:cNvPr id="4" name="Hộp Văn bản 3">
            <a:extLst>
              <a:ext uri="{FF2B5EF4-FFF2-40B4-BE49-F238E27FC236}">
                <a16:creationId xmlns:a16="http://schemas.microsoft.com/office/drawing/2014/main" xmlns="" id="{AFA01D70-8CF2-9D3B-F390-CD1577C561A6}"/>
              </a:ext>
            </a:extLst>
          </p:cNvPr>
          <p:cNvSpPr txBox="1"/>
          <p:nvPr/>
        </p:nvSpPr>
        <p:spPr>
          <a:xfrm>
            <a:off x="663880" y="2107231"/>
            <a:ext cx="11386158" cy="1323439"/>
          </a:xfrm>
          <a:prstGeom prst="rect">
            <a:avLst/>
          </a:prstGeom>
          <a:noFill/>
        </p:spPr>
        <p:txBody>
          <a:bodyPr wrap="square">
            <a:spAutoFit/>
          </a:bodyPr>
          <a:lstStyle/>
          <a:p>
            <a:pPr algn="ctr"/>
            <a:r>
              <a:rPr lang="en-US" sz="4000" b="1" kern="10" dirty="0">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TRÂN TRỌNG CẢM</a:t>
            </a:r>
            <a:r>
              <a:rPr lang="vi-VN" sz="4000" b="1" kern="10" dirty="0">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 ƠN QUÝ THẦY CÔ GIÁO!</a:t>
            </a:r>
          </a:p>
          <a:p>
            <a:pPr algn="ctr"/>
            <a:r>
              <a:rPr lang="vi-VN" sz="4000" b="1" kern="10" dirty="0">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CHÚC CÁC EM HỌC</a:t>
            </a:r>
            <a:r>
              <a:rPr lang="en-US" sz="4000" b="1" kern="10" dirty="0">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 TẬP</a:t>
            </a:r>
            <a:r>
              <a:rPr lang="vi-VN" sz="4000" b="1" kern="10" dirty="0">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 TỐT</a:t>
            </a:r>
            <a:r>
              <a:rPr lang="en-US" sz="4000" b="1" kern="10" dirty="0">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a:t>
            </a:r>
            <a:endParaRPr lang="vi-VN" sz="4000" b="1" kern="10" dirty="0">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70604016"/>
      </p:ext>
    </p:extLst>
  </p:cSld>
  <p:clrMapOvr>
    <a:masterClrMapping/>
  </p:clrMapOvr>
  <mc:AlternateContent xmlns:mc="http://schemas.openxmlformats.org/markup-compatibility/2006">
    <mc:Choice xmlns:p14="http://schemas.microsoft.com/office/powerpoint/2010/main" xmlns="" Requires="p14">
      <p:transition spd="slow" p14:dur="2000">
        <p:fad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95234" name="Group 1">
            <a:extLst>
              <a:ext uri="{FF2B5EF4-FFF2-40B4-BE49-F238E27FC236}">
                <a16:creationId xmlns:a16="http://schemas.microsoft.com/office/drawing/2014/main" xmlns="" id="{46799845-27D2-547A-E11E-4E4AE403D44D}"/>
              </a:ext>
            </a:extLst>
          </p:cNvPr>
          <p:cNvGrpSpPr>
            <a:grpSpLocks/>
          </p:cNvGrpSpPr>
          <p:nvPr/>
        </p:nvGrpSpPr>
        <p:grpSpPr bwMode="auto">
          <a:xfrm>
            <a:off x="171189" y="141440"/>
            <a:ext cx="11849622" cy="6575120"/>
            <a:chOff x="1676400" y="76200"/>
            <a:chExt cx="8915400" cy="6629401"/>
          </a:xfrm>
        </p:grpSpPr>
        <p:pic>
          <p:nvPicPr>
            <p:cNvPr id="95237" name="Picture 2" descr="POINSET2">
              <a:extLst>
                <a:ext uri="{FF2B5EF4-FFF2-40B4-BE49-F238E27FC236}">
                  <a16:creationId xmlns:a16="http://schemas.microsoft.com/office/drawing/2014/main" xmlns="" id="{9613AE46-B09F-87D4-1A33-7DB1478EB127}"/>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76400" y="112714"/>
              <a:ext cx="1219200" cy="1106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5238" name="Picture 3" descr="POINSET2">
              <a:extLst>
                <a:ext uri="{FF2B5EF4-FFF2-40B4-BE49-F238E27FC236}">
                  <a16:creationId xmlns:a16="http://schemas.microsoft.com/office/drawing/2014/main" xmlns="" id="{BBB0D126-36D8-FB06-1E09-8B4E46F77C4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0800000">
              <a:off x="9372600" y="5599114"/>
              <a:ext cx="1219200" cy="1106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5239" name="Picture 4" descr="POINSET2">
              <a:extLst>
                <a:ext uri="{FF2B5EF4-FFF2-40B4-BE49-F238E27FC236}">
                  <a16:creationId xmlns:a16="http://schemas.microsoft.com/office/drawing/2014/main" xmlns="" id="{94157436-AC2A-8C66-1955-B06459ED0B65}"/>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9392444" y="132556"/>
              <a:ext cx="1219200" cy="1106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5240" name="Picture 5" descr="POINSET2">
              <a:extLst>
                <a:ext uri="{FF2B5EF4-FFF2-40B4-BE49-F238E27FC236}">
                  <a16:creationId xmlns:a16="http://schemas.microsoft.com/office/drawing/2014/main" xmlns="" id="{53C8EFEE-A8B7-642B-C0E5-D7BD8B86002C}"/>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1620044" y="5542756"/>
              <a:ext cx="1219200" cy="1106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241" name="Text Box 6">
              <a:extLst>
                <a:ext uri="{FF2B5EF4-FFF2-40B4-BE49-F238E27FC236}">
                  <a16:creationId xmlns:a16="http://schemas.microsoft.com/office/drawing/2014/main" xmlns="" id="{CE2E4276-2240-436D-6357-930B7547AA92}"/>
                </a:ext>
              </a:extLst>
            </p:cNvPr>
            <p:cNvSpPr txBox="1">
              <a:spLocks noChangeArrowheads="1"/>
            </p:cNvSpPr>
            <p:nvPr/>
          </p:nvSpPr>
          <p:spPr bwMode="auto">
            <a:xfrm>
              <a:off x="3505200" y="685801"/>
              <a:ext cx="57912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endParaRPr lang="vi-VN" altLang="en-US" sz="2400" dirty="0">
                <a:latin typeface="Tahoma" panose="020B0604030504040204" pitchFamily="34" charset="0"/>
                <a:cs typeface="Arial" panose="020B0604020202020204" pitchFamily="34" charset="0"/>
              </a:endParaRPr>
            </a:p>
          </p:txBody>
        </p:sp>
        <p:sp>
          <p:nvSpPr>
            <p:cNvPr id="95243" name="Text Box 8">
              <a:extLst>
                <a:ext uri="{FF2B5EF4-FFF2-40B4-BE49-F238E27FC236}">
                  <a16:creationId xmlns:a16="http://schemas.microsoft.com/office/drawing/2014/main" xmlns="" id="{706C468C-06D5-C637-BEDC-54C411786304}"/>
                </a:ext>
              </a:extLst>
            </p:cNvPr>
            <p:cNvSpPr txBox="1">
              <a:spLocks noChangeArrowheads="1"/>
            </p:cNvSpPr>
            <p:nvPr/>
          </p:nvSpPr>
          <p:spPr bwMode="auto">
            <a:xfrm>
              <a:off x="2362200" y="3962401"/>
              <a:ext cx="67818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endParaRPr lang="vi-VN" altLang="en-US" sz="2400">
                <a:cs typeface="Arial" panose="020B0604020202020204" pitchFamily="34" charset="0"/>
              </a:endParaRPr>
            </a:p>
          </p:txBody>
        </p:sp>
        <p:sp>
          <p:nvSpPr>
            <p:cNvPr id="95245" name="Text Box 10">
              <a:extLst>
                <a:ext uri="{FF2B5EF4-FFF2-40B4-BE49-F238E27FC236}">
                  <a16:creationId xmlns:a16="http://schemas.microsoft.com/office/drawing/2014/main" xmlns="" id="{06A65A48-C704-446C-8C78-473C35369D27}"/>
                </a:ext>
              </a:extLst>
            </p:cNvPr>
            <p:cNvSpPr txBox="1">
              <a:spLocks noChangeArrowheads="1"/>
            </p:cNvSpPr>
            <p:nvPr/>
          </p:nvSpPr>
          <p:spPr bwMode="auto">
            <a:xfrm>
              <a:off x="5029200" y="4800600"/>
              <a:ext cx="2209800" cy="5078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sz="2700" b="1">
                  <a:latin typeface=".VnUniverseH" panose="020B7200000000000000" pitchFamily="34" charset="0"/>
                  <a:cs typeface="Arial" panose="020B0604020202020204" pitchFamily="34" charset="0"/>
                </a:rPr>
                <a:t>Líp 6b</a:t>
              </a:r>
            </a:p>
          </p:txBody>
        </p:sp>
        <p:pic>
          <p:nvPicPr>
            <p:cNvPr id="95248" name="Picture 14" descr="POINSET2">
              <a:extLst>
                <a:ext uri="{FF2B5EF4-FFF2-40B4-BE49-F238E27FC236}">
                  <a16:creationId xmlns:a16="http://schemas.microsoft.com/office/drawing/2014/main" xmlns="" id="{F913BBF9-6EDF-1338-C247-EF0DAE1ED63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2057400" y="5105400"/>
              <a:ext cx="12192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5250" name="Picture 16" descr="POINSET2">
              <a:extLst>
                <a:ext uri="{FF2B5EF4-FFF2-40B4-BE49-F238E27FC236}">
                  <a16:creationId xmlns:a16="http://schemas.microsoft.com/office/drawing/2014/main" xmlns="" id="{C454E9E3-EF4C-FC2F-DFF2-38BF34F73CE4}"/>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0800000">
              <a:off x="8686800" y="5599114"/>
              <a:ext cx="1828800" cy="1106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253" name="Text Box 19">
              <a:extLst>
                <a:ext uri="{FF2B5EF4-FFF2-40B4-BE49-F238E27FC236}">
                  <a16:creationId xmlns:a16="http://schemas.microsoft.com/office/drawing/2014/main" xmlns="" id="{E599D982-8F88-C3B9-DDFD-C18A44F331FF}"/>
                </a:ext>
              </a:extLst>
            </p:cNvPr>
            <p:cNvSpPr txBox="1">
              <a:spLocks noChangeArrowheads="1"/>
            </p:cNvSpPr>
            <p:nvPr/>
          </p:nvSpPr>
          <p:spPr bwMode="auto">
            <a:xfrm>
              <a:off x="4343400" y="2362201"/>
              <a:ext cx="40386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endParaRPr lang="vi-VN" altLang="en-US" sz="2400" dirty="0">
                <a:cs typeface="Arial" panose="020B0604020202020204" pitchFamily="34" charset="0"/>
              </a:endParaRPr>
            </a:p>
          </p:txBody>
        </p:sp>
      </p:grpSp>
      <p:pic>
        <p:nvPicPr>
          <p:cNvPr id="95236" name="Picture 26">
            <a:extLst>
              <a:ext uri="{FF2B5EF4-FFF2-40B4-BE49-F238E27FC236}">
                <a16:creationId xmlns:a16="http://schemas.microsoft.com/office/drawing/2014/main" xmlns="" id="{B43A899C-BC50-5627-3D07-B9DEBC8E3EF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84848" y="3052085"/>
            <a:ext cx="3531255" cy="31227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ộp Văn bản 1">
            <a:extLst>
              <a:ext uri="{FF2B5EF4-FFF2-40B4-BE49-F238E27FC236}">
                <a16:creationId xmlns:a16="http://schemas.microsoft.com/office/drawing/2014/main" xmlns="" id="{ED3412BB-6D83-E993-F53F-55A375BAE886}"/>
              </a:ext>
            </a:extLst>
          </p:cNvPr>
          <p:cNvSpPr txBox="1"/>
          <p:nvPr/>
        </p:nvSpPr>
        <p:spPr>
          <a:xfrm>
            <a:off x="2879675" y="491336"/>
            <a:ext cx="7141602" cy="2431435"/>
          </a:xfrm>
          <a:prstGeom prst="rect">
            <a:avLst/>
          </a:prstGeom>
          <a:noFill/>
        </p:spPr>
        <p:txBody>
          <a:bodyPr wrap="square" rtlCol="0">
            <a:spAutoFit/>
          </a:bodyPr>
          <a:lstStyle/>
          <a:p>
            <a:pPr algn="ctr">
              <a:spcBef>
                <a:spcPts val="600"/>
              </a:spcBef>
              <a:spcAft>
                <a:spcPts val="600"/>
              </a:spcAft>
              <a:defRPr/>
            </a:pPr>
            <a:r>
              <a:rPr lang="en-US" sz="3600" kern="10" dirty="0" err="1">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Bài</a:t>
            </a:r>
            <a:r>
              <a:rPr lang="en-US" sz="3600" kern="10" dirty="0">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 7- </a:t>
            </a:r>
            <a:r>
              <a:rPr lang="en-US" sz="3600" kern="10" dirty="0" err="1">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Tiết</a:t>
            </a:r>
            <a:r>
              <a:rPr lang="en-US" sz="3600" kern="10" dirty="0">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 92 –  </a:t>
            </a:r>
            <a:r>
              <a:rPr lang="en-US" sz="3600" kern="10" dirty="0" err="1">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Văn</a:t>
            </a:r>
            <a:r>
              <a:rPr lang="en-US" sz="3600" kern="10" dirty="0">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 </a:t>
            </a:r>
            <a:r>
              <a:rPr lang="en-US" sz="3600" kern="10" dirty="0" err="1">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bản</a:t>
            </a:r>
            <a:r>
              <a:rPr lang="en-US" sz="3600" kern="10" dirty="0">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Bookman Old Style" pitchFamily="18" charset="0"/>
                <a:cs typeface="Arial"/>
              </a:rPr>
              <a:t> 3:</a:t>
            </a:r>
          </a:p>
          <a:p>
            <a:pPr algn="ctr">
              <a:spcBef>
                <a:spcPts val="600"/>
              </a:spcBef>
              <a:spcAft>
                <a:spcPts val="600"/>
              </a:spcAft>
              <a:defRPr/>
            </a:pPr>
            <a:r>
              <a:rPr lang="en-US" sz="4400" kern="10" dirty="0">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Arial Narrow" pitchFamily="34" charset="0"/>
                <a:cs typeface="Arial"/>
              </a:rPr>
              <a:t>VUA CHÍCH CHÒE</a:t>
            </a:r>
          </a:p>
          <a:p>
            <a:pPr algn="ctr">
              <a:spcBef>
                <a:spcPts val="600"/>
              </a:spcBef>
              <a:spcAft>
                <a:spcPts val="600"/>
              </a:spcAft>
              <a:defRPr/>
            </a:pPr>
            <a:r>
              <a:rPr lang="en-US" sz="2800" b="1" dirty="0"/>
              <a:t>  (</a:t>
            </a:r>
            <a:r>
              <a:rPr lang="en-US" sz="2800" b="1" dirty="0" err="1"/>
              <a:t>Truyện</a:t>
            </a:r>
            <a:r>
              <a:rPr lang="en-US" sz="2800" b="1" dirty="0"/>
              <a:t> </a:t>
            </a:r>
            <a:r>
              <a:rPr lang="en-US" sz="2800" b="1" dirty="0" err="1"/>
              <a:t>cổ</a:t>
            </a:r>
            <a:r>
              <a:rPr lang="en-US" sz="2800" b="1" dirty="0"/>
              <a:t> </a:t>
            </a:r>
            <a:r>
              <a:rPr lang="en-US" sz="2800" b="1" dirty="0" err="1"/>
              <a:t>Gờ</a:t>
            </a:r>
            <a:r>
              <a:rPr lang="en-US" sz="2800" b="1" dirty="0"/>
              <a:t>- rim (Grimm))</a:t>
            </a:r>
            <a:endParaRPr lang="en-US" sz="2800" b="1" kern="10" dirty="0">
              <a:ln w="9525" cap="sq">
                <a:solidFill>
                  <a:srgbClr val="FF0000"/>
                </a:solidFill>
                <a:round/>
                <a:headEnd type="none" w="sm" len="sm"/>
                <a:tailEnd type="none" w="sm" len="sm"/>
              </a:ln>
              <a:solidFill>
                <a:srgbClr val="C00000"/>
              </a:solidFill>
              <a:effectLst>
                <a:outerShdw dist="107763" dir="18900000" algn="ctr" rotWithShape="0">
                  <a:srgbClr val="C0C0C0">
                    <a:alpha val="50000"/>
                  </a:srgbClr>
                </a:outerShdw>
              </a:effectLst>
              <a:latin typeface="Arial Narrow" pitchFamily="34" charset="0"/>
              <a:cs typeface="Arial"/>
            </a:endParaRPr>
          </a:p>
          <a:p>
            <a:endParaRPr lang="vi-VN" dirty="0"/>
          </a:p>
        </p:txBody>
      </p:sp>
    </p:spTree>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A82E016A-4E38-51EB-E1F8-27939F892BBF}"/>
              </a:ext>
            </a:extLst>
          </p:cNvPr>
          <p:cNvSpPr>
            <a:spLocks noChangeArrowheads="1"/>
          </p:cNvSpPr>
          <p:nvPr/>
        </p:nvSpPr>
        <p:spPr bwMode="auto">
          <a:xfrm>
            <a:off x="1223711" y="1729212"/>
            <a:ext cx="9692957" cy="1384995"/>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0"/>
              </a:spcBef>
              <a:buFontTx/>
              <a:buNone/>
              <a:defRPr/>
            </a:pPr>
            <a:r>
              <a:rPr lang="en-US" altLang="en-US" sz="2800" b="1" dirty="0">
                <a:latin typeface="+mj-lt"/>
              </a:rPr>
              <a:t>- </a:t>
            </a:r>
            <a:r>
              <a:rPr lang="en-US" altLang="en-US" sz="2800" dirty="0" err="1">
                <a:latin typeface="+mj-lt"/>
              </a:rPr>
              <a:t>Là</a:t>
            </a:r>
            <a:r>
              <a:rPr lang="en-US" altLang="en-US" sz="2800" dirty="0">
                <a:latin typeface="+mj-lt"/>
              </a:rPr>
              <a:t> </a:t>
            </a:r>
            <a:r>
              <a:rPr lang="en-US" altLang="en-US" sz="2800" dirty="0" err="1">
                <a:latin typeface="+mj-lt"/>
              </a:rPr>
              <a:t>truyện</a:t>
            </a:r>
            <a:r>
              <a:rPr lang="en-US" altLang="en-US" sz="2800" dirty="0">
                <a:latin typeface="+mj-lt"/>
              </a:rPr>
              <a:t> </a:t>
            </a:r>
            <a:r>
              <a:rPr lang="en-US" altLang="en-US" sz="2800" dirty="0" err="1">
                <a:latin typeface="+mj-lt"/>
              </a:rPr>
              <a:t>kể</a:t>
            </a:r>
            <a:r>
              <a:rPr lang="en-US" altLang="en-US" sz="2800" dirty="0">
                <a:latin typeface="+mj-lt"/>
              </a:rPr>
              <a:t> </a:t>
            </a:r>
            <a:r>
              <a:rPr lang="en-US" altLang="en-US" sz="2800" dirty="0" err="1">
                <a:latin typeface="+mj-lt"/>
              </a:rPr>
              <a:t>gia</a:t>
            </a:r>
            <a:r>
              <a:rPr lang="en-US" altLang="en-US" sz="2800" dirty="0">
                <a:latin typeface="+mj-lt"/>
              </a:rPr>
              <a:t> </a:t>
            </a:r>
            <a:r>
              <a:rPr lang="en-US" altLang="en-US" sz="2800" dirty="0" err="1">
                <a:latin typeface="+mj-lt"/>
              </a:rPr>
              <a:t>đình</a:t>
            </a:r>
            <a:r>
              <a:rPr lang="en-US" altLang="en-US" sz="2800" dirty="0">
                <a:latin typeface="+mj-lt"/>
              </a:rPr>
              <a:t> </a:t>
            </a:r>
            <a:r>
              <a:rPr lang="en-US" altLang="en-US" sz="2800" dirty="0" err="1">
                <a:latin typeface="+mj-lt"/>
              </a:rPr>
              <a:t>cho</a:t>
            </a:r>
            <a:r>
              <a:rPr lang="en-US" altLang="en-US" sz="2800" dirty="0">
                <a:latin typeface="+mj-lt"/>
              </a:rPr>
              <a:t> </a:t>
            </a:r>
            <a:r>
              <a:rPr lang="en-US" altLang="en-US" sz="2800" dirty="0" err="1">
                <a:latin typeface="+mj-lt"/>
              </a:rPr>
              <a:t>trẻ</a:t>
            </a:r>
            <a:r>
              <a:rPr lang="en-US" altLang="en-US" sz="2800" dirty="0">
                <a:latin typeface="+mj-lt"/>
              </a:rPr>
              <a:t> </a:t>
            </a:r>
            <a:r>
              <a:rPr lang="en-US" altLang="en-US" sz="2800" dirty="0" err="1">
                <a:latin typeface="+mj-lt"/>
              </a:rPr>
              <a:t>em</a:t>
            </a:r>
            <a:r>
              <a:rPr lang="en-US" altLang="en-US" sz="2800" dirty="0">
                <a:latin typeface="+mj-lt"/>
              </a:rPr>
              <a:t> </a:t>
            </a:r>
            <a:r>
              <a:rPr lang="en-US" altLang="en-US" sz="2800" dirty="0" err="1">
                <a:latin typeface="+mj-lt"/>
              </a:rPr>
              <a:t>là</a:t>
            </a:r>
            <a:r>
              <a:rPr lang="en-US" altLang="en-US" sz="2800" dirty="0">
                <a:latin typeface="+mj-lt"/>
              </a:rPr>
              <a:t> </a:t>
            </a:r>
            <a:r>
              <a:rPr lang="en-US" altLang="en-US" sz="2800" dirty="0" err="1">
                <a:latin typeface="+mj-lt"/>
              </a:rPr>
              <a:t>một</a:t>
            </a:r>
            <a:r>
              <a:rPr lang="en-US" altLang="en-US" sz="2800" dirty="0">
                <a:latin typeface="+mj-lt"/>
              </a:rPr>
              <a:t> </a:t>
            </a:r>
            <a:r>
              <a:rPr lang="en-US" altLang="en-US" sz="2800" dirty="0" err="1">
                <a:latin typeface="+mj-lt"/>
              </a:rPr>
              <a:t>tập</a:t>
            </a:r>
            <a:r>
              <a:rPr lang="en-US" altLang="en-US" sz="2800" dirty="0">
                <a:latin typeface="+mj-lt"/>
              </a:rPr>
              <a:t> </a:t>
            </a:r>
            <a:r>
              <a:rPr lang="en-US" altLang="en-US" sz="2800" dirty="0" err="1">
                <a:latin typeface="+mj-lt"/>
              </a:rPr>
              <a:t>hợp</a:t>
            </a:r>
            <a:r>
              <a:rPr lang="en-US" altLang="en-US" sz="2800" dirty="0">
                <a:latin typeface="+mj-lt"/>
              </a:rPr>
              <a:t> </a:t>
            </a:r>
            <a:r>
              <a:rPr lang="en-US" altLang="en-US" sz="2800" dirty="0" err="1">
                <a:latin typeface="+mj-lt"/>
              </a:rPr>
              <a:t>các</a:t>
            </a:r>
            <a:r>
              <a:rPr lang="en-US" altLang="en-US" sz="2800" dirty="0">
                <a:latin typeface="+mj-lt"/>
              </a:rPr>
              <a:t> </a:t>
            </a:r>
            <a:r>
              <a:rPr lang="en-US" altLang="en-US" sz="2800" dirty="0" err="1">
                <a:latin typeface="+mj-lt"/>
              </a:rPr>
              <a:t>truyện</a:t>
            </a:r>
            <a:r>
              <a:rPr lang="en-US" altLang="en-US" sz="2800" dirty="0">
                <a:latin typeface="+mj-lt"/>
              </a:rPr>
              <a:t> </a:t>
            </a:r>
            <a:r>
              <a:rPr lang="en-US" altLang="en-US" sz="2800" dirty="0" err="1">
                <a:latin typeface="+mj-lt"/>
              </a:rPr>
              <a:t>cổ</a:t>
            </a:r>
            <a:r>
              <a:rPr lang="en-US" altLang="en-US" sz="2800" dirty="0">
                <a:latin typeface="+mj-lt"/>
              </a:rPr>
              <a:t> </a:t>
            </a:r>
            <a:r>
              <a:rPr lang="en-US" altLang="en-US" sz="2800" dirty="0" err="1">
                <a:latin typeface="+mj-lt"/>
              </a:rPr>
              <a:t>tích</a:t>
            </a:r>
            <a:r>
              <a:rPr lang="en-US" altLang="en-US" sz="2800" dirty="0">
                <a:latin typeface="+mj-lt"/>
              </a:rPr>
              <a:t> </a:t>
            </a:r>
            <a:r>
              <a:rPr lang="en-US" altLang="en-US" sz="2800" dirty="0" err="1">
                <a:latin typeface="+mj-lt"/>
              </a:rPr>
              <a:t>tiếng</a:t>
            </a:r>
            <a:r>
              <a:rPr lang="en-US" altLang="en-US" sz="2800" dirty="0">
                <a:latin typeface="+mj-lt"/>
              </a:rPr>
              <a:t> </a:t>
            </a:r>
            <a:r>
              <a:rPr lang="en-US" altLang="en-US" sz="2800" dirty="0" err="1">
                <a:latin typeface="+mj-lt"/>
              </a:rPr>
              <a:t>Đức</a:t>
            </a:r>
            <a:r>
              <a:rPr lang="en-US" altLang="en-US" sz="2800" dirty="0">
                <a:latin typeface="+mj-lt"/>
              </a:rPr>
              <a:t> </a:t>
            </a:r>
            <a:r>
              <a:rPr lang="en-US" altLang="en-US" sz="2800" dirty="0" err="1">
                <a:latin typeface="+mj-lt"/>
              </a:rPr>
              <a:t>lần</a:t>
            </a:r>
            <a:r>
              <a:rPr lang="en-US" altLang="en-US" sz="2800" dirty="0">
                <a:latin typeface="+mj-lt"/>
              </a:rPr>
              <a:t> </a:t>
            </a:r>
            <a:r>
              <a:rPr lang="en-US" altLang="en-US" sz="2800" dirty="0" err="1">
                <a:latin typeface="+mj-lt"/>
              </a:rPr>
              <a:t>đầu</a:t>
            </a:r>
            <a:r>
              <a:rPr lang="en-US" altLang="en-US" sz="2800" dirty="0">
                <a:latin typeface="+mj-lt"/>
              </a:rPr>
              <a:t> </a:t>
            </a:r>
            <a:r>
              <a:rPr lang="en-US" altLang="en-US" sz="2800" dirty="0" err="1">
                <a:latin typeface="+mj-lt"/>
              </a:rPr>
              <a:t>tiên</a:t>
            </a:r>
            <a:r>
              <a:rPr lang="en-US" altLang="en-US" sz="2800" dirty="0">
                <a:latin typeface="+mj-lt"/>
              </a:rPr>
              <a:t> </a:t>
            </a:r>
            <a:r>
              <a:rPr lang="en-US" altLang="en-US" sz="2800" dirty="0" err="1">
                <a:latin typeface="+mj-lt"/>
              </a:rPr>
              <a:t>được</a:t>
            </a:r>
            <a:r>
              <a:rPr lang="en-US" altLang="en-US" sz="2800" dirty="0">
                <a:latin typeface="+mj-lt"/>
              </a:rPr>
              <a:t> </a:t>
            </a:r>
            <a:r>
              <a:rPr lang="en-US" altLang="en-US" sz="2800" dirty="0" err="1">
                <a:latin typeface="+mj-lt"/>
              </a:rPr>
              <a:t>xuất</a:t>
            </a:r>
            <a:r>
              <a:rPr lang="en-US" altLang="en-US" sz="2800" dirty="0">
                <a:latin typeface="+mj-lt"/>
              </a:rPr>
              <a:t> </a:t>
            </a:r>
            <a:r>
              <a:rPr lang="en-US" altLang="en-US" sz="2800" dirty="0" err="1">
                <a:latin typeface="+mj-lt"/>
              </a:rPr>
              <a:t>bản</a:t>
            </a:r>
            <a:r>
              <a:rPr lang="en-US" altLang="en-US" sz="2800" dirty="0">
                <a:latin typeface="+mj-lt"/>
              </a:rPr>
              <a:t> </a:t>
            </a:r>
            <a:r>
              <a:rPr lang="en-US" altLang="en-US" sz="2800" dirty="0" err="1">
                <a:latin typeface="+mj-lt"/>
              </a:rPr>
              <a:t>năm</a:t>
            </a:r>
            <a:r>
              <a:rPr lang="en-US" altLang="en-US" sz="2800" dirty="0">
                <a:latin typeface="+mj-lt"/>
              </a:rPr>
              <a:t> 1812 </a:t>
            </a:r>
            <a:r>
              <a:rPr lang="en-US" altLang="en-US" sz="2800" dirty="0" err="1">
                <a:latin typeface="+mj-lt"/>
              </a:rPr>
              <a:t>bởi</a:t>
            </a:r>
            <a:r>
              <a:rPr lang="en-US" altLang="en-US" sz="2800" dirty="0">
                <a:latin typeface="+mj-lt"/>
              </a:rPr>
              <a:t> </a:t>
            </a:r>
            <a:r>
              <a:rPr lang="en-US" altLang="en-US" sz="2800" dirty="0" err="1">
                <a:latin typeface="+mj-lt"/>
              </a:rPr>
              <a:t>Anh</a:t>
            </a:r>
            <a:r>
              <a:rPr lang="en-US" altLang="en-US" sz="2800" dirty="0">
                <a:latin typeface="+mj-lt"/>
              </a:rPr>
              <a:t> </a:t>
            </a:r>
            <a:r>
              <a:rPr lang="en-US" altLang="en-US" sz="2800" dirty="0" err="1">
                <a:latin typeface="+mj-lt"/>
              </a:rPr>
              <a:t>em</a:t>
            </a:r>
            <a:r>
              <a:rPr lang="en-US" altLang="en-US" sz="2800" dirty="0">
                <a:latin typeface="+mj-lt"/>
              </a:rPr>
              <a:t> </a:t>
            </a:r>
            <a:r>
              <a:rPr lang="en-US" altLang="en-US" sz="2800" dirty="0" err="1">
                <a:latin typeface="+mj-lt"/>
              </a:rPr>
              <a:t>nhà</a:t>
            </a:r>
            <a:r>
              <a:rPr lang="en-US" altLang="en-US" sz="2800" dirty="0">
                <a:latin typeface="+mj-lt"/>
              </a:rPr>
              <a:t> Grimm, Jacob </a:t>
            </a:r>
            <a:r>
              <a:rPr lang="en-US" altLang="en-US" sz="2800" dirty="0" err="1">
                <a:latin typeface="+mj-lt"/>
              </a:rPr>
              <a:t>và</a:t>
            </a:r>
            <a:r>
              <a:rPr lang="en-US" altLang="en-US" sz="2800" dirty="0">
                <a:latin typeface="+mj-lt"/>
              </a:rPr>
              <a:t> Wilhelm.</a:t>
            </a:r>
          </a:p>
        </p:txBody>
      </p:sp>
      <p:sp>
        <p:nvSpPr>
          <p:cNvPr id="11" name="Rectangle 10">
            <a:extLst>
              <a:ext uri="{FF2B5EF4-FFF2-40B4-BE49-F238E27FC236}">
                <a16:creationId xmlns:a16="http://schemas.microsoft.com/office/drawing/2014/main" xmlns="" id="{A31C213F-7ED9-57A4-EE40-7CD044C88851}"/>
              </a:ext>
            </a:extLst>
          </p:cNvPr>
          <p:cNvSpPr>
            <a:spLocks noChangeArrowheads="1"/>
          </p:cNvSpPr>
          <p:nvPr/>
        </p:nvSpPr>
        <p:spPr bwMode="auto">
          <a:xfrm>
            <a:off x="1223711" y="3533307"/>
            <a:ext cx="9692957" cy="954107"/>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0"/>
              </a:spcBef>
              <a:buFontTx/>
              <a:buNone/>
              <a:defRPr/>
            </a:pPr>
            <a:r>
              <a:rPr lang="en-US" altLang="en-US" sz="2800" dirty="0">
                <a:latin typeface="+mj-lt"/>
              </a:rPr>
              <a:t>- UNESCO </a:t>
            </a:r>
            <a:r>
              <a:rPr lang="en-US" altLang="en-US" sz="2800" dirty="0" err="1">
                <a:latin typeface="+mj-lt"/>
              </a:rPr>
              <a:t>chính</a:t>
            </a:r>
            <a:r>
              <a:rPr lang="en-US" altLang="en-US" sz="2800" dirty="0">
                <a:latin typeface="+mj-lt"/>
              </a:rPr>
              <a:t> </a:t>
            </a:r>
            <a:r>
              <a:rPr lang="en-US" altLang="en-US" sz="2800" dirty="0" err="1">
                <a:latin typeface="+mj-lt"/>
              </a:rPr>
              <a:t>thức</a:t>
            </a:r>
            <a:r>
              <a:rPr lang="en-US" altLang="en-US" sz="2800" dirty="0">
                <a:latin typeface="+mj-lt"/>
              </a:rPr>
              <a:t> </a:t>
            </a:r>
            <a:r>
              <a:rPr lang="en-US" altLang="en-US" sz="2800" dirty="0" err="1">
                <a:latin typeface="+mj-lt"/>
              </a:rPr>
              <a:t>công</a:t>
            </a:r>
            <a:r>
              <a:rPr lang="en-US" altLang="en-US" sz="2800" dirty="0">
                <a:latin typeface="+mj-lt"/>
              </a:rPr>
              <a:t> </a:t>
            </a:r>
            <a:r>
              <a:rPr lang="en-US" altLang="en-US" sz="2800" dirty="0" err="1">
                <a:latin typeface="+mj-lt"/>
              </a:rPr>
              <a:t>nhận</a:t>
            </a:r>
            <a:r>
              <a:rPr lang="en-US" altLang="en-US" sz="2800" dirty="0">
                <a:latin typeface="+mj-lt"/>
              </a:rPr>
              <a:t> </a:t>
            </a:r>
            <a:r>
              <a:rPr lang="en-US" altLang="en-US" sz="2800" dirty="0" err="1">
                <a:latin typeface="+mj-lt"/>
              </a:rPr>
              <a:t>Truyện</a:t>
            </a:r>
            <a:r>
              <a:rPr lang="en-US" altLang="en-US" sz="2800" dirty="0">
                <a:latin typeface="+mj-lt"/>
              </a:rPr>
              <a:t> </a:t>
            </a:r>
            <a:r>
              <a:rPr lang="en-US" altLang="en-US" sz="2800" dirty="0" err="1">
                <a:latin typeface="+mj-lt"/>
              </a:rPr>
              <a:t>cổ</a:t>
            </a:r>
            <a:r>
              <a:rPr lang="en-US" altLang="en-US" sz="2800" dirty="0">
                <a:latin typeface="+mj-lt"/>
              </a:rPr>
              <a:t> Grimm </a:t>
            </a:r>
            <a:r>
              <a:rPr lang="en-US" altLang="en-US" sz="2800" dirty="0" err="1">
                <a:latin typeface="+mj-lt"/>
              </a:rPr>
              <a:t>là</a:t>
            </a:r>
            <a:r>
              <a:rPr lang="en-US" altLang="en-US" sz="2800" dirty="0">
                <a:latin typeface="+mj-lt"/>
              </a:rPr>
              <a:t> di </a:t>
            </a:r>
            <a:r>
              <a:rPr lang="en-US" altLang="en-US" sz="2800" dirty="0" err="1">
                <a:latin typeface="+mj-lt"/>
              </a:rPr>
              <a:t>sản</a:t>
            </a:r>
            <a:r>
              <a:rPr lang="en-US" altLang="en-US" sz="2800" dirty="0">
                <a:latin typeface="+mj-lt"/>
              </a:rPr>
              <a:t> </a:t>
            </a:r>
            <a:r>
              <a:rPr lang="en-US" altLang="en-US" sz="2800" dirty="0" err="1">
                <a:latin typeface="+mj-lt"/>
              </a:rPr>
              <a:t>văn</a:t>
            </a:r>
            <a:r>
              <a:rPr lang="en-US" altLang="en-US" sz="2800" dirty="0">
                <a:latin typeface="+mj-lt"/>
              </a:rPr>
              <a:t> </a:t>
            </a:r>
            <a:r>
              <a:rPr lang="en-US" altLang="en-US" sz="2800" dirty="0" err="1">
                <a:latin typeface="+mj-lt"/>
              </a:rPr>
              <a:t>hóa</a:t>
            </a:r>
            <a:r>
              <a:rPr lang="en-US" altLang="en-US" sz="2800" dirty="0">
                <a:latin typeface="+mj-lt"/>
              </a:rPr>
              <a:t> </a:t>
            </a:r>
            <a:r>
              <a:rPr lang="en-US" altLang="en-US" sz="2800" dirty="0" err="1">
                <a:latin typeface="+mj-lt"/>
              </a:rPr>
              <a:t>thế</a:t>
            </a:r>
            <a:r>
              <a:rPr lang="en-US" altLang="en-US" sz="2800" dirty="0">
                <a:latin typeface="+mj-lt"/>
              </a:rPr>
              <a:t> </a:t>
            </a:r>
            <a:r>
              <a:rPr lang="en-US" altLang="en-US" sz="2800" dirty="0" err="1">
                <a:latin typeface="+mj-lt"/>
              </a:rPr>
              <a:t>giới</a:t>
            </a:r>
            <a:r>
              <a:rPr lang="en-US" altLang="en-US" sz="2800" dirty="0">
                <a:solidFill>
                  <a:srgbClr val="0000FF"/>
                </a:solidFill>
                <a:latin typeface="+mj-lt"/>
              </a:rPr>
              <a:t>. </a:t>
            </a:r>
          </a:p>
        </p:txBody>
      </p:sp>
    </p:spTree>
    <p:extLst>
      <p:ext uri="{BB962C8B-B14F-4D97-AF65-F5344CB8AC3E}">
        <p14:creationId xmlns:p14="http://schemas.microsoft.com/office/powerpoint/2010/main" xmlns="" val="4002276729"/>
      </p:ext>
    </p:extLst>
  </p:cSld>
  <p:clrMapOvr>
    <a:masterClrMapping/>
  </p:clrMapOvr>
  <mc:AlternateContent xmlns:mc="http://schemas.openxmlformats.org/markup-compatibility/2006">
    <mc:Choice xmlns:p14="http://schemas.microsoft.com/office/powerpoint/2010/main" xmlns="" Requires="p14">
      <p:transition spd="slow" p14:dur="2000" advClick="0">
        <p:fad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 name="Picture 7" descr="Grimm's Kinder- und Hausmärchen, Erster Theil (1812).cover.jpg">
            <a:extLst>
              <a:ext uri="{FF2B5EF4-FFF2-40B4-BE49-F238E27FC236}">
                <a16:creationId xmlns:a16="http://schemas.microsoft.com/office/drawing/2014/main" xmlns="" id="{90BB7703-82AF-875A-DCB9-1859D5C3F2D1}"/>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54848" y="479686"/>
            <a:ext cx="3965986"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a:extLst>
              <a:ext uri="{FF2B5EF4-FFF2-40B4-BE49-F238E27FC236}">
                <a16:creationId xmlns:a16="http://schemas.microsoft.com/office/drawing/2014/main" xmlns="" id="{1E35AD91-6ADD-ADC5-8552-EEB2D2C8D7DF}"/>
              </a:ext>
            </a:extLst>
          </p:cNvPr>
          <p:cNvSpPr>
            <a:spLocks noChangeArrowheads="1"/>
          </p:cNvSpPr>
          <p:nvPr/>
        </p:nvSpPr>
        <p:spPr bwMode="auto">
          <a:xfrm>
            <a:off x="1850094" y="5863491"/>
            <a:ext cx="3789123" cy="461665"/>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dirty="0" err="1">
                <a:latin typeface="Arial" panose="020B0604020202020204" pitchFamily="34" charset="0"/>
              </a:rPr>
              <a:t>Ảnh</a:t>
            </a:r>
            <a:r>
              <a:rPr lang="en-US" altLang="en-US" sz="2400" dirty="0">
                <a:latin typeface="Arial" panose="020B0604020202020204" pitchFamily="34" charset="0"/>
              </a:rPr>
              <a:t> </a:t>
            </a:r>
            <a:r>
              <a:rPr lang="en-US" altLang="en-US" sz="2400" dirty="0" err="1">
                <a:latin typeface="Arial" panose="020B0604020202020204" pitchFamily="34" charset="0"/>
              </a:rPr>
              <a:t>anh</a:t>
            </a:r>
            <a:r>
              <a:rPr lang="en-US" altLang="en-US" sz="2400" dirty="0">
                <a:latin typeface="Arial" panose="020B0604020202020204" pitchFamily="34" charset="0"/>
              </a:rPr>
              <a:t> </a:t>
            </a:r>
            <a:r>
              <a:rPr lang="en-US" altLang="en-US" sz="2400" dirty="0" err="1">
                <a:latin typeface="Arial" panose="020B0604020202020204" pitchFamily="34" charset="0"/>
              </a:rPr>
              <a:t>em</a:t>
            </a:r>
            <a:r>
              <a:rPr lang="en-US" altLang="en-US" sz="2400" dirty="0">
                <a:latin typeface="Arial" panose="020B0604020202020204" pitchFamily="34" charset="0"/>
              </a:rPr>
              <a:t> Grimm </a:t>
            </a:r>
          </a:p>
        </p:txBody>
      </p:sp>
      <p:sp>
        <p:nvSpPr>
          <p:cNvPr id="6" name="Rectangle 5">
            <a:extLst>
              <a:ext uri="{FF2B5EF4-FFF2-40B4-BE49-F238E27FC236}">
                <a16:creationId xmlns:a16="http://schemas.microsoft.com/office/drawing/2014/main" xmlns="" id="{1CB11ACF-F302-AFC7-A464-3CAFCDAA4D99}"/>
              </a:ext>
            </a:extLst>
          </p:cNvPr>
          <p:cNvSpPr>
            <a:spLocks noChangeArrowheads="1"/>
          </p:cNvSpPr>
          <p:nvPr/>
        </p:nvSpPr>
        <p:spPr bwMode="auto">
          <a:xfrm>
            <a:off x="7054848" y="5863491"/>
            <a:ext cx="3965987" cy="830997"/>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dirty="0" err="1">
                <a:latin typeface="Arial" panose="020B0604020202020204" pitchFamily="34" charset="0"/>
              </a:rPr>
              <a:t>Bìa</a:t>
            </a:r>
            <a:r>
              <a:rPr lang="en-US" altLang="en-US" sz="2400" dirty="0">
                <a:latin typeface="Arial" panose="020B0604020202020204" pitchFamily="34" charset="0"/>
              </a:rPr>
              <a:t> </a:t>
            </a:r>
            <a:r>
              <a:rPr lang="en-US" altLang="en-US" sz="2400" dirty="0" err="1">
                <a:latin typeface="Arial" panose="020B0604020202020204" pitchFamily="34" charset="0"/>
              </a:rPr>
              <a:t>của</a:t>
            </a:r>
            <a:r>
              <a:rPr lang="en-US" altLang="en-US" sz="2400" dirty="0">
                <a:latin typeface="Arial" panose="020B0604020202020204" pitchFamily="34" charset="0"/>
              </a:rPr>
              <a:t> </a:t>
            </a:r>
            <a:r>
              <a:rPr lang="en-US" altLang="en-US" sz="2400" dirty="0" err="1">
                <a:latin typeface="Arial" panose="020B0604020202020204" pitchFamily="34" charset="0"/>
              </a:rPr>
              <a:t>số</a:t>
            </a:r>
            <a:r>
              <a:rPr lang="en-US" altLang="en-US" sz="2400" dirty="0">
                <a:latin typeface="Arial" panose="020B0604020202020204" pitchFamily="34" charset="0"/>
              </a:rPr>
              <a:t> </a:t>
            </a:r>
            <a:r>
              <a:rPr lang="en-US" altLang="en-US" sz="2400" dirty="0" err="1">
                <a:latin typeface="Arial" panose="020B0604020202020204" pitchFamily="34" charset="0"/>
              </a:rPr>
              <a:t>đầu</a:t>
            </a:r>
            <a:r>
              <a:rPr lang="en-US" altLang="en-US" sz="2400" dirty="0">
                <a:latin typeface="Arial" panose="020B0604020202020204" pitchFamily="34" charset="0"/>
              </a:rPr>
              <a:t> </a:t>
            </a:r>
            <a:r>
              <a:rPr lang="en-US" altLang="en-US" sz="2400" dirty="0" err="1">
                <a:latin typeface="Arial" panose="020B0604020202020204" pitchFamily="34" charset="0"/>
              </a:rPr>
              <a:t>tiên</a:t>
            </a:r>
            <a:r>
              <a:rPr lang="en-US" altLang="en-US" sz="2400" dirty="0">
                <a:latin typeface="Arial" panose="020B0604020202020204" pitchFamily="34" charset="0"/>
              </a:rPr>
              <a:t> </a:t>
            </a:r>
            <a:r>
              <a:rPr lang="en-US" altLang="en-US" sz="2400" dirty="0" err="1">
                <a:latin typeface="Arial" panose="020B0604020202020204" pitchFamily="34" charset="0"/>
              </a:rPr>
              <a:t>truyện</a:t>
            </a:r>
            <a:r>
              <a:rPr lang="en-US" altLang="en-US" sz="2400" dirty="0">
                <a:latin typeface="Arial" panose="020B0604020202020204" pitchFamily="34" charset="0"/>
              </a:rPr>
              <a:t> </a:t>
            </a:r>
            <a:r>
              <a:rPr lang="en-US" altLang="en-US" sz="2400" dirty="0" err="1">
                <a:latin typeface="Arial" panose="020B0604020202020204" pitchFamily="34" charset="0"/>
              </a:rPr>
              <a:t>Gờ</a:t>
            </a:r>
            <a:r>
              <a:rPr lang="en-US" altLang="en-US" sz="2400" dirty="0">
                <a:latin typeface="Arial" panose="020B0604020202020204" pitchFamily="34" charset="0"/>
              </a:rPr>
              <a:t>- rim(1812)</a:t>
            </a:r>
          </a:p>
        </p:txBody>
      </p:sp>
      <p:pic>
        <p:nvPicPr>
          <p:cNvPr id="4" name="Picture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850094" y="532843"/>
            <a:ext cx="3789123" cy="5029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Picture 12" descr="Truyện Cổ Grimm (Bìa Cứng) | Lazada.vn">
            <a:extLst>
              <a:ext uri="{FF2B5EF4-FFF2-40B4-BE49-F238E27FC236}">
                <a16:creationId xmlns:a16="http://schemas.microsoft.com/office/drawing/2014/main" xmlns="" id="{74D4D56F-4080-53A2-2A3C-06E2DD0244B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26296" y="595504"/>
            <a:ext cx="4833635" cy="47661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a:extLst>
              <a:ext uri="{FF2B5EF4-FFF2-40B4-BE49-F238E27FC236}">
                <a16:creationId xmlns:a16="http://schemas.microsoft.com/office/drawing/2014/main" xmlns="" id="{BCC327F2-F0A6-C7EB-79B8-E10967DB8EFE}"/>
              </a:ext>
            </a:extLst>
          </p:cNvPr>
          <p:cNvSpPr>
            <a:spLocks noChangeArrowheads="1"/>
          </p:cNvSpPr>
          <p:nvPr/>
        </p:nvSpPr>
        <p:spPr bwMode="auto">
          <a:xfrm>
            <a:off x="3270865" y="5566149"/>
            <a:ext cx="6249653"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dirty="0" err="1">
                <a:latin typeface="Arial" panose="020B0604020202020204" pitchFamily="34" charset="0"/>
              </a:rPr>
              <a:t>Truyện</a:t>
            </a:r>
            <a:r>
              <a:rPr lang="en-US" altLang="en-US" sz="2800" dirty="0">
                <a:latin typeface="Arial" panose="020B0604020202020204" pitchFamily="34" charset="0"/>
              </a:rPr>
              <a:t> </a:t>
            </a:r>
            <a:r>
              <a:rPr lang="en-US" altLang="en-US" sz="2800" dirty="0" err="1">
                <a:latin typeface="Arial" panose="020B0604020202020204" pitchFamily="34" charset="0"/>
              </a:rPr>
              <a:t>cổ</a:t>
            </a:r>
            <a:r>
              <a:rPr lang="en-US" altLang="en-US" sz="2800" dirty="0">
                <a:latin typeface="Arial" panose="020B0604020202020204" pitchFamily="34" charset="0"/>
              </a:rPr>
              <a:t> </a:t>
            </a:r>
            <a:r>
              <a:rPr lang="en-US" altLang="en-US" sz="2800" dirty="0" err="1">
                <a:latin typeface="Arial" panose="020B0604020202020204" pitchFamily="34" charset="0"/>
              </a:rPr>
              <a:t>tích</a:t>
            </a:r>
            <a:r>
              <a:rPr lang="en-US" altLang="en-US" sz="2800" dirty="0">
                <a:latin typeface="Arial" panose="020B0604020202020204" pitchFamily="34" charset="0"/>
              </a:rPr>
              <a:t> </a:t>
            </a:r>
            <a:r>
              <a:rPr lang="en-US" altLang="en-US" sz="2800" dirty="0" err="1">
                <a:latin typeface="Arial" panose="020B0604020202020204" pitchFamily="34" charset="0"/>
              </a:rPr>
              <a:t>Gờ</a:t>
            </a:r>
            <a:r>
              <a:rPr lang="en-US" altLang="en-US" sz="2800" dirty="0">
                <a:latin typeface="Arial" panose="020B0604020202020204" pitchFamily="34" charset="0"/>
              </a:rPr>
              <a:t>-rim </a:t>
            </a:r>
            <a:r>
              <a:rPr lang="en-US" altLang="en-US" sz="2800" dirty="0" err="1">
                <a:latin typeface="Arial" panose="020B0604020202020204" pitchFamily="34" charset="0"/>
              </a:rPr>
              <a:t>được</a:t>
            </a:r>
            <a:r>
              <a:rPr lang="en-US" altLang="en-US" sz="2800" dirty="0">
                <a:latin typeface="Arial" panose="020B0604020202020204" pitchFamily="34" charset="0"/>
              </a:rPr>
              <a:t> </a:t>
            </a:r>
            <a:r>
              <a:rPr lang="en-US" altLang="en-US" sz="2800" dirty="0" err="1">
                <a:latin typeface="Arial" panose="020B0604020202020204" pitchFamily="34" charset="0"/>
              </a:rPr>
              <a:t>xuất</a:t>
            </a:r>
            <a:r>
              <a:rPr lang="en-US" altLang="en-US" sz="2800" dirty="0">
                <a:latin typeface="Arial" panose="020B0604020202020204" pitchFamily="34" charset="0"/>
              </a:rPr>
              <a:t> </a:t>
            </a:r>
            <a:r>
              <a:rPr lang="en-US" altLang="en-US" sz="2800" dirty="0" err="1">
                <a:latin typeface="Arial" panose="020B0604020202020204" pitchFamily="34" charset="0"/>
              </a:rPr>
              <a:t>bản</a:t>
            </a:r>
            <a:r>
              <a:rPr lang="en-US" altLang="en-US" sz="2800" dirty="0">
                <a:latin typeface="Arial" panose="020B0604020202020204" pitchFamily="34" charset="0"/>
              </a:rPr>
              <a:t> ở </a:t>
            </a:r>
            <a:r>
              <a:rPr lang="en-US" altLang="en-US" sz="2800" dirty="0" err="1">
                <a:latin typeface="Arial" panose="020B0604020202020204" pitchFamily="34" charset="0"/>
              </a:rPr>
              <a:t>Việt</a:t>
            </a:r>
            <a:r>
              <a:rPr lang="en-US" altLang="en-US" sz="2800" dirty="0">
                <a:latin typeface="Arial" panose="020B0604020202020204" pitchFamily="34" charset="0"/>
              </a:rPr>
              <a:t> Nam</a:t>
            </a:r>
          </a:p>
        </p:txBody>
      </p:sp>
      <p:pic>
        <p:nvPicPr>
          <p:cNvPr id="12" name="Picture 11" descr="Truyện cổ Grimm – Nhà sách Tân Việt">
            <a:extLst>
              <a:ext uri="{FF2B5EF4-FFF2-40B4-BE49-F238E27FC236}">
                <a16:creationId xmlns:a16="http://schemas.microsoft.com/office/drawing/2014/main" xmlns="" id="{1463677F-A285-12FC-594C-B83D8AE41FB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07496" y="813566"/>
            <a:ext cx="3071610" cy="4409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askerville Old Face" panose="02020602080505020303" pitchFamily="18" charset="0"/>
              </a:rPr>
              <a:t>Ngữ</a:t>
            </a:r>
            <a:r>
              <a:rPr kumimoji="0" lang="en-US" sz="2000" b="1" i="0" u="none" strike="noStrike" kern="1200" cap="none" spc="0" normalizeH="0" baseline="0" noProof="0" dirty="0">
                <a:ln>
                  <a:noFill/>
                </a:ln>
                <a:solidFill>
                  <a:prstClr val="white"/>
                </a:solidFill>
                <a:effectLst/>
                <a:uLnTx/>
                <a:uFillTx/>
                <a:latin typeface="Baskerville Old Face" panose="02020602080505020303" pitchFamily="18" charset="0"/>
              </a:rPr>
              <a:t> </a:t>
            </a:r>
            <a:r>
              <a:rPr kumimoji="0" lang="en-US" sz="2000" b="1" i="0" u="none" strike="noStrike" kern="1200" cap="none" spc="0" normalizeH="0" baseline="0" noProof="0" dirty="0" err="1">
                <a:ln>
                  <a:noFill/>
                </a:ln>
                <a:solidFill>
                  <a:prstClr val="white"/>
                </a:solidFill>
                <a:effectLst/>
                <a:uLnTx/>
                <a:uFillTx/>
                <a:latin typeface="Baskerville Old Face" panose="02020602080505020303" pitchFamily="18" charset="0"/>
              </a:rPr>
              <a:t>văn</a:t>
            </a:r>
            <a:r>
              <a:rPr kumimoji="0" lang="en-US" sz="2000" b="1" i="0" u="none" strike="noStrike" kern="1200" cap="none" spc="0" normalizeH="0" baseline="0" noProof="0" dirty="0">
                <a:ln>
                  <a:noFill/>
                </a:ln>
                <a:solidFill>
                  <a:prstClr val="white"/>
                </a:solidFill>
                <a:effectLst/>
                <a:uLnTx/>
                <a:uFillTx/>
                <a:latin typeface="Baskerville Old Face" panose="02020602080505020303" pitchFamily="18" charset="0"/>
              </a:rPr>
              <a:t> 6</a:t>
            </a:r>
          </a:p>
        </p:txBody>
      </p:sp>
      <p:pic>
        <p:nvPicPr>
          <p:cNvPr id="10" name="Picture 9"/>
          <p:cNvPicPr>
            <a:picLocks noChangeAspect="1"/>
          </p:cNvPicPr>
          <p:nvPr/>
        </p:nvPicPr>
        <p:blipFill>
          <a:blip r:embed="rId4" cstate="print"/>
          <a:stretch>
            <a:fillRect/>
          </a:stretch>
        </p:blipFill>
        <p:spPr>
          <a:xfrm>
            <a:off x="10787064" y="42861"/>
            <a:ext cx="1295403" cy="600074"/>
          </a:xfrm>
          <a:prstGeom prst="rect">
            <a:avLst/>
          </a:prstGeom>
        </p:spPr>
      </p:pic>
      <p:pic>
        <p:nvPicPr>
          <p:cNvPr id="5" name="Picture 4"/>
          <p:cNvPicPr>
            <a:picLocks noChangeAspect="1"/>
          </p:cNvPicPr>
          <p:nvPr/>
        </p:nvPicPr>
        <p:blipFill>
          <a:blip r:embed="rId5"/>
          <a:stretch>
            <a:fillRect/>
          </a:stretch>
        </p:blipFill>
        <p:spPr>
          <a:xfrm>
            <a:off x="1210117" y="2258381"/>
            <a:ext cx="2151654" cy="2180928"/>
          </a:xfrm>
          <a:prstGeom prst="rect">
            <a:avLst/>
          </a:prstGeom>
        </p:spPr>
      </p:pic>
      <p:sp>
        <p:nvSpPr>
          <p:cNvPr id="7" name="Flowchart: Display 6"/>
          <p:cNvSpPr/>
          <p:nvPr/>
        </p:nvSpPr>
        <p:spPr>
          <a:xfrm>
            <a:off x="3141550" y="1943097"/>
            <a:ext cx="2403476" cy="1287424"/>
          </a:xfrm>
          <a:prstGeom prst="flowChartDisplay">
            <a:avLst/>
          </a:prstGeom>
          <a:blipFill>
            <a:blip r:embed="rId6"/>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latin typeface="Times New Roman" panose="02020603050405020304" pitchFamily="18" charset="0"/>
                <a:cs typeface="Times New Roman" panose="02020603050405020304" pitchFamily="18" charset="0"/>
              </a:rPr>
              <a:t>Đọc</a:t>
            </a:r>
            <a:endParaRPr lang="en-US" sz="40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09600" y="4984793"/>
            <a:ext cx="8183563" cy="523220"/>
          </a:xfrm>
          <a:prstGeom prst="rect">
            <a:avLst/>
          </a:prstGeom>
        </p:spPr>
        <p:txBody>
          <a:bodyPr wrap="square">
            <a:spAutoFit/>
          </a:bodyPr>
          <a:lstStyle/>
          <a:p>
            <a:pPr marR="30480" lvl="0" algn="just">
              <a:spcAft>
                <a:spcPts val="1200"/>
              </a:spcAft>
            </a:pPr>
            <a:r>
              <a:rPr lang="en-US" sz="2800" dirty="0">
                <a:solidFill>
                  <a:srgbClr val="000000"/>
                </a:solidFill>
                <a:latin typeface="Times New Roman" panose="02020603050405020304" pitchFamily="18" charset="0"/>
                <a:ea typeface="Calibri" panose="020F0502020204030204" pitchFamily="34" charset="0"/>
              </a:rPr>
              <a:t> </a:t>
            </a:r>
            <a:endParaRPr lang="en-US" sz="2800" dirty="0">
              <a:solidFill>
                <a:prstClr val="black"/>
              </a:solidFill>
              <a:latin typeface="Times New Roman" panose="02020603050405020304" pitchFamily="18" charset="0"/>
              <a:ea typeface="Calibri" panose="020F0502020204030204" pitchFamily="34" charset="0"/>
            </a:endParaRPr>
          </a:p>
        </p:txBody>
      </p:sp>
      <p:sp>
        <p:nvSpPr>
          <p:cNvPr id="11" name="Hexagon 10"/>
          <p:cNvSpPr/>
          <p:nvPr/>
        </p:nvSpPr>
        <p:spPr>
          <a:xfrm>
            <a:off x="6065044" y="2187307"/>
            <a:ext cx="4143375" cy="2342194"/>
          </a:xfrm>
          <a:prstGeom prst="hexagon">
            <a:avLst/>
          </a:prstGeom>
          <a:blipFill>
            <a:blip r:embed="rId6"/>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rõ</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giọng</a:t>
            </a:r>
            <a:r>
              <a:rPr lang="en-US" sz="2800" dirty="0">
                <a:solidFill>
                  <a:srgbClr val="000000"/>
                </a:solidFill>
                <a:latin typeface="Times New Roman" panose="02020603050405020304" pitchFamily="18" charset="0"/>
                <a:ea typeface="Times New Roman" panose="02020603050405020304" pitchFamily="18" charset="0"/>
              </a:rPr>
              <a:t> ở chi </a:t>
            </a:r>
            <a:r>
              <a:rPr lang="en-US" sz="2800" dirty="0" err="1">
                <a:solidFill>
                  <a:srgbClr val="000000"/>
                </a:solidFill>
                <a:latin typeface="Times New Roman" panose="02020603050405020304" pitchFamily="18" charset="0"/>
                <a:ea typeface="Times New Roman" panose="02020603050405020304" pitchFamily="18" charset="0"/>
              </a:rPr>
              <a:t>tiết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vua</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xmlns="" val="2569379794"/>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95107" y="1286302"/>
            <a:ext cx="6096000" cy="823752"/>
          </a:xfrm>
          <a:prstGeom prst="rect">
            <a:avLst/>
          </a:prstGeom>
        </p:spPr>
        <p:txBody>
          <a:bodyPr>
            <a:spAutoFit/>
          </a:bodyPr>
          <a:lstStyle/>
          <a:p>
            <a:pPr marL="0" marR="0" lvl="0" indent="0" algn="just" defTabSz="912927" rtl="0" eaLnBrk="1" fontAlgn="auto" latinLnBrk="0" hangingPunct="1">
              <a:lnSpc>
                <a:spcPct val="150000"/>
              </a:lnSpc>
              <a:spcBef>
                <a:spcPts val="0"/>
              </a:spcBef>
              <a:spcAft>
                <a:spcPts val="0"/>
              </a:spcAft>
              <a:buClrTx/>
              <a:buSzTx/>
              <a:buFontTx/>
              <a:buNone/>
              <a:tabLst/>
              <a:defRPr/>
            </a:pPr>
            <a:r>
              <a:rPr kumimoji="0" lang="en-US" sz="3600" b="0" i="1"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mn-cs"/>
              </a:rPr>
              <a:t>- Hiệp sĩ</a:t>
            </a:r>
            <a:endParaRPr kumimoji="0" lang="en-US" sz="3600" b="0" i="0" u="none" strike="noStrike" kern="100" cap="none" spc="0" normalizeH="0" baseline="0" noProof="0">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8" name="Rectangle 7"/>
          <p:cNvSpPr/>
          <p:nvPr/>
        </p:nvSpPr>
        <p:spPr>
          <a:xfrm>
            <a:off x="665744" y="3958820"/>
            <a:ext cx="4376519" cy="646331"/>
          </a:xfrm>
          <a:prstGeom prst="rect">
            <a:avLst/>
          </a:prstGeom>
        </p:spPr>
        <p:txBody>
          <a:bodyPr wrap="non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3600" b="0" i="1"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mn-cs"/>
              </a:rPr>
              <a:t>- Thượng vàng hạ cám</a:t>
            </a:r>
            <a:endParaRPr kumimoji="0" lang="en-US" sz="3600" b="0" i="0" u="none" strike="noStrike" kern="1200" cap="none" spc="0" normalizeH="0" baseline="0" noProof="0">
              <a:ln>
                <a:noFill/>
              </a:ln>
              <a:solidFill>
                <a:prstClr val="black"/>
              </a:solidFill>
              <a:effectLst/>
              <a:uLnTx/>
              <a:uFillTx/>
              <a:latin typeface="Calibri"/>
              <a:ea typeface="+mn-ea"/>
              <a:cs typeface="+mn-cs"/>
            </a:endParaRPr>
          </a:p>
        </p:txBody>
      </p:sp>
      <p:sp>
        <p:nvSpPr>
          <p:cNvPr id="16" name="Rounded Rectangular Callout 15"/>
          <p:cNvSpPr/>
          <p:nvPr/>
        </p:nvSpPr>
        <p:spPr>
          <a:xfrm>
            <a:off x="4143107" y="343015"/>
            <a:ext cx="5177245" cy="2995684"/>
          </a:xfrm>
          <a:prstGeom prst="wedgeRoundRectCallout">
            <a:avLst>
              <a:gd name="adj1" fmla="val -71138"/>
              <a:gd name="adj2" fmla="val 8926"/>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đàn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ông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tài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võ</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nghệ</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vị</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trí</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nhất</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định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xã</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hội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xưa</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Hiệp</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sĩ</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cũng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chỉ</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hành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động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vì</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vực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kẻ</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yếu</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sp>
        <p:nvSpPr>
          <p:cNvPr id="17" name="Rounded Rectangular Callout 16"/>
          <p:cNvSpPr/>
          <p:nvPr/>
        </p:nvSpPr>
        <p:spPr>
          <a:xfrm>
            <a:off x="6183342" y="4281985"/>
            <a:ext cx="5177245" cy="1912978"/>
          </a:xfrm>
          <a:prstGeom prst="wedgeRoundRectCallout">
            <a:avLst>
              <a:gd name="adj1" fmla="val -70381"/>
              <a:gd name="adj2" fmla="val -5389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Đủ các thứ, từ quý giá đến bình thường.</a:t>
            </a:r>
          </a:p>
        </p:txBody>
      </p:sp>
      <p:pic>
        <p:nvPicPr>
          <p:cNvPr id="7" name="Picture 6"/>
          <p:cNvPicPr>
            <a:picLocks noChangeAspect="1"/>
          </p:cNvPicPr>
          <p:nvPr/>
        </p:nvPicPr>
        <p:blipFill>
          <a:blip r:embed="rId3"/>
          <a:stretch>
            <a:fillRect/>
          </a:stretch>
        </p:blipFill>
        <p:spPr>
          <a:xfrm>
            <a:off x="9593979" y="492456"/>
            <a:ext cx="2128477" cy="2841627"/>
          </a:xfrm>
          <a:prstGeom prst="rect">
            <a:avLst/>
          </a:prstGeom>
        </p:spPr>
      </p:pic>
    </p:spTree>
    <p:extLst>
      <p:ext uri="{BB962C8B-B14F-4D97-AF65-F5344CB8AC3E}">
        <p14:creationId xmlns:p14="http://schemas.microsoft.com/office/powerpoint/2010/main" xmlns="" val="2286240613"/>
      </p:ext>
    </p:extLst>
  </p:cSld>
  <p:clrMapOvr>
    <a:masterClrMapping/>
  </p:clrMapOvr>
  <mc:AlternateContent xmlns:mc="http://schemas.openxmlformats.org/markup-compatibility/2006">
    <mc:Choice xmlns:p14="http://schemas.microsoft.com/office/powerpoint/2010/main" xmlns="" Requires="p14">
      <p:transition spd="slow" p14:dur="2000">
        <p:fad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6" grpId="0" animBg="1"/>
      <p:bldP spid="1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heme/theme1.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3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ROUNDED">
      <a:majorFont>
        <a:latin typeface="Arial-Rounded"/>
        <a:ea typeface=""/>
        <a:cs typeface=""/>
      </a:majorFont>
      <a:minorFont>
        <a:latin typeface="Arial-Round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1535</TotalTime>
  <Words>1238</Words>
  <Application>Microsoft Office PowerPoint</Application>
  <PresentationFormat>Custom</PresentationFormat>
  <Paragraphs>179</Paragraphs>
  <Slides>30</Slides>
  <Notes>14</Notes>
  <HiddenSlides>0</HiddenSlides>
  <MMClips>66</MMClips>
  <ScaleCrop>false</ScaleCrop>
  <HeadingPairs>
    <vt:vector size="4" baseType="variant">
      <vt:variant>
        <vt:lpstr>Theme</vt:lpstr>
      </vt:variant>
      <vt:variant>
        <vt:i4>3</vt:i4>
      </vt:variant>
      <vt:variant>
        <vt:lpstr>Slide Titles</vt:lpstr>
      </vt:variant>
      <vt:variant>
        <vt:i4>30</vt:i4>
      </vt:variant>
    </vt:vector>
  </HeadingPairs>
  <TitlesOfParts>
    <vt:vector size="33" baseType="lpstr">
      <vt:lpstr>Office 主题</vt:lpstr>
      <vt:lpstr>13_Office Theme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TK VŨ HÔNG</dc:creator>
  <cp:lastModifiedBy>quang</cp:lastModifiedBy>
  <cp:revision>275</cp:revision>
  <cp:lastPrinted>2022-11-08T13:14:13Z</cp:lastPrinted>
  <dcterms:created xsi:type="dcterms:W3CDTF">2020-07-28T08:39:47Z</dcterms:created>
  <dcterms:modified xsi:type="dcterms:W3CDTF">2023-04-20T04:01:50Z</dcterms:modified>
</cp:coreProperties>
</file>