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notesSlides/notesSlide6.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Default Extension="wdp" ContentType="image/vnd.ms-photo"/>
  <Override PartName="/ppt/slideLayouts/slideLayout10.xml" ContentType="application/vnd.openxmlformats-officedocument.presentationml.slideLayout+xml"/>
  <Default Extension="gif" ContentType="image/gi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3" r:id="rId2"/>
  </p:sldMasterIdLst>
  <p:notesMasterIdLst>
    <p:notesMasterId r:id="rId51"/>
  </p:notesMasterIdLst>
  <p:sldIdLst>
    <p:sldId id="325" r:id="rId3"/>
    <p:sldId id="317" r:id="rId4"/>
    <p:sldId id="318" r:id="rId5"/>
    <p:sldId id="296" r:id="rId6"/>
    <p:sldId id="258" r:id="rId7"/>
    <p:sldId id="259" r:id="rId8"/>
    <p:sldId id="292" r:id="rId9"/>
    <p:sldId id="295" r:id="rId10"/>
    <p:sldId id="261" r:id="rId11"/>
    <p:sldId id="262" r:id="rId12"/>
    <p:sldId id="264" r:id="rId13"/>
    <p:sldId id="265" r:id="rId14"/>
    <p:sldId id="266" r:id="rId15"/>
    <p:sldId id="267" r:id="rId16"/>
    <p:sldId id="268" r:id="rId17"/>
    <p:sldId id="269" r:id="rId18"/>
    <p:sldId id="270" r:id="rId19"/>
    <p:sldId id="271" r:id="rId20"/>
    <p:sldId id="272" r:id="rId21"/>
    <p:sldId id="273" r:id="rId22"/>
    <p:sldId id="319" r:id="rId23"/>
    <p:sldId id="274" r:id="rId24"/>
    <p:sldId id="275" r:id="rId25"/>
    <p:sldId id="276" r:id="rId26"/>
    <p:sldId id="279" r:id="rId27"/>
    <p:sldId id="291" r:id="rId28"/>
    <p:sldId id="320" r:id="rId29"/>
    <p:sldId id="321" r:id="rId30"/>
    <p:sldId id="280" r:id="rId31"/>
    <p:sldId id="322" r:id="rId32"/>
    <p:sldId id="324" r:id="rId33"/>
    <p:sldId id="323" r:id="rId34"/>
    <p:sldId id="284" r:id="rId35"/>
    <p:sldId id="285" r:id="rId36"/>
    <p:sldId id="300" r:id="rId37"/>
    <p:sldId id="286" r:id="rId38"/>
    <p:sldId id="301" r:id="rId39"/>
    <p:sldId id="302" r:id="rId40"/>
    <p:sldId id="303" r:id="rId41"/>
    <p:sldId id="305" r:id="rId42"/>
    <p:sldId id="309" r:id="rId43"/>
    <p:sldId id="308" r:id="rId44"/>
    <p:sldId id="310" r:id="rId45"/>
    <p:sldId id="307" r:id="rId46"/>
    <p:sldId id="315" r:id="rId47"/>
    <p:sldId id="311" r:id="rId48"/>
    <p:sldId id="316" r:id="rId49"/>
    <p:sldId id="287" r:id="rId50"/>
  </p:sldIdLst>
  <p:sldSz cx="9144000" cy="5143500" type="screen16x9"/>
  <p:notesSz cx="6858000" cy="9144000"/>
  <p:defaultTextStyle>
    <a:defPPr>
      <a:defRPr lang="en-US"/>
    </a:defPPr>
    <a:lvl1pPr marL="0" algn="l" defTabSz="914378" rtl="0" eaLnBrk="1" latinLnBrk="0" hangingPunct="1">
      <a:defRPr sz="1800" kern="1200">
        <a:solidFill>
          <a:schemeClr val="tx1"/>
        </a:solidFill>
        <a:latin typeface="+mn-lt"/>
        <a:ea typeface="+mn-ea"/>
        <a:cs typeface="+mn-cs"/>
      </a:defRPr>
    </a:lvl1pPr>
    <a:lvl2pPr marL="457189" algn="l" defTabSz="914378" rtl="0" eaLnBrk="1" latinLnBrk="0" hangingPunct="1">
      <a:defRPr sz="1800" kern="1200">
        <a:solidFill>
          <a:schemeClr val="tx1"/>
        </a:solidFill>
        <a:latin typeface="+mn-lt"/>
        <a:ea typeface="+mn-ea"/>
        <a:cs typeface="+mn-cs"/>
      </a:defRPr>
    </a:lvl2pPr>
    <a:lvl3pPr marL="914378" algn="l" defTabSz="914378" rtl="0" eaLnBrk="1" latinLnBrk="0" hangingPunct="1">
      <a:defRPr sz="1800" kern="1200">
        <a:solidFill>
          <a:schemeClr val="tx1"/>
        </a:solidFill>
        <a:latin typeface="+mn-lt"/>
        <a:ea typeface="+mn-ea"/>
        <a:cs typeface="+mn-cs"/>
      </a:defRPr>
    </a:lvl3pPr>
    <a:lvl4pPr marL="1371566" algn="l" defTabSz="914378" rtl="0" eaLnBrk="1" latinLnBrk="0" hangingPunct="1">
      <a:defRPr sz="1800" kern="1200">
        <a:solidFill>
          <a:schemeClr val="tx1"/>
        </a:solidFill>
        <a:latin typeface="+mn-lt"/>
        <a:ea typeface="+mn-ea"/>
        <a:cs typeface="+mn-cs"/>
      </a:defRPr>
    </a:lvl4pPr>
    <a:lvl5pPr marL="1828754" algn="l" defTabSz="914378" rtl="0" eaLnBrk="1" latinLnBrk="0" hangingPunct="1">
      <a:defRPr sz="1800" kern="1200">
        <a:solidFill>
          <a:schemeClr val="tx1"/>
        </a:solidFill>
        <a:latin typeface="+mn-lt"/>
        <a:ea typeface="+mn-ea"/>
        <a:cs typeface="+mn-cs"/>
      </a:defRPr>
    </a:lvl5pPr>
    <a:lvl6pPr marL="2285943" algn="l" defTabSz="914378" rtl="0" eaLnBrk="1" latinLnBrk="0" hangingPunct="1">
      <a:defRPr sz="1800" kern="1200">
        <a:solidFill>
          <a:schemeClr val="tx1"/>
        </a:solidFill>
        <a:latin typeface="+mn-lt"/>
        <a:ea typeface="+mn-ea"/>
        <a:cs typeface="+mn-cs"/>
      </a:defRPr>
    </a:lvl6pPr>
    <a:lvl7pPr marL="2743132" algn="l" defTabSz="914378" rtl="0" eaLnBrk="1" latinLnBrk="0" hangingPunct="1">
      <a:defRPr sz="1800" kern="1200">
        <a:solidFill>
          <a:schemeClr val="tx1"/>
        </a:solidFill>
        <a:latin typeface="+mn-lt"/>
        <a:ea typeface="+mn-ea"/>
        <a:cs typeface="+mn-cs"/>
      </a:defRPr>
    </a:lvl7pPr>
    <a:lvl8pPr marL="3200320" algn="l" defTabSz="914378" rtl="0" eaLnBrk="1" latinLnBrk="0" hangingPunct="1">
      <a:defRPr sz="1800" kern="1200">
        <a:solidFill>
          <a:schemeClr val="tx1"/>
        </a:solidFill>
        <a:latin typeface="+mn-lt"/>
        <a:ea typeface="+mn-ea"/>
        <a:cs typeface="+mn-cs"/>
      </a:defRPr>
    </a:lvl8pPr>
    <a:lvl9pPr marL="3657509" algn="l" defTabSz="914378"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D8972"/>
    <a:srgbClr val="FFFF99"/>
    <a:srgbClr val="EFEFE1"/>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91" d="100"/>
          <a:sy n="91" d="100"/>
        </p:scale>
        <p:origin x="-228" y="-96"/>
      </p:cViewPr>
      <p:guideLst>
        <p:guide orient="horz" pos="162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8" Type="http://schemas.openxmlformats.org/officeDocument/2006/relationships/slide" Target="slides/slide6.xml"/><Relationship Id="rId51" Type="http://schemas.openxmlformats.org/officeDocument/2006/relationships/notesMaster" Target="notesMasters/notesMaster1.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9C834AD-2B8C-44D8-921D-C4A50DC4537E}" type="datetimeFigureOut">
              <a:rPr lang="en-US" smtClean="0"/>
              <a:pPr/>
              <a:t>9/28/2021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BCFF382-5933-4847-A29C-1FD8A78F4FF1}" type="slidenum">
              <a:rPr lang="en-US" smtClean="0"/>
              <a:pPr/>
              <a:t>‹#›</a:t>
            </a:fld>
            <a:endParaRPr lang="en-US"/>
          </a:p>
        </p:txBody>
      </p:sp>
    </p:spTree>
    <p:extLst>
      <p:ext uri="{BB962C8B-B14F-4D97-AF65-F5344CB8AC3E}">
        <p14:creationId xmlns:p14="http://schemas.microsoft.com/office/powerpoint/2010/main" xmlns="" val="2727115841"/>
      </p:ext>
    </p:extLst>
  </p:cSld>
  <p:clrMap bg1="lt1" tx1="dk1" bg2="lt2" tx2="dk2" accent1="accent1" accent2="accent2" accent3="accent3" accent4="accent4" accent5="accent5" accent6="accent6" hlink="hlink" folHlink="folHlink"/>
  <p:notesStyle>
    <a:lvl1pPr marL="0" algn="l" defTabSz="914378" rtl="0" eaLnBrk="1" latinLnBrk="0" hangingPunct="1">
      <a:defRPr sz="1200" kern="1200">
        <a:solidFill>
          <a:schemeClr val="tx1"/>
        </a:solidFill>
        <a:latin typeface="+mn-lt"/>
        <a:ea typeface="+mn-ea"/>
        <a:cs typeface="+mn-cs"/>
      </a:defRPr>
    </a:lvl1pPr>
    <a:lvl2pPr marL="457189" algn="l" defTabSz="914378" rtl="0" eaLnBrk="1" latinLnBrk="0" hangingPunct="1">
      <a:defRPr sz="1200" kern="1200">
        <a:solidFill>
          <a:schemeClr val="tx1"/>
        </a:solidFill>
        <a:latin typeface="+mn-lt"/>
        <a:ea typeface="+mn-ea"/>
        <a:cs typeface="+mn-cs"/>
      </a:defRPr>
    </a:lvl2pPr>
    <a:lvl3pPr marL="914378" algn="l" defTabSz="914378" rtl="0" eaLnBrk="1" latinLnBrk="0" hangingPunct="1">
      <a:defRPr sz="1200" kern="1200">
        <a:solidFill>
          <a:schemeClr val="tx1"/>
        </a:solidFill>
        <a:latin typeface="+mn-lt"/>
        <a:ea typeface="+mn-ea"/>
        <a:cs typeface="+mn-cs"/>
      </a:defRPr>
    </a:lvl3pPr>
    <a:lvl4pPr marL="1371566" algn="l" defTabSz="914378" rtl="0" eaLnBrk="1" latinLnBrk="0" hangingPunct="1">
      <a:defRPr sz="1200" kern="1200">
        <a:solidFill>
          <a:schemeClr val="tx1"/>
        </a:solidFill>
        <a:latin typeface="+mn-lt"/>
        <a:ea typeface="+mn-ea"/>
        <a:cs typeface="+mn-cs"/>
      </a:defRPr>
    </a:lvl4pPr>
    <a:lvl5pPr marL="1828754" algn="l" defTabSz="914378" rtl="0" eaLnBrk="1" latinLnBrk="0" hangingPunct="1">
      <a:defRPr sz="1200" kern="1200">
        <a:solidFill>
          <a:schemeClr val="tx1"/>
        </a:solidFill>
        <a:latin typeface="+mn-lt"/>
        <a:ea typeface="+mn-ea"/>
        <a:cs typeface="+mn-cs"/>
      </a:defRPr>
    </a:lvl5pPr>
    <a:lvl6pPr marL="2285943" algn="l" defTabSz="914378" rtl="0" eaLnBrk="1" latinLnBrk="0" hangingPunct="1">
      <a:defRPr sz="1200" kern="1200">
        <a:solidFill>
          <a:schemeClr val="tx1"/>
        </a:solidFill>
        <a:latin typeface="+mn-lt"/>
        <a:ea typeface="+mn-ea"/>
        <a:cs typeface="+mn-cs"/>
      </a:defRPr>
    </a:lvl6pPr>
    <a:lvl7pPr marL="2743132" algn="l" defTabSz="914378" rtl="0" eaLnBrk="1" latinLnBrk="0" hangingPunct="1">
      <a:defRPr sz="1200" kern="1200">
        <a:solidFill>
          <a:schemeClr val="tx1"/>
        </a:solidFill>
        <a:latin typeface="+mn-lt"/>
        <a:ea typeface="+mn-ea"/>
        <a:cs typeface="+mn-cs"/>
      </a:defRPr>
    </a:lvl7pPr>
    <a:lvl8pPr marL="3200320" algn="l" defTabSz="914378" rtl="0" eaLnBrk="1" latinLnBrk="0" hangingPunct="1">
      <a:defRPr sz="1200" kern="1200">
        <a:solidFill>
          <a:schemeClr val="tx1"/>
        </a:solidFill>
        <a:latin typeface="+mn-lt"/>
        <a:ea typeface="+mn-ea"/>
        <a:cs typeface="+mn-cs"/>
      </a:defRPr>
    </a:lvl8pPr>
    <a:lvl9pPr marL="3657509" algn="l" defTabSz="914378"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BCFF382-5933-4847-A29C-1FD8A78F4FF1}" type="slidenum">
              <a:rPr lang="en-US" smtClean="0"/>
              <a:pPr/>
              <a:t>5</a:t>
            </a:fld>
            <a:endParaRPr lang="en-US"/>
          </a:p>
        </p:txBody>
      </p:sp>
    </p:spTree>
    <p:extLst>
      <p:ext uri="{BB962C8B-B14F-4D97-AF65-F5344CB8AC3E}">
        <p14:creationId xmlns:p14="http://schemas.microsoft.com/office/powerpoint/2010/main" xmlns="" val="13797282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Rot="1" noChangeAspect="1" noChangeArrowheads="1" noTextEdit="1"/>
          </p:cNvSpPr>
          <p:nvPr>
            <p:ph type="sldImg"/>
          </p:nvPr>
        </p:nvSpPr>
        <p:spPr>
          <a:ln/>
        </p:spPr>
      </p:sp>
      <p:sp>
        <p:nvSpPr>
          <p:cNvPr id="41987" name="Rectangle 3"/>
          <p:cNvSpPr>
            <a:spLocks noGrp="1" noChangeArrowheads="1"/>
          </p:cNvSpPr>
          <p:nvPr>
            <p:ph type="body" idx="1"/>
          </p:nvPr>
        </p:nvSpPr>
        <p:spPr>
          <a:noFill/>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xmlns="" val="20731164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FFAE7B1-DCF2-4FBD-8DD9-4DFA7B043DA8}" type="slidenum">
              <a:rPr lang="en-US"/>
              <a:pPr/>
              <a:t>30</a:t>
            </a:fld>
            <a:endParaRPr lang="en-US"/>
          </a:p>
        </p:txBody>
      </p:sp>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6139CF7-60DB-432A-A23E-5D1B1B9B635A}" type="slidenum">
              <a:rPr lang="en-US"/>
              <a:pPr/>
              <a:t>31</a:t>
            </a:fld>
            <a:endParaRPr lang="en-US"/>
          </a:p>
        </p:txBody>
      </p:sp>
      <p:sp>
        <p:nvSpPr>
          <p:cNvPr id="63490" name="Rectangle 2"/>
          <p:cNvSpPr>
            <a:spLocks noGrp="1" noRot="1" noChangeAspect="1" noChangeArrowheads="1" noTextEdit="1"/>
          </p:cNvSpPr>
          <p:nvPr>
            <p:ph type="sldImg"/>
          </p:nvPr>
        </p:nvSpPr>
        <p:spPr>
          <a:ln/>
        </p:spPr>
      </p:sp>
      <p:sp>
        <p:nvSpPr>
          <p:cNvPr id="6349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Rot="1" noChangeAspect="1" noChangeArrowheads="1" noTextEdit="1"/>
          </p:cNvSpPr>
          <p:nvPr>
            <p:ph type="sldImg"/>
          </p:nvPr>
        </p:nvSpPr>
        <p:spPr>
          <a:ln/>
        </p:spPr>
      </p:sp>
      <p:sp>
        <p:nvSpPr>
          <p:cNvPr id="21507"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xmlns="" val="25825700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CFF382-5933-4847-A29C-1FD8A78F4FF1}" type="slidenum">
              <a:rPr lang="en-US" smtClean="0"/>
              <a:pPr/>
              <a:t>41</a:t>
            </a:fld>
            <a:endParaRPr lang="en-US"/>
          </a:p>
        </p:txBody>
      </p:sp>
    </p:spTree>
    <p:extLst>
      <p:ext uri="{BB962C8B-B14F-4D97-AF65-F5344CB8AC3E}">
        <p14:creationId xmlns:p14="http://schemas.microsoft.com/office/powerpoint/2010/main" xmlns="" val="7032772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055347FF-8464-45B7-95D7-91A658E146A5}" type="datetimeFigureOut">
              <a:rPr lang="zh-CN" altLang="en-US" smtClean="0">
                <a:solidFill>
                  <a:prstClr val="black">
                    <a:tint val="75000"/>
                  </a:prstClr>
                </a:solidFill>
              </a:rPr>
              <a:pPr/>
              <a:t>2021/9/28</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977D4C5F-08A5-4F3B-A240-1C3F95DF9884}"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xmlns="" val="999639454"/>
      </p:ext>
    </p:extLst>
  </p:cSld>
  <p:clrMapOvr>
    <a:masterClrMapping/>
  </p:clrMapOvr>
  <mc:AlternateContent xmlns:mc="http://schemas.openxmlformats.org/markup-compatibility/2006">
    <mc:Choice xmlns:p14="http://schemas.microsoft.com/office/powerpoint/2010/main" xmlns="" Requires="p14">
      <p:transition spd="slow" p14:dur="2000" advTm="3000"/>
    </mc:Choice>
    <mc:Fallback>
      <p:transition spd="slow" advTm="300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066800" y="228600"/>
            <a:ext cx="7543800" cy="1073944"/>
          </a:xfrm>
        </p:spPr>
        <p:txBody>
          <a:bodyPr/>
          <a:lstStyle/>
          <a:p>
            <a:r>
              <a:rPr lang="en-US"/>
              <a:t>Click to edit Master title style</a:t>
            </a:r>
          </a:p>
        </p:txBody>
      </p:sp>
      <p:sp>
        <p:nvSpPr>
          <p:cNvPr id="3" name="Text Placeholder 2"/>
          <p:cNvSpPr>
            <a:spLocks noGrp="1"/>
          </p:cNvSpPr>
          <p:nvPr>
            <p:ph type="body" sz="half" idx="1"/>
          </p:nvPr>
        </p:nvSpPr>
        <p:spPr>
          <a:xfrm>
            <a:off x="1066800" y="1485900"/>
            <a:ext cx="3695700" cy="3086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914900" y="1485900"/>
            <a:ext cx="3695700" cy="1485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914900" y="3086100"/>
            <a:ext cx="3695700" cy="1485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3"/>
          <p:cNvSpPr>
            <a:spLocks noGrp="1"/>
          </p:cNvSpPr>
          <p:nvPr>
            <p:ph type="dt" sz="half" idx="10"/>
          </p:nvPr>
        </p:nvSpPr>
        <p:spPr/>
        <p:txBody>
          <a:bodyPr/>
          <a:lstStyle>
            <a:lvl1pPr>
              <a:defRPr/>
            </a:lvl1pPr>
          </a:lstStyle>
          <a:p>
            <a:pPr>
              <a:defRPr/>
            </a:pPr>
            <a:fld id="{1CEE5693-66CB-476F-8A17-1B27A4CD400F}" type="datetime1">
              <a:rPr lang="en-US"/>
              <a:pPr>
                <a:defRPr/>
              </a:pPr>
              <a:t>9/28/2021</a:t>
            </a:fld>
            <a:endParaRPr lang="en-US"/>
          </a:p>
        </p:txBody>
      </p:sp>
      <p:sp>
        <p:nvSpPr>
          <p:cNvPr id="7" name="Footer Placeholder 4"/>
          <p:cNvSpPr>
            <a:spLocks noGrp="1"/>
          </p:cNvSpPr>
          <p:nvPr>
            <p:ph type="ftr" sz="quarter" idx="11"/>
          </p:nvPr>
        </p:nvSpPr>
        <p:spPr/>
        <p:txBody>
          <a:bodyPr/>
          <a:lstStyle>
            <a:lvl1pPr>
              <a:defRPr/>
            </a:lvl1pPr>
          </a:lstStyle>
          <a:p>
            <a:pPr>
              <a:defRPr/>
            </a:pPr>
            <a:endParaRPr lang="en-US"/>
          </a:p>
        </p:txBody>
      </p:sp>
      <p:sp>
        <p:nvSpPr>
          <p:cNvPr id="8" name="Slide Number Placeholder 5"/>
          <p:cNvSpPr>
            <a:spLocks noGrp="1"/>
          </p:cNvSpPr>
          <p:nvPr>
            <p:ph type="sldNum" sz="quarter" idx="12"/>
          </p:nvPr>
        </p:nvSpPr>
        <p:spPr/>
        <p:txBody>
          <a:bodyPr/>
          <a:lstStyle>
            <a:lvl1pPr>
              <a:defRPr/>
            </a:lvl1pPr>
          </a:lstStyle>
          <a:p>
            <a:fld id="{F4CE0D11-2300-493F-9E11-2C2BABE9C0E3}" type="slidenum">
              <a:rPr lang="en-US" altLang="en-US"/>
              <a:pPr/>
              <a:t>‹#›</a:t>
            </a:fld>
            <a:endParaRPr lang="en-US" altLang="en-US"/>
          </a:p>
        </p:txBody>
      </p:sp>
    </p:spTree>
    <p:extLst>
      <p:ext uri="{BB962C8B-B14F-4D97-AF65-F5344CB8AC3E}">
        <p14:creationId xmlns:p14="http://schemas.microsoft.com/office/powerpoint/2010/main" xmlns="" val="26580218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055347FF-8464-45B7-95D7-91A658E146A5}" type="datetimeFigureOut">
              <a:rPr lang="zh-CN" altLang="en-US" smtClean="0">
                <a:solidFill>
                  <a:prstClr val="black">
                    <a:tint val="75000"/>
                  </a:prstClr>
                </a:solidFill>
              </a:rPr>
              <a:pPr/>
              <a:t>2021/9/28</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977D4C5F-08A5-4F3B-A240-1C3F95DF9884}"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xmlns="" val="1152576226"/>
      </p:ext>
    </p:extLst>
  </p:cSld>
  <p:clrMapOvr>
    <a:masterClrMapping/>
  </p:clrMapOvr>
  <mc:AlternateContent xmlns:mc="http://schemas.openxmlformats.org/markup-compatibility/2006">
    <mc:Choice xmlns:p14="http://schemas.microsoft.com/office/powerpoint/2010/main" xmlns="" Requires="p14">
      <p:transition spd="slow" p14:dur="2000" advTm="3000"/>
    </mc:Choice>
    <mc:Fallback>
      <p:transition spd="slow" advTm="300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3C56E3A-A836-4A3F-8944-541E7DC2C8D3}" type="datetimeFigureOut">
              <a:rPr lang="en-US" smtClean="0"/>
              <a:pPr/>
              <a:t>9/28/2021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7F8D41-4F94-4502-B00D-8F1097DA5094}"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028700"/>
            <a:ext cx="8229600" cy="13716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smtClean="0"/>
              <a:t>Click to edit Master title style</a:t>
            </a:r>
            <a:endParaRPr kumimoji="0" lang="en-US"/>
          </a:p>
        </p:txBody>
      </p:sp>
      <p:sp>
        <p:nvSpPr>
          <p:cNvPr id="28" name="Date Placeholder 27"/>
          <p:cNvSpPr>
            <a:spLocks noGrp="1"/>
          </p:cNvSpPr>
          <p:nvPr>
            <p:ph type="dt" sz="half" idx="10"/>
          </p:nvPr>
        </p:nvSpPr>
        <p:spPr/>
        <p:txBody>
          <a:bodyPr/>
          <a:lstStyle/>
          <a:p>
            <a:fld id="{F3C56E3A-A836-4A3F-8944-541E7DC2C8D3}" type="datetimeFigureOut">
              <a:rPr lang="en-US" smtClean="0"/>
              <a:pPr/>
              <a:t>9/28/2021</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a:lstStyle/>
          <a:p>
            <a:fld id="{717F8D41-4F94-4502-B00D-8F1097DA5094}" type="slidenum">
              <a:rPr lang="en-US" smtClean="0"/>
              <a:pPr/>
              <a:t>‹#›</a:t>
            </a:fld>
            <a:endParaRPr lang="en-US"/>
          </a:p>
        </p:txBody>
      </p:sp>
      <p:sp>
        <p:nvSpPr>
          <p:cNvPr id="9" name="Subtitle 8"/>
          <p:cNvSpPr>
            <a:spLocks noGrp="1"/>
          </p:cNvSpPr>
          <p:nvPr>
            <p:ph type="subTitle" idx="1"/>
          </p:nvPr>
        </p:nvSpPr>
        <p:spPr>
          <a:xfrm>
            <a:off x="1371600" y="2498774"/>
            <a:ext cx="6400800" cy="131445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066800" y="228600"/>
            <a:ext cx="7543800" cy="1073944"/>
          </a:xfrm>
        </p:spPr>
        <p:txBody>
          <a:bodyPr/>
          <a:lstStyle/>
          <a:p>
            <a:r>
              <a:rPr lang="en-US"/>
              <a:t>Click to edit Master title style</a:t>
            </a:r>
          </a:p>
        </p:txBody>
      </p:sp>
      <p:sp>
        <p:nvSpPr>
          <p:cNvPr id="3" name="Text Placeholder 2"/>
          <p:cNvSpPr>
            <a:spLocks noGrp="1"/>
          </p:cNvSpPr>
          <p:nvPr>
            <p:ph type="body" sz="half" idx="1"/>
          </p:nvPr>
        </p:nvSpPr>
        <p:spPr>
          <a:xfrm>
            <a:off x="1066800" y="1485900"/>
            <a:ext cx="3695700" cy="3086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914900" y="1485900"/>
            <a:ext cx="3695700" cy="1485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914900" y="3086100"/>
            <a:ext cx="3695700" cy="1485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3"/>
          <p:cNvSpPr>
            <a:spLocks noGrp="1"/>
          </p:cNvSpPr>
          <p:nvPr>
            <p:ph type="dt" sz="half" idx="10"/>
          </p:nvPr>
        </p:nvSpPr>
        <p:spPr/>
        <p:txBody>
          <a:bodyPr/>
          <a:lstStyle>
            <a:lvl1pPr>
              <a:defRPr/>
            </a:lvl1pPr>
          </a:lstStyle>
          <a:p>
            <a:pPr>
              <a:defRPr/>
            </a:pPr>
            <a:fld id="{1CEE5693-66CB-476F-8A17-1B27A4CD400F}" type="datetime1">
              <a:rPr lang="en-US"/>
              <a:pPr>
                <a:defRPr/>
              </a:pPr>
              <a:t>9/28/2021</a:t>
            </a:fld>
            <a:endParaRPr lang="en-US"/>
          </a:p>
        </p:txBody>
      </p:sp>
      <p:sp>
        <p:nvSpPr>
          <p:cNvPr id="7" name="Footer Placeholder 4"/>
          <p:cNvSpPr>
            <a:spLocks noGrp="1"/>
          </p:cNvSpPr>
          <p:nvPr>
            <p:ph type="ftr" sz="quarter" idx="11"/>
          </p:nvPr>
        </p:nvSpPr>
        <p:spPr/>
        <p:txBody>
          <a:bodyPr/>
          <a:lstStyle>
            <a:lvl1pPr>
              <a:defRPr/>
            </a:lvl1pPr>
          </a:lstStyle>
          <a:p>
            <a:pPr>
              <a:defRPr/>
            </a:pPr>
            <a:endParaRPr lang="en-US"/>
          </a:p>
        </p:txBody>
      </p:sp>
      <p:sp>
        <p:nvSpPr>
          <p:cNvPr id="8" name="Slide Number Placeholder 5"/>
          <p:cNvSpPr>
            <a:spLocks noGrp="1"/>
          </p:cNvSpPr>
          <p:nvPr>
            <p:ph type="sldNum" sz="quarter" idx="12"/>
          </p:nvPr>
        </p:nvSpPr>
        <p:spPr/>
        <p:txBody>
          <a:bodyPr/>
          <a:lstStyle>
            <a:lvl1pPr>
              <a:defRPr/>
            </a:lvl1pPr>
          </a:lstStyle>
          <a:p>
            <a:fld id="{F4CE0D11-2300-493F-9E11-2C2BABE9C0E3}" type="slidenum">
              <a:rPr lang="en-US" altLang="en-US"/>
              <a:pPr/>
              <a:t>‹#›</a:t>
            </a:fld>
            <a:endParaRPr lang="en-US" altLang="en-US"/>
          </a:p>
        </p:txBody>
      </p:sp>
    </p:spTree>
    <p:extLst>
      <p:ext uri="{BB962C8B-B14F-4D97-AF65-F5344CB8AC3E}">
        <p14:creationId xmlns:p14="http://schemas.microsoft.com/office/powerpoint/2010/main" xmlns="" val="26580218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055347FF-8464-45B7-95D7-91A658E146A5}" type="datetimeFigureOut">
              <a:rPr lang="zh-CN" altLang="en-US" smtClean="0">
                <a:solidFill>
                  <a:prstClr val="black">
                    <a:tint val="75000"/>
                  </a:prstClr>
                </a:solidFill>
              </a:rPr>
              <a:pPr/>
              <a:t>2021/9/28</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977D4C5F-08A5-4F3B-A240-1C3F95DF9884}"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xmlns="" val="1234276375"/>
      </p:ext>
    </p:extLst>
  </p:cSld>
  <p:clrMapOvr>
    <a:masterClrMapping/>
  </p:clrMapOvr>
  <mc:AlternateContent xmlns:mc="http://schemas.openxmlformats.org/markup-compatibility/2006">
    <mc:Choice xmlns:p14="http://schemas.microsoft.com/office/powerpoint/2010/main" xmlns="" Requires="p14">
      <p:transition spd="slow" p14:dur="2000" advTm="3000"/>
    </mc:Choice>
    <mc:Fallback>
      <p:transition spd="slow" advTm="300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055347FF-8464-45B7-95D7-91A658E146A5}" type="datetimeFigureOut">
              <a:rPr lang="zh-CN" altLang="en-US" smtClean="0">
                <a:solidFill>
                  <a:prstClr val="black">
                    <a:tint val="75000"/>
                  </a:prstClr>
                </a:solidFill>
              </a:rPr>
              <a:pPr/>
              <a:t>2021/9/28</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977D4C5F-08A5-4F3B-A240-1C3F95DF9884}"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xmlns="" val="1521503488"/>
      </p:ext>
    </p:extLst>
  </p:cSld>
  <p:clrMapOvr>
    <a:masterClrMapping/>
  </p:clrMapOvr>
  <mc:AlternateContent xmlns:mc="http://schemas.openxmlformats.org/markup-compatibility/2006">
    <mc:Choice xmlns:p14="http://schemas.microsoft.com/office/powerpoint/2010/main" xmlns="" Requires="p14">
      <p:transition spd="slow" p14:dur="2000" advTm="3000"/>
    </mc:Choice>
    <mc:Fallback>
      <p:transition spd="slow" advTm="300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3C56E3A-A836-4A3F-8944-541E7DC2C8D3}" type="datetimeFigureOut">
              <a:rPr lang="en-US" smtClean="0"/>
              <a:pPr/>
              <a:t>9/28/2021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7F8D41-4F94-4502-B00D-8F1097DA5094}"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028700"/>
            <a:ext cx="8229600" cy="13716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smtClean="0"/>
              <a:t>Click to edit Master title style</a:t>
            </a:r>
            <a:endParaRPr kumimoji="0" lang="en-US"/>
          </a:p>
        </p:txBody>
      </p:sp>
      <p:sp>
        <p:nvSpPr>
          <p:cNvPr id="28" name="Date Placeholder 27"/>
          <p:cNvSpPr>
            <a:spLocks noGrp="1"/>
          </p:cNvSpPr>
          <p:nvPr>
            <p:ph type="dt" sz="half" idx="10"/>
          </p:nvPr>
        </p:nvSpPr>
        <p:spPr/>
        <p:txBody>
          <a:bodyPr/>
          <a:lstStyle/>
          <a:p>
            <a:fld id="{F3C56E3A-A836-4A3F-8944-541E7DC2C8D3}" type="datetimeFigureOut">
              <a:rPr lang="en-US" smtClean="0"/>
              <a:pPr/>
              <a:t>9/28/2021</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a:lstStyle/>
          <a:p>
            <a:fld id="{717F8D41-4F94-4502-B00D-8F1097DA5094}" type="slidenum">
              <a:rPr lang="en-US" smtClean="0"/>
              <a:pPr/>
              <a:t>‹#›</a:t>
            </a:fld>
            <a:endParaRPr lang="en-US"/>
          </a:p>
        </p:txBody>
      </p:sp>
      <p:sp>
        <p:nvSpPr>
          <p:cNvPr id="9" name="Subtitle 8"/>
          <p:cNvSpPr>
            <a:spLocks noGrp="1"/>
          </p:cNvSpPr>
          <p:nvPr>
            <p:ph type="subTitle" idx="1"/>
          </p:nvPr>
        </p:nvSpPr>
        <p:spPr>
          <a:xfrm>
            <a:off x="1371600" y="2498774"/>
            <a:ext cx="6400800" cy="131445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273844"/>
            <a:ext cx="7886700" cy="994172"/>
          </a:xfrm>
          <a:prstGeom prst="rect">
            <a:avLst/>
          </a:prstGeom>
        </p:spPr>
        <p:txBody>
          <a:bodyPr vert="horz" lIns="68579" tIns="34289" rIns="68579" bIns="34289" rtlCol="0" anchor="ctr">
            <a:normAutofit/>
          </a:bodyPr>
          <a:lstStyle/>
          <a:p>
            <a:r>
              <a:rPr lang="zh-CN" altLang="en-US"/>
              <a:t>单击此处编辑母版标题样式</a:t>
            </a:r>
          </a:p>
        </p:txBody>
      </p:sp>
      <p:sp>
        <p:nvSpPr>
          <p:cNvPr id="3" name="文本占位符 2"/>
          <p:cNvSpPr>
            <a:spLocks noGrp="1"/>
          </p:cNvSpPr>
          <p:nvPr>
            <p:ph type="body" idx="1"/>
          </p:nvPr>
        </p:nvSpPr>
        <p:spPr>
          <a:xfrm>
            <a:off x="628650" y="1369219"/>
            <a:ext cx="7886700" cy="3263504"/>
          </a:xfrm>
          <a:prstGeom prst="rect">
            <a:avLst/>
          </a:prstGeom>
        </p:spPr>
        <p:txBody>
          <a:bodyPr vert="horz" lIns="68579" tIns="34289" rIns="68579" bIns="34289"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28650" y="4767264"/>
            <a:ext cx="2057400" cy="273844"/>
          </a:xfrm>
          <a:prstGeom prst="rect">
            <a:avLst/>
          </a:prstGeom>
        </p:spPr>
        <p:txBody>
          <a:bodyPr vert="horz" lIns="68579" tIns="34289" rIns="68579" bIns="34289" rtlCol="0" anchor="ctr"/>
          <a:lstStyle>
            <a:lvl1pPr algn="l">
              <a:defRPr sz="900">
                <a:solidFill>
                  <a:schemeClr val="tx1">
                    <a:tint val="75000"/>
                  </a:schemeClr>
                </a:solidFill>
              </a:defRPr>
            </a:lvl1pPr>
          </a:lstStyle>
          <a:p>
            <a:pPr defTabSz="685783"/>
            <a:fld id="{055347FF-8464-45B7-95D7-91A658E146A5}" type="datetimeFigureOut">
              <a:rPr lang="zh-CN" altLang="en-US" smtClean="0">
                <a:solidFill>
                  <a:prstClr val="black">
                    <a:tint val="75000"/>
                  </a:prstClr>
                </a:solidFill>
              </a:rPr>
              <a:pPr defTabSz="685783"/>
              <a:t>2021/9/28</a:t>
            </a:fld>
            <a:endParaRPr lang="zh-CN" altLang="en-US">
              <a:solidFill>
                <a:prstClr val="black">
                  <a:tint val="75000"/>
                </a:prstClr>
              </a:solidFill>
            </a:endParaRPr>
          </a:p>
        </p:txBody>
      </p:sp>
      <p:sp>
        <p:nvSpPr>
          <p:cNvPr id="5" name="页脚占位符 4"/>
          <p:cNvSpPr>
            <a:spLocks noGrp="1"/>
          </p:cNvSpPr>
          <p:nvPr>
            <p:ph type="ftr" sz="quarter" idx="3"/>
          </p:nvPr>
        </p:nvSpPr>
        <p:spPr>
          <a:xfrm>
            <a:off x="3028950" y="4767264"/>
            <a:ext cx="3086100" cy="273844"/>
          </a:xfrm>
          <a:prstGeom prst="rect">
            <a:avLst/>
          </a:prstGeom>
        </p:spPr>
        <p:txBody>
          <a:bodyPr vert="horz" lIns="68579" tIns="34289" rIns="68579" bIns="34289" rtlCol="0" anchor="ctr"/>
          <a:lstStyle>
            <a:lvl1pPr algn="ctr">
              <a:defRPr sz="900">
                <a:solidFill>
                  <a:schemeClr val="tx1">
                    <a:tint val="75000"/>
                  </a:schemeClr>
                </a:solidFill>
              </a:defRPr>
            </a:lvl1pPr>
          </a:lstStyle>
          <a:p>
            <a:pPr defTabSz="685783"/>
            <a:endParaRPr lang="zh-CN" altLang="en-US">
              <a:solidFill>
                <a:prstClr val="black">
                  <a:tint val="75000"/>
                </a:prstClr>
              </a:solidFill>
            </a:endParaRPr>
          </a:p>
        </p:txBody>
      </p:sp>
      <p:sp>
        <p:nvSpPr>
          <p:cNvPr id="6" name="灯片编号占位符 5"/>
          <p:cNvSpPr>
            <a:spLocks noGrp="1"/>
          </p:cNvSpPr>
          <p:nvPr>
            <p:ph type="sldNum" sz="quarter" idx="4"/>
          </p:nvPr>
        </p:nvSpPr>
        <p:spPr>
          <a:xfrm>
            <a:off x="6457950" y="4767264"/>
            <a:ext cx="2057400" cy="273844"/>
          </a:xfrm>
          <a:prstGeom prst="rect">
            <a:avLst/>
          </a:prstGeom>
        </p:spPr>
        <p:txBody>
          <a:bodyPr vert="horz" lIns="68579" tIns="34289" rIns="68579" bIns="34289" rtlCol="0" anchor="ctr"/>
          <a:lstStyle>
            <a:lvl1pPr algn="r">
              <a:defRPr sz="900">
                <a:solidFill>
                  <a:schemeClr val="tx1">
                    <a:tint val="75000"/>
                  </a:schemeClr>
                </a:solidFill>
              </a:defRPr>
            </a:lvl1pPr>
          </a:lstStyle>
          <a:p>
            <a:pPr defTabSz="685783"/>
            <a:fld id="{977D4C5F-08A5-4F3B-A240-1C3F95DF9884}" type="slidenum">
              <a:rPr lang="zh-CN" altLang="en-US" smtClean="0">
                <a:solidFill>
                  <a:prstClr val="black">
                    <a:tint val="75000"/>
                  </a:prstClr>
                </a:solidFill>
              </a:rPr>
              <a:pPr defTabSz="685783"/>
              <a:t>‹#›</a:t>
            </a:fld>
            <a:endParaRPr lang="zh-CN" altLang="en-US">
              <a:solidFill>
                <a:prstClr val="black">
                  <a:tint val="75000"/>
                </a:prstClr>
              </a:solidFill>
            </a:endParaRPr>
          </a:p>
        </p:txBody>
      </p:sp>
    </p:spTree>
    <p:extLst>
      <p:ext uri="{BB962C8B-B14F-4D97-AF65-F5344CB8AC3E}">
        <p14:creationId xmlns:p14="http://schemas.microsoft.com/office/powerpoint/2010/main" xmlns="" val="36811295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80" r:id="rId3"/>
    <p:sldLayoutId id="2147483681" r:id="rId4"/>
    <p:sldLayoutId id="2147483682" r:id="rId5"/>
  </p:sldLayoutIdLst>
  <mc:AlternateContent xmlns:mc="http://schemas.openxmlformats.org/markup-compatibility/2006">
    <mc:Choice xmlns:p14="http://schemas.microsoft.com/office/powerpoint/2010/main" xmlns="" Requires="p14">
      <p:transition spd="slow" p14:dur="2000" advTm="3000"/>
    </mc:Choice>
    <mc:Fallback>
      <p:transition spd="slow" advTm="3000"/>
    </mc:Fallback>
  </mc:AlternateContent>
  <p:txStyles>
    <p:titleStyle>
      <a:lvl1pPr algn="l" defTabSz="685783"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zh-CN"/>
      </a:defPPr>
      <a:lvl1pPr marL="0" algn="l" defTabSz="685783" rtl="0" eaLnBrk="1" latinLnBrk="0" hangingPunct="1">
        <a:defRPr sz="1400" kern="1200">
          <a:solidFill>
            <a:schemeClr val="tx1"/>
          </a:solidFill>
          <a:latin typeface="+mn-lt"/>
          <a:ea typeface="+mn-ea"/>
          <a:cs typeface="+mn-cs"/>
        </a:defRPr>
      </a:lvl1pPr>
      <a:lvl2pPr marL="342892" algn="l" defTabSz="685783" rtl="0" eaLnBrk="1" latinLnBrk="0" hangingPunct="1">
        <a:defRPr sz="1400" kern="1200">
          <a:solidFill>
            <a:schemeClr val="tx1"/>
          </a:solidFill>
          <a:latin typeface="+mn-lt"/>
          <a:ea typeface="+mn-ea"/>
          <a:cs typeface="+mn-cs"/>
        </a:defRPr>
      </a:lvl2pPr>
      <a:lvl3pPr marL="685783" algn="l" defTabSz="685783" rtl="0" eaLnBrk="1" latinLnBrk="0" hangingPunct="1">
        <a:defRPr sz="1400" kern="1200">
          <a:solidFill>
            <a:schemeClr val="tx1"/>
          </a:solidFill>
          <a:latin typeface="+mn-lt"/>
          <a:ea typeface="+mn-ea"/>
          <a:cs typeface="+mn-cs"/>
        </a:defRPr>
      </a:lvl3pPr>
      <a:lvl4pPr marL="1028675" algn="l" defTabSz="685783" rtl="0" eaLnBrk="1" latinLnBrk="0" hangingPunct="1">
        <a:defRPr sz="1400" kern="1200">
          <a:solidFill>
            <a:schemeClr val="tx1"/>
          </a:solidFill>
          <a:latin typeface="+mn-lt"/>
          <a:ea typeface="+mn-ea"/>
          <a:cs typeface="+mn-cs"/>
        </a:defRPr>
      </a:lvl4pPr>
      <a:lvl5pPr marL="1371566" algn="l" defTabSz="685783" rtl="0" eaLnBrk="1" latinLnBrk="0" hangingPunct="1">
        <a:defRPr sz="1400" kern="1200">
          <a:solidFill>
            <a:schemeClr val="tx1"/>
          </a:solidFill>
          <a:latin typeface="+mn-lt"/>
          <a:ea typeface="+mn-ea"/>
          <a:cs typeface="+mn-cs"/>
        </a:defRPr>
      </a:lvl5pPr>
      <a:lvl6pPr marL="1714457" algn="l" defTabSz="685783" rtl="0" eaLnBrk="1" latinLnBrk="0" hangingPunct="1">
        <a:defRPr sz="1400" kern="1200">
          <a:solidFill>
            <a:schemeClr val="tx1"/>
          </a:solidFill>
          <a:latin typeface="+mn-lt"/>
          <a:ea typeface="+mn-ea"/>
          <a:cs typeface="+mn-cs"/>
        </a:defRPr>
      </a:lvl6pPr>
      <a:lvl7pPr marL="2057348" algn="l" defTabSz="685783" rtl="0" eaLnBrk="1" latinLnBrk="0" hangingPunct="1">
        <a:defRPr sz="1400" kern="1200">
          <a:solidFill>
            <a:schemeClr val="tx1"/>
          </a:solidFill>
          <a:latin typeface="+mn-lt"/>
          <a:ea typeface="+mn-ea"/>
          <a:cs typeface="+mn-cs"/>
        </a:defRPr>
      </a:lvl7pPr>
      <a:lvl8pPr marL="2400240" algn="l" defTabSz="685783" rtl="0" eaLnBrk="1" latinLnBrk="0" hangingPunct="1">
        <a:defRPr sz="1400" kern="1200">
          <a:solidFill>
            <a:schemeClr val="tx1"/>
          </a:solidFill>
          <a:latin typeface="+mn-lt"/>
          <a:ea typeface="+mn-ea"/>
          <a:cs typeface="+mn-cs"/>
        </a:defRPr>
      </a:lvl8pPr>
      <a:lvl9pPr marL="2743132" algn="l" defTabSz="685783" rtl="0" eaLnBrk="1" latinLnBrk="0" hangingPunct="1">
        <a:defRPr sz="1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273844"/>
            <a:ext cx="7886700" cy="994172"/>
          </a:xfrm>
          <a:prstGeom prst="rect">
            <a:avLst/>
          </a:prstGeom>
        </p:spPr>
        <p:txBody>
          <a:bodyPr vert="horz" lIns="68580" tIns="34290" rIns="68580" bIns="34290" rtlCol="0" anchor="ctr">
            <a:normAutofit/>
          </a:bodyPr>
          <a:lstStyle/>
          <a:p>
            <a:r>
              <a:rPr lang="zh-CN" altLang="en-US"/>
              <a:t>单击此处编辑母版标题样式</a:t>
            </a:r>
          </a:p>
        </p:txBody>
      </p:sp>
      <p:sp>
        <p:nvSpPr>
          <p:cNvPr id="3" name="文本占位符 2"/>
          <p:cNvSpPr>
            <a:spLocks noGrp="1"/>
          </p:cNvSpPr>
          <p:nvPr>
            <p:ph type="body" idx="1"/>
          </p:nvPr>
        </p:nvSpPr>
        <p:spPr>
          <a:xfrm>
            <a:off x="628650" y="1369219"/>
            <a:ext cx="7886700" cy="3263504"/>
          </a:xfrm>
          <a:prstGeom prst="rect">
            <a:avLst/>
          </a:prstGeom>
        </p:spPr>
        <p:txBody>
          <a:bodyPr vert="horz" lIns="68580" tIns="34290" rIns="68580" bIns="3429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28650" y="4767263"/>
            <a:ext cx="2057400" cy="273844"/>
          </a:xfrm>
          <a:prstGeom prst="rect">
            <a:avLst/>
          </a:prstGeom>
        </p:spPr>
        <p:txBody>
          <a:bodyPr vert="horz" lIns="68580" tIns="34290" rIns="68580" bIns="34290" rtlCol="0" anchor="ctr"/>
          <a:lstStyle>
            <a:lvl1pPr algn="l">
              <a:defRPr sz="900">
                <a:solidFill>
                  <a:schemeClr val="tx1">
                    <a:tint val="75000"/>
                  </a:schemeClr>
                </a:solidFill>
              </a:defRPr>
            </a:lvl1pPr>
          </a:lstStyle>
          <a:p>
            <a:pPr defTabSz="685800"/>
            <a:fld id="{055347FF-8464-45B7-95D7-91A658E146A5}" type="datetimeFigureOut">
              <a:rPr lang="zh-CN" altLang="en-US" smtClean="0">
                <a:solidFill>
                  <a:prstClr val="black">
                    <a:tint val="75000"/>
                  </a:prstClr>
                </a:solidFill>
              </a:rPr>
              <a:pPr defTabSz="685800"/>
              <a:t>2021/9/28</a:t>
            </a:fld>
            <a:endParaRPr lang="zh-CN" altLang="en-US">
              <a:solidFill>
                <a:prstClr val="black">
                  <a:tint val="75000"/>
                </a:prstClr>
              </a:solidFill>
            </a:endParaRPr>
          </a:p>
        </p:txBody>
      </p:sp>
      <p:sp>
        <p:nvSpPr>
          <p:cNvPr id="5" name="页脚占位符 4"/>
          <p:cNvSpPr>
            <a:spLocks noGrp="1"/>
          </p:cNvSpPr>
          <p:nvPr>
            <p:ph type="ftr" sz="quarter" idx="3"/>
          </p:nvPr>
        </p:nvSpPr>
        <p:spPr>
          <a:xfrm>
            <a:off x="3028950" y="4767263"/>
            <a:ext cx="3086100" cy="273844"/>
          </a:xfrm>
          <a:prstGeom prst="rect">
            <a:avLst/>
          </a:prstGeom>
        </p:spPr>
        <p:txBody>
          <a:bodyPr vert="horz" lIns="68580" tIns="34290" rIns="68580" bIns="34290" rtlCol="0" anchor="ctr"/>
          <a:lstStyle>
            <a:lvl1pPr algn="ctr">
              <a:defRPr sz="900">
                <a:solidFill>
                  <a:schemeClr val="tx1">
                    <a:tint val="75000"/>
                  </a:schemeClr>
                </a:solidFill>
              </a:defRPr>
            </a:lvl1pPr>
          </a:lstStyle>
          <a:p>
            <a:pPr defTabSz="685800"/>
            <a:endParaRPr lang="zh-CN" altLang="en-US">
              <a:solidFill>
                <a:prstClr val="black">
                  <a:tint val="75000"/>
                </a:prstClr>
              </a:solidFill>
            </a:endParaRPr>
          </a:p>
        </p:txBody>
      </p:sp>
      <p:sp>
        <p:nvSpPr>
          <p:cNvPr id="6" name="灯片编号占位符 5"/>
          <p:cNvSpPr>
            <a:spLocks noGrp="1"/>
          </p:cNvSpPr>
          <p:nvPr>
            <p:ph type="sldNum" sz="quarter" idx="4"/>
          </p:nvPr>
        </p:nvSpPr>
        <p:spPr>
          <a:xfrm>
            <a:off x="6457950" y="4767263"/>
            <a:ext cx="2057400" cy="273844"/>
          </a:xfrm>
          <a:prstGeom prst="rect">
            <a:avLst/>
          </a:prstGeom>
        </p:spPr>
        <p:txBody>
          <a:bodyPr vert="horz" lIns="68580" tIns="34290" rIns="68580" bIns="34290" rtlCol="0" anchor="ctr"/>
          <a:lstStyle>
            <a:lvl1pPr algn="r">
              <a:defRPr sz="900">
                <a:solidFill>
                  <a:schemeClr val="tx1">
                    <a:tint val="75000"/>
                  </a:schemeClr>
                </a:solidFill>
              </a:defRPr>
            </a:lvl1pPr>
          </a:lstStyle>
          <a:p>
            <a:pPr defTabSz="685800"/>
            <a:fld id="{977D4C5F-08A5-4F3B-A240-1C3F95DF9884}" type="slidenum">
              <a:rPr lang="zh-CN" altLang="en-US" smtClean="0">
                <a:solidFill>
                  <a:prstClr val="black">
                    <a:tint val="75000"/>
                  </a:prstClr>
                </a:solidFill>
              </a:rPr>
              <a:pPr defTabSz="685800"/>
              <a:t>‹#›</a:t>
            </a:fld>
            <a:endParaRPr lang="zh-CN" altLang="en-US">
              <a:solidFill>
                <a:prstClr val="black">
                  <a:tint val="75000"/>
                </a:prstClr>
              </a:solidFill>
            </a:endParaRPr>
          </a:p>
        </p:txBody>
      </p:sp>
    </p:spTree>
    <p:extLst>
      <p:ext uri="{BB962C8B-B14F-4D97-AF65-F5344CB8AC3E}">
        <p14:creationId xmlns:p14="http://schemas.microsoft.com/office/powerpoint/2010/main" xmlns="" val="3836546785"/>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83" r:id="rId3"/>
    <p:sldLayoutId id="2147483684" r:id="rId4"/>
    <p:sldLayoutId id="2147483685" r:id="rId5"/>
  </p:sldLayoutIdLst>
  <mc:AlternateContent xmlns:mc="http://schemas.openxmlformats.org/markup-compatibility/2006">
    <mc:Choice xmlns:p14="http://schemas.microsoft.com/office/powerpoint/2010/main" xmlns="" Requires="p14">
      <p:transition spd="slow" p14:dur="2000" advTm="3000"/>
    </mc:Choice>
    <mc:Fallback>
      <p:transition spd="slow" advTm="3000"/>
    </mc:Fallback>
  </mc:AlternateConten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3.xml"/><Relationship Id="rId5" Type="http://schemas.openxmlformats.org/officeDocument/2006/relationships/image" Target="../media/image24.jpeg"/><Relationship Id="rId4" Type="http://schemas.openxmlformats.org/officeDocument/2006/relationships/image" Target="../media/image27.png"/></Relationships>
</file>

<file path=ppt/slides/_rels/slide2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1.jpe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3.xml"/><Relationship Id="rId5" Type="http://schemas.openxmlformats.org/officeDocument/2006/relationships/image" Target="../media/image7.png"/><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hyperlink" Target="B&#192;I%208.1%20%20tr&#242;%20ch&#417;i%20H&#7897;p%20qu&#224;%20b&#237;%20m&#7853;t%20L&#195;O%20H&#7840;C.pptx" TargetMode="Externa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8.jpeg"/><Relationship Id="rId1" Type="http://schemas.openxmlformats.org/officeDocument/2006/relationships/slideLayout" Target="../slideLayouts/slideLayout4.xml"/><Relationship Id="rId6" Type="http://schemas.microsoft.com/office/2007/relationships/hdphoto" Target="../media/hdphoto1.wdp"/><Relationship Id="rId5" Type="http://schemas.openxmlformats.org/officeDocument/2006/relationships/image" Target="../media/image11.png"/><Relationship Id="rId4" Type="http://schemas.openxmlformats.org/officeDocument/2006/relationships/image" Target="../media/image10.gif"/></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3.png"/><Relationship Id="rId18" Type="http://schemas.openxmlformats.org/officeDocument/2006/relationships/image" Target="../media/image48.png"/><Relationship Id="rId3" Type="http://schemas.openxmlformats.org/officeDocument/2006/relationships/image" Target="../media/image33.png"/><Relationship Id="rId21" Type="http://schemas.openxmlformats.org/officeDocument/2006/relationships/image" Target="../media/image51.png"/><Relationship Id="rId7" Type="http://schemas.openxmlformats.org/officeDocument/2006/relationships/image" Target="../media/image37.png"/><Relationship Id="rId12" Type="http://schemas.openxmlformats.org/officeDocument/2006/relationships/image" Target="../media/image42.png"/><Relationship Id="rId17" Type="http://schemas.openxmlformats.org/officeDocument/2006/relationships/image" Target="../media/image47.png"/><Relationship Id="rId2" Type="http://schemas.openxmlformats.org/officeDocument/2006/relationships/image" Target="../media/image32.png"/><Relationship Id="rId16" Type="http://schemas.openxmlformats.org/officeDocument/2006/relationships/image" Target="../media/image46.png"/><Relationship Id="rId20" Type="http://schemas.openxmlformats.org/officeDocument/2006/relationships/image" Target="../media/image50.png"/><Relationship Id="rId1" Type="http://schemas.openxmlformats.org/officeDocument/2006/relationships/slideLayout" Target="../slideLayouts/slideLayout2.xml"/><Relationship Id="rId6" Type="http://schemas.openxmlformats.org/officeDocument/2006/relationships/image" Target="../media/image36.png"/><Relationship Id="rId11" Type="http://schemas.openxmlformats.org/officeDocument/2006/relationships/image" Target="../media/image41.png"/><Relationship Id="rId24" Type="http://schemas.openxmlformats.org/officeDocument/2006/relationships/image" Target="../media/image54.png"/><Relationship Id="rId5" Type="http://schemas.openxmlformats.org/officeDocument/2006/relationships/image" Target="../media/image35.png"/><Relationship Id="rId15" Type="http://schemas.openxmlformats.org/officeDocument/2006/relationships/image" Target="../media/image45.png"/><Relationship Id="rId23" Type="http://schemas.openxmlformats.org/officeDocument/2006/relationships/image" Target="../media/image53.png"/><Relationship Id="rId10" Type="http://schemas.openxmlformats.org/officeDocument/2006/relationships/image" Target="../media/image40.png"/><Relationship Id="rId19" Type="http://schemas.openxmlformats.org/officeDocument/2006/relationships/image" Target="../media/image49.png"/><Relationship Id="rId4" Type="http://schemas.openxmlformats.org/officeDocument/2006/relationships/image" Target="../media/image34.png"/><Relationship Id="rId9" Type="http://schemas.openxmlformats.org/officeDocument/2006/relationships/image" Target="../media/image39.png"/><Relationship Id="rId14" Type="http://schemas.openxmlformats.org/officeDocument/2006/relationships/image" Target="../media/image44.png"/><Relationship Id="rId22" Type="http://schemas.openxmlformats.org/officeDocument/2006/relationships/image" Target="../media/image52.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3.xml"/><Relationship Id="rId5" Type="http://schemas.openxmlformats.org/officeDocument/2006/relationships/image" Target="../media/image16.jpeg"/><Relationship Id="rId4" Type="http://schemas.openxmlformats.org/officeDocument/2006/relationships/image" Target="../media/image15.jpeg"/></Relationships>
</file>

<file path=ppt/slides/_rels/slide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4" descr="EJ1450"/>
          <p:cNvPicPr>
            <a:picLocks noGrp="1" noChangeAspect="1" noChangeArrowheads="1"/>
          </p:cNvPicPr>
          <p:nvPr>
            <p:ph idx="1"/>
          </p:nvPr>
        </p:nvPicPr>
        <p:blipFill>
          <a:blip r:embed="rId2"/>
          <a:srcRect/>
          <a:stretch>
            <a:fillRect/>
          </a:stretch>
        </p:blipFill>
        <p:spPr>
          <a:xfrm>
            <a:off x="0" y="0"/>
            <a:ext cx="9144000" cy="5143500"/>
          </a:xfrm>
          <a:noFill/>
        </p:spPr>
      </p:pic>
      <p:sp>
        <p:nvSpPr>
          <p:cNvPr id="35846" name="Text Box 6"/>
          <p:cNvSpPr txBox="1">
            <a:spLocks noChangeArrowheads="1"/>
          </p:cNvSpPr>
          <p:nvPr/>
        </p:nvSpPr>
        <p:spPr bwMode="auto">
          <a:xfrm>
            <a:off x="838200" y="1143000"/>
            <a:ext cx="7543800" cy="769441"/>
          </a:xfrm>
          <a:prstGeom prst="rect">
            <a:avLst/>
          </a:prstGeom>
          <a:noFill/>
          <a:ln w="9525">
            <a:noFill/>
            <a:miter lim="800000"/>
            <a:headEnd/>
            <a:tailEnd/>
          </a:ln>
          <a:effectLst/>
        </p:spPr>
        <p:txBody>
          <a:bodyPr>
            <a:spAutoFit/>
          </a:bodyPr>
          <a:lstStyle/>
          <a:p>
            <a:pPr>
              <a:spcBef>
                <a:spcPct val="50000"/>
              </a:spcBef>
              <a:defRPr/>
            </a:pPr>
            <a:r>
              <a:rPr lang="en-US" dirty="0">
                <a:solidFill>
                  <a:srgbClr val="0000FF"/>
                </a:solidFill>
              </a:rPr>
              <a:t>	</a:t>
            </a:r>
            <a:r>
              <a:rPr lang="en-US" sz="4400" b="1" dirty="0">
                <a:solidFill>
                  <a:srgbClr val="0000FF"/>
                </a:solidFill>
                <a:latin typeface="+mj-lt"/>
              </a:rPr>
              <a:t>MÔN NGỮ VĂN 8</a:t>
            </a:r>
          </a:p>
        </p:txBody>
      </p:sp>
      <p:sp>
        <p:nvSpPr>
          <p:cNvPr id="3076" name="Text Box 7"/>
          <p:cNvSpPr txBox="1">
            <a:spLocks noChangeArrowheads="1"/>
          </p:cNvSpPr>
          <p:nvPr/>
        </p:nvSpPr>
        <p:spPr bwMode="auto">
          <a:xfrm>
            <a:off x="228600" y="2857500"/>
            <a:ext cx="8610600" cy="1092607"/>
          </a:xfrm>
          <a:prstGeom prst="rect">
            <a:avLst/>
          </a:prstGeom>
          <a:noFill/>
          <a:ln w="9525">
            <a:noFill/>
            <a:miter lim="800000"/>
            <a:headEnd/>
            <a:tailEnd/>
          </a:ln>
        </p:spPr>
        <p:txBody>
          <a:bodyPr>
            <a:spAutoFit/>
          </a:bodyPr>
          <a:lstStyle/>
          <a:p>
            <a:pPr algn="ctr">
              <a:spcBef>
                <a:spcPct val="50000"/>
              </a:spcBef>
            </a:pPr>
            <a:r>
              <a:rPr lang="en-US" sz="2600" b="1">
                <a:solidFill>
                  <a:srgbClr val="6600FF"/>
                </a:solidFill>
                <a:latin typeface="Times New Roman" pitchFamily="18" charset="0"/>
                <a:cs typeface="Times New Roman" pitchFamily="18" charset="0"/>
              </a:rPr>
              <a:t> GV: Nguyễn Thị Hường</a:t>
            </a:r>
          </a:p>
          <a:p>
            <a:pPr algn="ctr">
              <a:spcBef>
                <a:spcPct val="50000"/>
              </a:spcBef>
            </a:pPr>
            <a:r>
              <a:rPr lang="en-US" sz="2600" b="1">
                <a:solidFill>
                  <a:srgbClr val="6600FF"/>
                </a:solidFill>
              </a:rPr>
              <a:t>         Trường THCS TT Ph</a:t>
            </a:r>
            <a:r>
              <a:rPr lang="en-US" sz="2600" b="1">
                <a:solidFill>
                  <a:srgbClr val="6600FF"/>
                </a:solidFill>
                <a:latin typeface="Times New Roman" pitchFamily="18" charset="0"/>
                <a:cs typeface="Times New Roman" pitchFamily="18" charset="0"/>
              </a:rPr>
              <a:t>ú</a:t>
            </a:r>
            <a:r>
              <a:rPr lang="en-US" sz="2600" b="1">
                <a:solidFill>
                  <a:srgbClr val="6600FF"/>
                </a:solidFill>
              </a:rPr>
              <a:t> Minh </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圆角矩形 47"/>
          <p:cNvSpPr/>
          <p:nvPr/>
        </p:nvSpPr>
        <p:spPr>
          <a:xfrm>
            <a:off x="2312195" y="2374024"/>
            <a:ext cx="2321653" cy="1133831"/>
          </a:xfrm>
          <a:prstGeom prst="roundRect">
            <a:avLst>
              <a:gd name="adj" fmla="val 11271"/>
            </a:avLst>
          </a:prstGeom>
          <a:gradFill>
            <a:gsLst>
              <a:gs pos="100000">
                <a:schemeClr val="bg1"/>
              </a:gs>
              <a:gs pos="0">
                <a:srgbClr val="EEEEEE"/>
              </a:gs>
            </a:gsLst>
            <a:lin ang="8100000" scaled="0"/>
          </a:gradFill>
          <a:ln w="19050">
            <a:gradFill>
              <a:gsLst>
                <a:gs pos="0">
                  <a:schemeClr val="accent1">
                    <a:lumMod val="5000"/>
                    <a:lumOff val="95000"/>
                  </a:schemeClr>
                </a:gs>
                <a:gs pos="100000">
                  <a:srgbClr val="EEEEEE"/>
                </a:gs>
              </a:gsLst>
              <a:lin ang="8100000" scaled="0"/>
            </a:gradFill>
          </a:ln>
          <a:effectLst>
            <a:outerShdw blurRad="127000" dist="63500" dir="8100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zh-CN" altLang="en-US" sz="1000" dirty="0">
              <a:solidFill>
                <a:srgbClr val="0070C0"/>
              </a:solidFill>
              <a:latin typeface="微软雅黑" panose="020B0503020204020204" pitchFamily="34" charset="-122"/>
            </a:endParaRPr>
          </a:p>
        </p:txBody>
      </p:sp>
      <p:sp>
        <p:nvSpPr>
          <p:cNvPr id="5" name="文本框 9"/>
          <p:cNvSpPr txBox="1"/>
          <p:nvPr/>
        </p:nvSpPr>
        <p:spPr>
          <a:xfrm>
            <a:off x="2411760" y="2571751"/>
            <a:ext cx="1619758" cy="675170"/>
          </a:xfrm>
          <a:prstGeom prst="rect">
            <a:avLst/>
          </a:prstGeom>
          <a:noFill/>
        </p:spPr>
        <p:txBody>
          <a:bodyPr wrap="square" lIns="51421" tIns="25710" rIns="51421" bIns="25710" rtlCol="0">
            <a:spAutoFit/>
          </a:bodyPr>
          <a:lstStyle/>
          <a:p>
            <a:pPr marL="0" lvl="1" algn="ctr"/>
            <a:r>
              <a:rPr lang="en-US" altLang="zh-CN" sz="2000" b="1">
                <a:latin typeface="Times New Roman" pitchFamily="18" charset="0"/>
                <a:ea typeface="微软雅黑" panose="020B0503020204020204" pitchFamily="34" charset="-122"/>
                <a:cs typeface="Times New Roman" pitchFamily="18" charset="0"/>
              </a:rPr>
              <a:t>BỐ </a:t>
            </a:r>
          </a:p>
          <a:p>
            <a:pPr marL="0" lvl="1" algn="ctr"/>
            <a:r>
              <a:rPr lang="en-US" altLang="zh-CN" sz="2000" b="1">
                <a:latin typeface="Times New Roman" pitchFamily="18" charset="0"/>
                <a:ea typeface="微软雅黑" panose="020B0503020204020204" pitchFamily="34" charset="-122"/>
                <a:cs typeface="Times New Roman" pitchFamily="18" charset="0"/>
              </a:rPr>
              <a:t>CỤC</a:t>
            </a:r>
            <a:endParaRPr lang="en-US" altLang="zh-CN" sz="2000" b="1" dirty="0">
              <a:latin typeface="Times New Roman" pitchFamily="18" charset="0"/>
              <a:ea typeface="微软雅黑" panose="020B0503020204020204" pitchFamily="34" charset="-122"/>
              <a:cs typeface="Times New Roman" pitchFamily="18" charset="0"/>
            </a:endParaRPr>
          </a:p>
        </p:txBody>
      </p:sp>
      <p:sp>
        <p:nvSpPr>
          <p:cNvPr id="6" name="圆角矩形 49"/>
          <p:cNvSpPr/>
          <p:nvPr/>
        </p:nvSpPr>
        <p:spPr>
          <a:xfrm>
            <a:off x="3563889" y="2229010"/>
            <a:ext cx="2321653" cy="1566876"/>
          </a:xfrm>
          <a:prstGeom prst="roundRect">
            <a:avLst>
              <a:gd name="adj" fmla="val 11271"/>
            </a:avLst>
          </a:prstGeom>
          <a:gradFill>
            <a:gsLst>
              <a:gs pos="0">
                <a:srgbClr val="03435C"/>
              </a:gs>
              <a:gs pos="100000">
                <a:srgbClr val="037A9B"/>
              </a:gs>
            </a:gsLst>
            <a:lin ang="5400000" scaled="1"/>
          </a:gradFill>
          <a:ln w="19050">
            <a:noFill/>
          </a:ln>
          <a:effectLst>
            <a:outerShdw blurRad="127000" dist="63500" dir="8100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zh-CN" altLang="en-US" sz="1000" dirty="0">
              <a:solidFill>
                <a:srgbClr val="00B0F0"/>
              </a:solidFill>
              <a:latin typeface="微软雅黑" panose="020B0503020204020204" pitchFamily="34" charset="-122"/>
            </a:endParaRPr>
          </a:p>
        </p:txBody>
      </p:sp>
      <p:sp>
        <p:nvSpPr>
          <p:cNvPr id="7" name="圆角矩形 50"/>
          <p:cNvSpPr/>
          <p:nvPr/>
        </p:nvSpPr>
        <p:spPr>
          <a:xfrm>
            <a:off x="3914836" y="2288180"/>
            <a:ext cx="2321653" cy="1372760"/>
          </a:xfrm>
          <a:prstGeom prst="roundRect">
            <a:avLst>
              <a:gd name="adj" fmla="val 11271"/>
            </a:avLst>
          </a:prstGeom>
          <a:gradFill>
            <a:gsLst>
              <a:gs pos="100000">
                <a:schemeClr val="bg1"/>
              </a:gs>
              <a:gs pos="0">
                <a:srgbClr val="EEEEEE"/>
              </a:gs>
            </a:gsLst>
            <a:lin ang="8100000" scaled="0"/>
          </a:gradFill>
          <a:ln w="19050">
            <a:gradFill>
              <a:gsLst>
                <a:gs pos="0">
                  <a:schemeClr val="accent1">
                    <a:lumMod val="5000"/>
                    <a:lumOff val="95000"/>
                  </a:schemeClr>
                </a:gs>
                <a:gs pos="100000">
                  <a:srgbClr val="EEEEEE"/>
                </a:gs>
              </a:gsLst>
              <a:lin ang="8100000" scaled="0"/>
            </a:gradFill>
          </a:ln>
          <a:effectLst>
            <a:outerShdw blurRad="127000" dist="63500" dir="8100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zh-CN" altLang="en-US" sz="1000" dirty="0">
              <a:latin typeface="微软雅黑" panose="020B0503020204020204" pitchFamily="34" charset="-122"/>
            </a:endParaRPr>
          </a:p>
        </p:txBody>
      </p:sp>
      <p:sp>
        <p:nvSpPr>
          <p:cNvPr id="8" name="圆角矩形 51"/>
          <p:cNvSpPr/>
          <p:nvPr/>
        </p:nvSpPr>
        <p:spPr>
          <a:xfrm>
            <a:off x="503465" y="2229010"/>
            <a:ext cx="2321653" cy="1566876"/>
          </a:xfrm>
          <a:prstGeom prst="roundRect">
            <a:avLst>
              <a:gd name="adj" fmla="val 11271"/>
            </a:avLst>
          </a:prstGeom>
          <a:gradFill>
            <a:gsLst>
              <a:gs pos="0">
                <a:srgbClr val="026C68"/>
              </a:gs>
              <a:gs pos="100000">
                <a:srgbClr val="059188"/>
              </a:gs>
            </a:gsLst>
            <a:lin ang="5400000" scaled="1"/>
          </a:gradFill>
          <a:ln w="19050">
            <a:noFill/>
          </a:ln>
          <a:effectLst>
            <a:outerShdw blurRad="127000" dist="63500" dir="8100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zh-CN" altLang="en-US" sz="1000" dirty="0">
              <a:solidFill>
                <a:srgbClr val="00B0F0"/>
              </a:solidFill>
              <a:latin typeface="微软雅黑" panose="020B0503020204020204" pitchFamily="34" charset="-122"/>
            </a:endParaRPr>
          </a:p>
        </p:txBody>
      </p:sp>
      <p:sp>
        <p:nvSpPr>
          <p:cNvPr id="9" name="圆角矩形 52"/>
          <p:cNvSpPr/>
          <p:nvPr/>
        </p:nvSpPr>
        <p:spPr>
          <a:xfrm>
            <a:off x="179513" y="2288180"/>
            <a:ext cx="2321653" cy="1372760"/>
          </a:xfrm>
          <a:prstGeom prst="roundRect">
            <a:avLst>
              <a:gd name="adj" fmla="val 11271"/>
            </a:avLst>
          </a:prstGeom>
          <a:gradFill>
            <a:gsLst>
              <a:gs pos="100000">
                <a:schemeClr val="bg1"/>
              </a:gs>
              <a:gs pos="0">
                <a:srgbClr val="EEEEEE"/>
              </a:gs>
            </a:gsLst>
            <a:lin ang="8100000" scaled="0"/>
          </a:gradFill>
          <a:ln w="19050">
            <a:gradFill>
              <a:gsLst>
                <a:gs pos="0">
                  <a:schemeClr val="accent1">
                    <a:lumMod val="5000"/>
                    <a:lumOff val="95000"/>
                  </a:schemeClr>
                </a:gs>
                <a:gs pos="100000">
                  <a:srgbClr val="EEEEEE"/>
                </a:gs>
              </a:gsLst>
              <a:lin ang="8100000" scaled="0"/>
            </a:gradFill>
          </a:ln>
          <a:effectLst>
            <a:outerShdw blurRad="127000" dist="63500" dir="8100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zh-CN" altLang="en-US" sz="1000" dirty="0">
              <a:latin typeface="微软雅黑" panose="020B0503020204020204" pitchFamily="34" charset="-122"/>
            </a:endParaRPr>
          </a:p>
        </p:txBody>
      </p:sp>
      <p:sp>
        <p:nvSpPr>
          <p:cNvPr id="10" name="矩形 53"/>
          <p:cNvSpPr/>
          <p:nvPr/>
        </p:nvSpPr>
        <p:spPr>
          <a:xfrm>
            <a:off x="3657600" y="2355726"/>
            <a:ext cx="2209800" cy="1292660"/>
          </a:xfrm>
          <a:prstGeom prst="rect">
            <a:avLst/>
          </a:prstGeom>
        </p:spPr>
        <p:txBody>
          <a:bodyPr wrap="square" lIns="91438" tIns="45719" rIns="91438" bIns="45719">
            <a:spAutoFit/>
          </a:bodyPr>
          <a:lstStyle/>
          <a:p>
            <a:pPr algn="just">
              <a:lnSpc>
                <a:spcPct val="130000"/>
              </a:lnSpc>
            </a:pP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Phần</a:t>
            </a:r>
            <a:r>
              <a:rPr lang="en-US" sz="2000" b="1" dirty="0">
                <a:latin typeface="Times New Roman" pitchFamily="18" charset="0"/>
                <a:cs typeface="Times New Roman" pitchFamily="18" charset="0"/>
              </a:rPr>
              <a:t> 2: </a:t>
            </a:r>
            <a:r>
              <a:rPr lang="en-US" sz="2000" b="1" dirty="0" err="1">
                <a:latin typeface="Times New Roman" pitchFamily="18" charset="0"/>
                <a:cs typeface="Times New Roman" pitchFamily="18" charset="0"/>
              </a:rPr>
              <a:t>Đoạn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còn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lại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Cái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chết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của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lão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Hạc</a:t>
            </a:r>
            <a:r>
              <a:rPr lang="en-US" sz="2000" b="1" dirty="0">
                <a:latin typeface="Times New Roman" pitchFamily="18" charset="0"/>
                <a:cs typeface="Times New Roman" pitchFamily="18" charset="0"/>
              </a:rPr>
              <a:t>.</a:t>
            </a:r>
          </a:p>
        </p:txBody>
      </p:sp>
      <p:sp>
        <p:nvSpPr>
          <p:cNvPr id="11" name="矩形 54"/>
          <p:cNvSpPr/>
          <p:nvPr/>
        </p:nvSpPr>
        <p:spPr>
          <a:xfrm>
            <a:off x="0" y="2114550"/>
            <a:ext cx="2743200" cy="1692769"/>
          </a:xfrm>
          <a:prstGeom prst="rect">
            <a:avLst/>
          </a:prstGeom>
        </p:spPr>
        <p:txBody>
          <a:bodyPr wrap="square" lIns="91438" tIns="45719" rIns="91438" bIns="45719">
            <a:spAutoFit/>
          </a:bodyPr>
          <a:lstStyle/>
          <a:p>
            <a:pPr algn="just">
              <a:lnSpc>
                <a:spcPct val="130000"/>
              </a:lnSpc>
            </a:pP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Phần</a:t>
            </a:r>
            <a:r>
              <a:rPr lang="en-US" sz="2000" b="1" dirty="0">
                <a:latin typeface="Times New Roman" pitchFamily="18" charset="0"/>
                <a:cs typeface="Times New Roman" pitchFamily="18" charset="0"/>
              </a:rPr>
              <a:t> 1: </a:t>
            </a:r>
            <a:r>
              <a:rPr lang="en-US" sz="2000" b="1" dirty="0" err="1">
                <a:latin typeface="Times New Roman" pitchFamily="18" charset="0"/>
                <a:cs typeface="Times New Roman" pitchFamily="18" charset="0"/>
              </a:rPr>
              <a:t>Từ</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đầu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đến</a:t>
            </a:r>
            <a:r>
              <a:rPr lang="en-US" sz="2000" b="1" dirty="0">
                <a:latin typeface="Times New Roman" pitchFamily="18" charset="0"/>
                <a:cs typeface="Times New Roman" pitchFamily="18" charset="0"/>
              </a:rPr>
              <a:t> </a:t>
            </a:r>
            <a:r>
              <a:rPr lang="en-US" sz="2000" b="1" dirty="0" smtClean="0">
                <a:latin typeface="Times New Roman" pitchFamily="18" charset="0"/>
                <a:cs typeface="Times New Roman" pitchFamily="18" charset="0"/>
              </a:rPr>
              <a:t>“…</a:t>
            </a:r>
            <a:r>
              <a:rPr lang="en-US" sz="2000" b="1" dirty="0" err="1" smtClean="0">
                <a:latin typeface="Times New Roman" pitchFamily="18" charset="0"/>
                <a:cs typeface="Times New Roman" pitchFamily="18" charset="0"/>
              </a:rPr>
              <a:t>thêm</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đáng</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buồn</a:t>
            </a:r>
            <a:r>
              <a:rPr lang="en-US" sz="2000" b="1" dirty="0" smtClean="0">
                <a:latin typeface="Times New Roman" pitchFamily="18" charset="0"/>
                <a:cs typeface="Times New Roman" pitchFamily="18" charset="0"/>
              </a:rPr>
              <a:t>”: </a:t>
            </a:r>
            <a:r>
              <a:rPr lang="en-US" sz="2000" b="1" dirty="0" err="1">
                <a:latin typeface="Times New Roman" pitchFamily="18" charset="0"/>
                <a:cs typeface="Times New Roman" pitchFamily="18" charset="0"/>
              </a:rPr>
              <a:t>Những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việc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làm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của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lão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Hạc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trước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khi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chết</a:t>
            </a:r>
            <a:r>
              <a:rPr lang="en-US" sz="2000" b="1" dirty="0">
                <a:latin typeface="Times New Roman" pitchFamily="18" charset="0"/>
                <a:cs typeface="Times New Roman" pitchFamily="18" charset="0"/>
              </a:rPr>
              <a:t>. </a:t>
            </a:r>
          </a:p>
        </p:txBody>
      </p:sp>
      <p:sp>
        <p:nvSpPr>
          <p:cNvPr id="15" name="TextBox 14"/>
          <p:cNvSpPr txBox="1"/>
          <p:nvPr/>
        </p:nvSpPr>
        <p:spPr>
          <a:xfrm>
            <a:off x="467544" y="627534"/>
            <a:ext cx="2736304" cy="400110"/>
          </a:xfrm>
          <a:prstGeom prst="rect">
            <a:avLst/>
          </a:prstGeom>
          <a:noFill/>
        </p:spPr>
        <p:txBody>
          <a:bodyPr wrap="square" lIns="91438" tIns="45719" rIns="91438" bIns="45719" rtlCol="0">
            <a:spAutoFit/>
          </a:bodyPr>
          <a:lstStyle/>
          <a:p>
            <a:r>
              <a:rPr lang="en-US" sz="2000" b="1" u="sng" dirty="0"/>
              <a:t>*</a:t>
            </a:r>
            <a:r>
              <a:rPr lang="en-US" sz="2000" b="1" u="sng" dirty="0" smtClean="0"/>
              <a:t> </a:t>
            </a:r>
            <a:r>
              <a:rPr lang="en-US" sz="2000" b="1" u="sng" dirty="0" err="1"/>
              <a:t>Bố</a:t>
            </a:r>
            <a:r>
              <a:rPr lang="en-US" sz="2000" b="1" u="sng" dirty="0"/>
              <a:t> </a:t>
            </a:r>
            <a:r>
              <a:rPr lang="en-US" sz="2000" b="1" u="sng" dirty="0" err="1" smtClean="0"/>
              <a:t>cục</a:t>
            </a:r>
            <a:r>
              <a:rPr lang="en-US" sz="2000" b="1" u="sng" dirty="0" smtClean="0"/>
              <a:t> </a:t>
            </a:r>
            <a:r>
              <a:rPr lang="en-US" sz="2000" b="1" u="sng" dirty="0" err="1" smtClean="0"/>
              <a:t>đoạn</a:t>
            </a:r>
            <a:r>
              <a:rPr lang="en-US" sz="2000" b="1" u="sng" dirty="0" smtClean="0"/>
              <a:t> </a:t>
            </a:r>
            <a:r>
              <a:rPr lang="en-US" sz="2000" b="1" u="sng" dirty="0" err="1" smtClean="0"/>
              <a:t>trích</a:t>
            </a:r>
            <a:r>
              <a:rPr lang="en-US" sz="2000" b="1" u="sng" dirty="0" smtClean="0"/>
              <a:t> :</a:t>
            </a:r>
            <a:endParaRPr lang="en-US" sz="2000" b="1" u="sng" dirty="0"/>
          </a:p>
        </p:txBody>
      </p:sp>
      <p:pic>
        <p:nvPicPr>
          <p:cNvPr id="18" name="Picture 17"/>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6012161" y="1"/>
            <a:ext cx="3191269" cy="517583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Hộp Văn bản 1">
            <a:extLst>
              <a:ext uri="{FF2B5EF4-FFF2-40B4-BE49-F238E27FC236}">
                <a16:creationId xmlns:a16="http://schemas.microsoft.com/office/drawing/2014/main" xmlns="" id="{A89C829A-1D59-4DF3-A570-ADFB2920E1AD}"/>
              </a:ext>
            </a:extLst>
          </p:cNvPr>
          <p:cNvSpPr txBox="1"/>
          <p:nvPr/>
        </p:nvSpPr>
        <p:spPr>
          <a:xfrm>
            <a:off x="2895600" y="676610"/>
            <a:ext cx="2057400" cy="400110"/>
          </a:xfrm>
          <a:prstGeom prst="rect">
            <a:avLst/>
          </a:prstGeom>
          <a:noFill/>
        </p:spPr>
        <p:txBody>
          <a:bodyPr wrap="square" rtlCol="0">
            <a:spAutoFit/>
          </a:bodyPr>
          <a:lstStyle/>
          <a:p>
            <a:r>
              <a:rPr lang="en-US" sz="2000" dirty="0"/>
              <a:t>2 </a:t>
            </a:r>
            <a:r>
              <a:rPr lang="en-US" sz="2000" dirty="0" err="1"/>
              <a:t>phần</a:t>
            </a:r>
            <a:endParaRPr lang="vi-VN" sz="2000" dirty="0"/>
          </a:p>
        </p:txBody>
      </p:sp>
    </p:spTree>
    <p:extLst>
      <p:ext uri="{BB962C8B-B14F-4D97-AF65-F5344CB8AC3E}">
        <p14:creationId xmlns:p14="http://schemas.microsoft.com/office/powerpoint/2010/main" xmlns="" val="2142647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barn(inVertical)">
                                      <p:cBhvr>
                                        <p:cTn id="19" dur="500"/>
                                        <p:tgtEl>
                                          <p:spTgt spid="11"/>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arn(inVertic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arn(inVertical)">
                                      <p:cBhvr>
                                        <p:cTn id="27" dur="500"/>
                                        <p:tgtEl>
                                          <p:spTgt spid="10"/>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barn(inVertical)">
                                      <p:cBhvr>
                                        <p:cTn id="30" dur="500"/>
                                        <p:tgtEl>
                                          <p:spTgt spid="6"/>
                                        </p:tgtEl>
                                      </p:cBhvr>
                                    </p:animEffect>
                                  </p:childTnLst>
                                </p:cTn>
                              </p:par>
                              <p:par>
                                <p:cTn id="31" presetID="2" presetClass="entr" presetSubtype="4" fill="hold" grpId="0" nodeType="withEffect">
                                  <p:stCondLst>
                                    <p:cond delay="0"/>
                                  </p:stCondLst>
                                  <p:childTnLst>
                                    <p:set>
                                      <p:cBhvr>
                                        <p:cTn id="32" dur="1" fill="hold">
                                          <p:stCondLst>
                                            <p:cond delay="0"/>
                                          </p:stCondLst>
                                        </p:cTn>
                                        <p:tgtEl>
                                          <p:spTgt spid="5"/>
                                        </p:tgtEl>
                                        <p:attrNameLst>
                                          <p:attrName>style.visibility</p:attrName>
                                        </p:attrNameLst>
                                      </p:cBhvr>
                                      <p:to>
                                        <p:strVal val="visible"/>
                                      </p:to>
                                    </p:set>
                                    <p:anim calcmode="lin" valueType="num">
                                      <p:cBhvr additive="base">
                                        <p:cTn id="33" dur="500" fill="hold"/>
                                        <p:tgtEl>
                                          <p:spTgt spid="5"/>
                                        </p:tgtEl>
                                        <p:attrNameLst>
                                          <p:attrName>ppt_x</p:attrName>
                                        </p:attrNameLst>
                                      </p:cBhvr>
                                      <p:tavLst>
                                        <p:tav tm="0">
                                          <p:val>
                                            <p:strVal val="#ppt_x"/>
                                          </p:val>
                                        </p:tav>
                                        <p:tav tm="100000">
                                          <p:val>
                                            <p:strVal val="#ppt_x"/>
                                          </p:val>
                                        </p:tav>
                                      </p:tavLst>
                                    </p:anim>
                                    <p:anim calcmode="lin" valueType="num">
                                      <p:cBhvr additive="base">
                                        <p:cTn id="3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8" grpId="0" animBg="1"/>
      <p:bldP spid="10" grpId="0"/>
      <p:bldP spid="11" grpId="0"/>
      <p:bldP spid="15" grpId="0"/>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amond 3"/>
          <p:cNvSpPr/>
          <p:nvPr/>
        </p:nvSpPr>
        <p:spPr>
          <a:xfrm>
            <a:off x="220761" y="106776"/>
            <a:ext cx="648072" cy="432048"/>
          </a:xfrm>
          <a:prstGeom prst="diamond">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en-US"/>
          </a:p>
        </p:txBody>
      </p:sp>
      <p:sp>
        <p:nvSpPr>
          <p:cNvPr id="5" name="TextBox 4"/>
          <p:cNvSpPr txBox="1"/>
          <p:nvPr/>
        </p:nvSpPr>
        <p:spPr>
          <a:xfrm>
            <a:off x="827584" y="155416"/>
            <a:ext cx="3058615" cy="400108"/>
          </a:xfrm>
          <a:prstGeom prst="rect">
            <a:avLst/>
          </a:prstGeom>
          <a:noFill/>
        </p:spPr>
        <p:txBody>
          <a:bodyPr wrap="square" lIns="91438" tIns="45719" rIns="91438" bIns="45719" rtlCol="0">
            <a:spAutoFit/>
          </a:bodyPr>
          <a:lstStyle/>
          <a:p>
            <a:r>
              <a:rPr lang="en-US" sz="2000" b="1" u="sng" dirty="0"/>
              <a:t> </a:t>
            </a:r>
            <a:r>
              <a:rPr lang="en-US" sz="2000" b="1" u="sng" dirty="0" smtClean="0">
                <a:latin typeface="Times New Roman" pitchFamily="18" charset="0"/>
                <a:cs typeface="Times New Roman" pitchFamily="18" charset="0"/>
              </a:rPr>
              <a:t>ĐỌC - </a:t>
            </a:r>
            <a:r>
              <a:rPr lang="en-US" sz="2000" b="1" u="sng" dirty="0" err="1" smtClean="0">
                <a:latin typeface="Times New Roman" pitchFamily="18" charset="0"/>
                <a:cs typeface="Times New Roman" pitchFamily="18" charset="0"/>
              </a:rPr>
              <a:t>HiỂU</a:t>
            </a:r>
            <a:r>
              <a:rPr lang="en-US" sz="2000" b="1" u="sng" dirty="0" smtClean="0">
                <a:latin typeface="Times New Roman" pitchFamily="18" charset="0"/>
                <a:cs typeface="Times New Roman" pitchFamily="18" charset="0"/>
              </a:rPr>
              <a:t> VĂN BẢN</a:t>
            </a:r>
            <a:r>
              <a:rPr lang="en-US" sz="2000" b="1" u="sng" dirty="0" smtClean="0"/>
              <a:t>:</a:t>
            </a:r>
            <a:endParaRPr lang="en-US" sz="2000" b="1" u="sng" dirty="0"/>
          </a:p>
        </p:txBody>
      </p:sp>
      <p:sp>
        <p:nvSpPr>
          <p:cNvPr id="6" name="Diamond 5"/>
          <p:cNvSpPr/>
          <p:nvPr/>
        </p:nvSpPr>
        <p:spPr>
          <a:xfrm>
            <a:off x="251521" y="771550"/>
            <a:ext cx="257273" cy="216024"/>
          </a:xfrm>
          <a:prstGeom prst="diamond">
            <a:avLst/>
          </a:prstGeom>
          <a:solidFill>
            <a:schemeClr val="tx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en-US"/>
          </a:p>
        </p:txBody>
      </p:sp>
      <p:sp>
        <p:nvSpPr>
          <p:cNvPr id="7" name="TextBox 6"/>
          <p:cNvSpPr txBox="1"/>
          <p:nvPr/>
        </p:nvSpPr>
        <p:spPr>
          <a:xfrm>
            <a:off x="467544" y="627534"/>
            <a:ext cx="2736304" cy="400110"/>
          </a:xfrm>
          <a:prstGeom prst="rect">
            <a:avLst/>
          </a:prstGeom>
          <a:noFill/>
        </p:spPr>
        <p:txBody>
          <a:bodyPr wrap="square" lIns="91438" tIns="45719" rIns="91438" bIns="45719" rtlCol="0">
            <a:spAutoFit/>
          </a:bodyPr>
          <a:lstStyle/>
          <a:p>
            <a:r>
              <a:rPr lang="en-US" sz="2000" b="1" u="sng"/>
              <a:t>Nhân vật Lão Hạc</a:t>
            </a:r>
          </a:p>
        </p:txBody>
      </p:sp>
      <p:sp>
        <p:nvSpPr>
          <p:cNvPr id="8" name="TextBox 7"/>
          <p:cNvSpPr txBox="1"/>
          <p:nvPr/>
        </p:nvSpPr>
        <p:spPr>
          <a:xfrm>
            <a:off x="395537" y="138135"/>
            <a:ext cx="389193" cy="369332"/>
          </a:xfrm>
          <a:prstGeom prst="rect">
            <a:avLst/>
          </a:prstGeom>
          <a:noFill/>
        </p:spPr>
        <p:txBody>
          <a:bodyPr wrap="square" lIns="91438" tIns="45719" rIns="91438" bIns="45719" rtlCol="0">
            <a:spAutoFit/>
          </a:bodyPr>
          <a:lstStyle/>
          <a:p>
            <a:r>
              <a:rPr lang="en-US" b="1" dirty="0"/>
              <a:t>II</a:t>
            </a:r>
          </a:p>
        </p:txBody>
      </p:sp>
      <p:sp>
        <p:nvSpPr>
          <p:cNvPr id="9" name="TextBox 8"/>
          <p:cNvSpPr txBox="1"/>
          <p:nvPr/>
        </p:nvSpPr>
        <p:spPr>
          <a:xfrm>
            <a:off x="-1687" y="546235"/>
            <a:ext cx="253207" cy="369332"/>
          </a:xfrm>
          <a:prstGeom prst="rect">
            <a:avLst/>
          </a:prstGeom>
          <a:noFill/>
        </p:spPr>
        <p:txBody>
          <a:bodyPr wrap="square" lIns="91438" tIns="45719" rIns="91438" bIns="45719" rtlCol="0">
            <a:spAutoFit/>
          </a:bodyPr>
          <a:lstStyle/>
          <a:p>
            <a:r>
              <a:rPr lang="en-US" b="1"/>
              <a:t>1</a:t>
            </a:r>
          </a:p>
        </p:txBody>
      </p:sp>
      <p:pic>
        <p:nvPicPr>
          <p:cNvPr id="10" name="图片 62"/>
          <p:cNvPicPr>
            <a:picLocks noChangeAspect="1"/>
          </p:cNvPicPr>
          <p:nvPr/>
        </p:nvPicPr>
        <p:blipFill rotWithShape="1">
          <a:blip r:embed="rId2" cstate="print"/>
          <a:srcRect t="22468" b="23041"/>
          <a:stretch>
            <a:fillRect/>
          </a:stretch>
        </p:blipFill>
        <p:spPr>
          <a:xfrm>
            <a:off x="1757894" y="3"/>
            <a:ext cx="5326842" cy="5164931"/>
          </a:xfrm>
          <a:prstGeom prst="rect">
            <a:avLst/>
          </a:prstGeom>
        </p:spPr>
      </p:pic>
      <p:sp>
        <p:nvSpPr>
          <p:cNvPr id="11" name="文本框 47"/>
          <p:cNvSpPr txBox="1"/>
          <p:nvPr/>
        </p:nvSpPr>
        <p:spPr>
          <a:xfrm>
            <a:off x="3145449" y="1203599"/>
            <a:ext cx="994504" cy="992579"/>
          </a:xfrm>
          <a:prstGeom prst="rect">
            <a:avLst/>
          </a:prstGeom>
          <a:noFill/>
        </p:spPr>
        <p:txBody>
          <a:bodyPr wrap="none" lIns="68577" tIns="34289" rIns="68577" bIns="34289" rtlCol="0">
            <a:spAutoFit/>
          </a:bodyPr>
          <a:lstStyle/>
          <a:p>
            <a:pPr algn="ctr" defTabSz="685766"/>
            <a:r>
              <a:rPr lang="en-US" altLang="zh-CN" sz="6000" dirty="0">
                <a:solidFill>
                  <a:srgbClr val="FFC535"/>
                </a:solidFill>
                <a:latin typeface="Agency FB" panose="020B0503020202020204" pitchFamily="34" charset="0"/>
                <a:ea typeface="微软雅黑 Light" panose="020B0502040204020203" pitchFamily="34" charset="-122"/>
              </a:rPr>
              <a:t>02</a:t>
            </a:r>
            <a:endParaRPr lang="zh-CN" altLang="en-US" sz="6000" dirty="0">
              <a:solidFill>
                <a:srgbClr val="FFC535"/>
              </a:solidFill>
              <a:latin typeface="Agency FB" panose="020B0503020202020204" pitchFamily="34" charset="0"/>
              <a:ea typeface="微软雅黑 Light" panose="020B0502040204020203" pitchFamily="34" charset="-122"/>
            </a:endParaRPr>
          </a:p>
        </p:txBody>
      </p:sp>
      <p:sp>
        <p:nvSpPr>
          <p:cNvPr id="13" name="文本框 49"/>
          <p:cNvSpPr txBox="1"/>
          <p:nvPr/>
        </p:nvSpPr>
        <p:spPr>
          <a:xfrm>
            <a:off x="4591268" y="3003799"/>
            <a:ext cx="994504" cy="992579"/>
          </a:xfrm>
          <a:prstGeom prst="rect">
            <a:avLst/>
          </a:prstGeom>
          <a:noFill/>
        </p:spPr>
        <p:txBody>
          <a:bodyPr wrap="none" lIns="68577" tIns="34289" rIns="68577" bIns="34289" rtlCol="0">
            <a:spAutoFit/>
          </a:bodyPr>
          <a:lstStyle/>
          <a:p>
            <a:pPr algn="ctr" defTabSz="685766"/>
            <a:r>
              <a:rPr lang="en-US" altLang="zh-CN" sz="6000" dirty="0">
                <a:solidFill>
                  <a:srgbClr val="C8C2AC"/>
                </a:solidFill>
                <a:latin typeface="Agency FB" panose="020B0503020202020204" pitchFamily="34" charset="0"/>
                <a:ea typeface="微软雅黑 Light" panose="020B0502040204020203" pitchFamily="34" charset="-122"/>
              </a:rPr>
              <a:t>04</a:t>
            </a:r>
            <a:endParaRPr lang="zh-CN" altLang="en-US" sz="6000" dirty="0">
              <a:solidFill>
                <a:srgbClr val="C8C2AC"/>
              </a:solidFill>
              <a:latin typeface="Agency FB" panose="020B0503020202020204" pitchFamily="34" charset="0"/>
              <a:ea typeface="微软雅黑 Light" panose="020B0502040204020203" pitchFamily="34" charset="-122"/>
            </a:endParaRPr>
          </a:p>
        </p:txBody>
      </p:sp>
      <p:sp>
        <p:nvSpPr>
          <p:cNvPr id="15" name="文本框 48"/>
          <p:cNvSpPr txBox="1"/>
          <p:nvPr/>
        </p:nvSpPr>
        <p:spPr>
          <a:xfrm>
            <a:off x="5093966" y="2211711"/>
            <a:ext cx="1278235" cy="992579"/>
          </a:xfrm>
          <a:prstGeom prst="rect">
            <a:avLst/>
          </a:prstGeom>
          <a:noFill/>
        </p:spPr>
        <p:txBody>
          <a:bodyPr wrap="square" lIns="68577" tIns="34289" rIns="68577" bIns="34289" rtlCol="0">
            <a:spAutoFit/>
          </a:bodyPr>
          <a:lstStyle/>
          <a:p>
            <a:pPr algn="ctr" defTabSz="685766"/>
            <a:r>
              <a:rPr lang="en-US" altLang="zh-CN" sz="6000" dirty="0">
                <a:solidFill>
                  <a:srgbClr val="EB7513"/>
                </a:solidFill>
                <a:latin typeface="Agency FB" panose="020B0503020202020204" pitchFamily="34" charset="0"/>
                <a:ea typeface="微软雅黑 Light" panose="020B0502040204020203" pitchFamily="34" charset="-122"/>
              </a:rPr>
              <a:t>03</a:t>
            </a:r>
            <a:endParaRPr lang="zh-CN" altLang="en-US" sz="6000" dirty="0">
              <a:solidFill>
                <a:srgbClr val="EB7513"/>
              </a:solidFill>
              <a:latin typeface="Agency FB" panose="020B0503020202020204" pitchFamily="34" charset="0"/>
              <a:ea typeface="微软雅黑 Light" panose="020B0502040204020203" pitchFamily="34" charset="-122"/>
            </a:endParaRPr>
          </a:p>
        </p:txBody>
      </p:sp>
      <p:sp>
        <p:nvSpPr>
          <p:cNvPr id="16" name="文本框 38"/>
          <p:cNvSpPr txBox="1"/>
          <p:nvPr/>
        </p:nvSpPr>
        <p:spPr>
          <a:xfrm>
            <a:off x="3721514" y="123479"/>
            <a:ext cx="994503" cy="992579"/>
          </a:xfrm>
          <a:prstGeom prst="rect">
            <a:avLst/>
          </a:prstGeom>
          <a:noFill/>
        </p:spPr>
        <p:txBody>
          <a:bodyPr wrap="none" lIns="68577" tIns="34289" rIns="68577" bIns="34289" rtlCol="0">
            <a:spAutoFit/>
          </a:bodyPr>
          <a:lstStyle/>
          <a:p>
            <a:pPr algn="ctr" defTabSz="685766"/>
            <a:r>
              <a:rPr lang="en-US" altLang="zh-CN" sz="6000" dirty="0">
                <a:solidFill>
                  <a:srgbClr val="3DBCC0"/>
                </a:solidFill>
                <a:latin typeface="Agency FB" panose="020B0503020202020204" pitchFamily="34" charset="0"/>
                <a:ea typeface="微软雅黑 Light" panose="020B0502040204020203" pitchFamily="34" charset="-122"/>
              </a:rPr>
              <a:t>01</a:t>
            </a:r>
            <a:endParaRPr lang="zh-CN" altLang="en-US" sz="6000" dirty="0">
              <a:solidFill>
                <a:srgbClr val="3DBCC0"/>
              </a:solidFill>
              <a:latin typeface="Agency FB" panose="020B0503020202020204" pitchFamily="34" charset="0"/>
              <a:ea typeface="微软雅黑 Light" panose="020B0502040204020203" pitchFamily="34" charset="-122"/>
            </a:endParaRPr>
          </a:p>
        </p:txBody>
      </p:sp>
      <p:pic>
        <p:nvPicPr>
          <p:cNvPr id="18" name="图片 25"/>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rot="5400000" flipH="1" flipV="1">
            <a:off x="5829850" y="654123"/>
            <a:ext cx="1398933" cy="6650935"/>
          </a:xfrm>
          <a:prstGeom prst="rect">
            <a:avLst/>
          </a:prstGeom>
        </p:spPr>
      </p:pic>
      <p:pic>
        <p:nvPicPr>
          <p:cNvPr id="19" name="图片 26"/>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rot="5400000" flipH="1" flipV="1">
            <a:off x="4821155" y="-270274"/>
            <a:ext cx="1398933" cy="6650935"/>
          </a:xfrm>
          <a:prstGeom prst="rect">
            <a:avLst/>
          </a:prstGeom>
        </p:spPr>
      </p:pic>
      <p:pic>
        <p:nvPicPr>
          <p:cNvPr id="21" name="图片 2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rot="5400000" flipH="1" flipV="1">
            <a:off x="3235601" y="-2264051"/>
            <a:ext cx="1398933" cy="6650935"/>
          </a:xfrm>
          <a:prstGeom prst="rect">
            <a:avLst/>
          </a:prstGeom>
        </p:spPr>
      </p:pic>
      <p:pic>
        <p:nvPicPr>
          <p:cNvPr id="22" name="图片 4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rot="5400000" flipH="1" flipV="1">
            <a:off x="5454081" y="2812732"/>
            <a:ext cx="1184797" cy="4807556"/>
          </a:xfrm>
          <a:prstGeom prst="rect">
            <a:avLst/>
          </a:prstGeom>
        </p:spPr>
      </p:pic>
      <p:grpSp>
        <p:nvGrpSpPr>
          <p:cNvPr id="23" name="组合 36"/>
          <p:cNvGrpSpPr/>
          <p:nvPr/>
        </p:nvGrpSpPr>
        <p:grpSpPr>
          <a:xfrm>
            <a:off x="4355977" y="411511"/>
            <a:ext cx="4922030" cy="1728105"/>
            <a:chOff x="5698467" y="1254754"/>
            <a:chExt cx="6732364" cy="2533389"/>
          </a:xfrm>
        </p:grpSpPr>
        <p:sp>
          <p:nvSpPr>
            <p:cNvPr id="24" name="任意多边形 37"/>
            <p:cNvSpPr/>
            <p:nvPr/>
          </p:nvSpPr>
          <p:spPr bwMode="auto">
            <a:xfrm>
              <a:off x="5698467" y="2521512"/>
              <a:ext cx="6732364" cy="1266631"/>
            </a:xfrm>
            <a:custGeom>
              <a:avLst/>
              <a:gdLst>
                <a:gd name="connsiteX0" fmla="*/ 592463 w 6732363"/>
                <a:gd name="connsiteY0" fmla="*/ 0 h 1266631"/>
                <a:gd name="connsiteX1" fmla="*/ 3764885 w 6732363"/>
                <a:gd name="connsiteY1" fmla="*/ 0 h 1266631"/>
                <a:gd name="connsiteX2" fmla="*/ 4459887 w 6732363"/>
                <a:gd name="connsiteY2" fmla="*/ 0 h 1266631"/>
                <a:gd name="connsiteX3" fmla="*/ 4823318 w 6732363"/>
                <a:gd name="connsiteY3" fmla="*/ 0 h 1266631"/>
                <a:gd name="connsiteX4" fmla="*/ 4834982 w 6732363"/>
                <a:gd name="connsiteY4" fmla="*/ 0 h 1266631"/>
                <a:gd name="connsiteX5" fmla="*/ 5037041 w 6732363"/>
                <a:gd name="connsiteY5" fmla="*/ 0 h 1266631"/>
                <a:gd name="connsiteX6" fmla="*/ 6732363 w 6732363"/>
                <a:gd name="connsiteY6" fmla="*/ 0 h 1266631"/>
                <a:gd name="connsiteX7" fmla="*/ 6732363 w 6732363"/>
                <a:gd name="connsiteY7" fmla="*/ 1266631 h 1266631"/>
                <a:gd name="connsiteX8" fmla="*/ 4459887 w 6732363"/>
                <a:gd name="connsiteY8" fmla="*/ 1266631 h 1266631"/>
                <a:gd name="connsiteX9" fmla="*/ 4459887 w 6732363"/>
                <a:gd name="connsiteY9" fmla="*/ 1255776 h 1266631"/>
                <a:gd name="connsiteX10" fmla="*/ 3764885 w 6732363"/>
                <a:gd name="connsiteY10" fmla="*/ 1255776 h 1266631"/>
                <a:gd name="connsiteX11" fmla="*/ 0 w 6732363"/>
                <a:gd name="connsiteY11" fmla="*/ 1255776 h 1266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32363" h="1266631">
                  <a:moveTo>
                    <a:pt x="592463" y="0"/>
                  </a:moveTo>
                  <a:lnTo>
                    <a:pt x="3764885" y="0"/>
                  </a:lnTo>
                  <a:lnTo>
                    <a:pt x="4459887" y="0"/>
                  </a:lnTo>
                  <a:lnTo>
                    <a:pt x="4823318" y="0"/>
                  </a:lnTo>
                  <a:lnTo>
                    <a:pt x="4834982" y="0"/>
                  </a:lnTo>
                  <a:lnTo>
                    <a:pt x="5037041" y="0"/>
                  </a:lnTo>
                  <a:lnTo>
                    <a:pt x="6732363" y="0"/>
                  </a:lnTo>
                  <a:lnTo>
                    <a:pt x="6732363" y="1266631"/>
                  </a:lnTo>
                  <a:lnTo>
                    <a:pt x="4459887" y="1266631"/>
                  </a:lnTo>
                  <a:lnTo>
                    <a:pt x="4459887" y="1255776"/>
                  </a:lnTo>
                  <a:lnTo>
                    <a:pt x="3764885" y="1255776"/>
                  </a:lnTo>
                  <a:lnTo>
                    <a:pt x="0" y="1255776"/>
                  </a:lnTo>
                  <a:close/>
                </a:path>
              </a:pathLst>
            </a:custGeom>
            <a:solidFill>
              <a:schemeClr val="accent5">
                <a:lumMod val="60000"/>
                <a:lumOff val="40000"/>
              </a:schemeClr>
            </a:solidFill>
            <a:ln>
              <a:noFill/>
            </a:ln>
            <a:effectLst>
              <a:outerShdw blurRad="279400" dir="2700000" sx="103000" sy="103000" algn="tl" rotWithShape="0">
                <a:prstClr val="black">
                  <a:alpha val="40000"/>
                </a:prstClr>
              </a:outerShdw>
            </a:effectLst>
          </p:spPr>
          <p:txBody>
            <a:bodyPr vert="horz" wrap="square" lIns="91440" tIns="45720" rIns="91440" bIns="45720" numCol="1" anchor="t" anchorCtr="0" compatLnSpc="1">
              <a:noAutofit/>
            </a:bodyPr>
            <a:lstStyle/>
            <a:p>
              <a:pPr defTabSz="685766"/>
              <a:endParaRPr lang="zh-CN" altLang="en-US" sz="1400">
                <a:solidFill>
                  <a:prstClr val="black"/>
                </a:solidFill>
              </a:endParaRPr>
            </a:p>
          </p:txBody>
        </p:sp>
        <p:sp>
          <p:nvSpPr>
            <p:cNvPr id="25" name="任意多边形 35"/>
            <p:cNvSpPr/>
            <p:nvPr/>
          </p:nvSpPr>
          <p:spPr bwMode="auto">
            <a:xfrm>
              <a:off x="6278312" y="1254754"/>
              <a:ext cx="6117659" cy="1255776"/>
            </a:xfrm>
            <a:custGeom>
              <a:avLst/>
              <a:gdLst>
                <a:gd name="connsiteX0" fmla="*/ 592463 w 6117659"/>
                <a:gd name="connsiteY0" fmla="*/ 0 h 1255776"/>
                <a:gd name="connsiteX1" fmla="*/ 3764885 w 6117659"/>
                <a:gd name="connsiteY1" fmla="*/ 0 h 1255776"/>
                <a:gd name="connsiteX2" fmla="*/ 4834982 w 6117659"/>
                <a:gd name="connsiteY2" fmla="*/ 0 h 1255776"/>
                <a:gd name="connsiteX3" fmla="*/ 4834982 w 6117659"/>
                <a:gd name="connsiteY3" fmla="*/ 2421 h 1255776"/>
                <a:gd name="connsiteX4" fmla="*/ 6117659 w 6117659"/>
                <a:gd name="connsiteY4" fmla="*/ 2421 h 1255776"/>
                <a:gd name="connsiteX5" fmla="*/ 6117659 w 6117659"/>
                <a:gd name="connsiteY5" fmla="*/ 1253355 h 1255776"/>
                <a:gd name="connsiteX6" fmla="*/ 4834982 w 6117659"/>
                <a:gd name="connsiteY6" fmla="*/ 1253355 h 1255776"/>
                <a:gd name="connsiteX7" fmla="*/ 4834982 w 6117659"/>
                <a:gd name="connsiteY7" fmla="*/ 1255776 h 1255776"/>
                <a:gd name="connsiteX8" fmla="*/ 3764885 w 6117659"/>
                <a:gd name="connsiteY8" fmla="*/ 1255776 h 1255776"/>
                <a:gd name="connsiteX9" fmla="*/ 0 w 6117659"/>
                <a:gd name="connsiteY9" fmla="*/ 1255776 h 1255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17659" h="1255776">
                  <a:moveTo>
                    <a:pt x="592463" y="0"/>
                  </a:moveTo>
                  <a:lnTo>
                    <a:pt x="3764885" y="0"/>
                  </a:lnTo>
                  <a:lnTo>
                    <a:pt x="4834982" y="0"/>
                  </a:lnTo>
                  <a:lnTo>
                    <a:pt x="4834982" y="2421"/>
                  </a:lnTo>
                  <a:lnTo>
                    <a:pt x="6117659" y="2421"/>
                  </a:lnTo>
                  <a:lnTo>
                    <a:pt x="6117659" y="1253355"/>
                  </a:lnTo>
                  <a:lnTo>
                    <a:pt x="4834982" y="1253355"/>
                  </a:lnTo>
                  <a:lnTo>
                    <a:pt x="4834982" y="1255776"/>
                  </a:lnTo>
                  <a:lnTo>
                    <a:pt x="3764885" y="1255776"/>
                  </a:lnTo>
                  <a:lnTo>
                    <a:pt x="0" y="1255776"/>
                  </a:lnTo>
                  <a:close/>
                </a:path>
              </a:pathLst>
            </a:custGeom>
            <a:gradFill flip="none" rotWithShape="1">
              <a:gsLst>
                <a:gs pos="6000">
                  <a:schemeClr val="accent1">
                    <a:lumMod val="50000"/>
                  </a:schemeClr>
                </a:gs>
                <a:gs pos="100000">
                  <a:schemeClr val="accent1">
                    <a:lumMod val="60000"/>
                    <a:lumOff val="40000"/>
                  </a:schemeClr>
                </a:gs>
                <a:gs pos="9000">
                  <a:schemeClr val="accent1">
                    <a:lumMod val="75000"/>
                  </a:schemeClr>
                </a:gs>
                <a:gs pos="12000">
                  <a:schemeClr val="accent1"/>
                </a:gs>
              </a:gsLst>
              <a:lin ang="1440000" scaled="0"/>
              <a:tileRect/>
            </a:gradFill>
            <a:ln>
              <a:noFill/>
            </a:ln>
            <a:effectLst>
              <a:outerShdw blurRad="279400" dir="2700000" sx="103000" sy="103000" algn="tl" rotWithShape="0">
                <a:prstClr val="black">
                  <a:alpha val="40000"/>
                </a:prstClr>
              </a:outerShdw>
            </a:effectLst>
          </p:spPr>
          <p:txBody>
            <a:bodyPr vert="horz" wrap="square" lIns="91440" tIns="45720" rIns="91440" bIns="45720" numCol="1" anchor="t" anchorCtr="0" compatLnSpc="1">
              <a:noAutofit/>
            </a:bodyPr>
            <a:lstStyle/>
            <a:p>
              <a:pPr defTabSz="685766"/>
              <a:endParaRPr lang="zh-CN" altLang="en-US" sz="1400">
                <a:solidFill>
                  <a:prstClr val="black"/>
                </a:solidFill>
              </a:endParaRPr>
            </a:p>
          </p:txBody>
        </p:sp>
      </p:grpSp>
      <p:sp>
        <p:nvSpPr>
          <p:cNvPr id="27" name="任意多边形 40"/>
          <p:cNvSpPr/>
          <p:nvPr/>
        </p:nvSpPr>
        <p:spPr bwMode="auto">
          <a:xfrm flipH="1" flipV="1">
            <a:off x="170800" y="2139703"/>
            <a:ext cx="5049272" cy="949973"/>
          </a:xfrm>
          <a:custGeom>
            <a:avLst/>
            <a:gdLst>
              <a:gd name="connsiteX0" fmla="*/ 592463 w 6732363"/>
              <a:gd name="connsiteY0" fmla="*/ 0 h 1266631"/>
              <a:gd name="connsiteX1" fmla="*/ 3764885 w 6732363"/>
              <a:gd name="connsiteY1" fmla="*/ 0 h 1266631"/>
              <a:gd name="connsiteX2" fmla="*/ 4459887 w 6732363"/>
              <a:gd name="connsiteY2" fmla="*/ 0 h 1266631"/>
              <a:gd name="connsiteX3" fmla="*/ 4823318 w 6732363"/>
              <a:gd name="connsiteY3" fmla="*/ 0 h 1266631"/>
              <a:gd name="connsiteX4" fmla="*/ 4834982 w 6732363"/>
              <a:gd name="connsiteY4" fmla="*/ 0 h 1266631"/>
              <a:gd name="connsiteX5" fmla="*/ 5037041 w 6732363"/>
              <a:gd name="connsiteY5" fmla="*/ 0 h 1266631"/>
              <a:gd name="connsiteX6" fmla="*/ 6732363 w 6732363"/>
              <a:gd name="connsiteY6" fmla="*/ 0 h 1266631"/>
              <a:gd name="connsiteX7" fmla="*/ 6732363 w 6732363"/>
              <a:gd name="connsiteY7" fmla="*/ 1266631 h 1266631"/>
              <a:gd name="connsiteX8" fmla="*/ 4459887 w 6732363"/>
              <a:gd name="connsiteY8" fmla="*/ 1266631 h 1266631"/>
              <a:gd name="connsiteX9" fmla="*/ 4459887 w 6732363"/>
              <a:gd name="connsiteY9" fmla="*/ 1255776 h 1266631"/>
              <a:gd name="connsiteX10" fmla="*/ 3764885 w 6732363"/>
              <a:gd name="connsiteY10" fmla="*/ 1255776 h 1266631"/>
              <a:gd name="connsiteX11" fmla="*/ 0 w 6732363"/>
              <a:gd name="connsiteY11" fmla="*/ 1255776 h 1266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32363" h="1266631">
                <a:moveTo>
                  <a:pt x="592463" y="0"/>
                </a:moveTo>
                <a:lnTo>
                  <a:pt x="3764885" y="0"/>
                </a:lnTo>
                <a:lnTo>
                  <a:pt x="4459887" y="0"/>
                </a:lnTo>
                <a:lnTo>
                  <a:pt x="4823318" y="0"/>
                </a:lnTo>
                <a:lnTo>
                  <a:pt x="4834982" y="0"/>
                </a:lnTo>
                <a:lnTo>
                  <a:pt x="5037041" y="0"/>
                </a:lnTo>
                <a:lnTo>
                  <a:pt x="6732363" y="0"/>
                </a:lnTo>
                <a:lnTo>
                  <a:pt x="6732363" y="1266631"/>
                </a:lnTo>
                <a:lnTo>
                  <a:pt x="4459887" y="1266631"/>
                </a:lnTo>
                <a:lnTo>
                  <a:pt x="4459887" y="1255776"/>
                </a:lnTo>
                <a:lnTo>
                  <a:pt x="3764885" y="1255776"/>
                </a:lnTo>
                <a:lnTo>
                  <a:pt x="0" y="1255776"/>
                </a:lnTo>
                <a:close/>
              </a:path>
            </a:pathLst>
          </a:custGeom>
          <a:solidFill>
            <a:schemeClr val="accent5">
              <a:lumMod val="75000"/>
            </a:schemeClr>
          </a:solidFill>
          <a:ln>
            <a:noFill/>
          </a:ln>
          <a:effectLst>
            <a:outerShdw blurRad="279400" dir="2700000" sx="103000" sy="103000" algn="tl" rotWithShape="0">
              <a:prstClr val="black">
                <a:alpha val="40000"/>
              </a:prstClr>
            </a:outerShdw>
          </a:effectLst>
        </p:spPr>
        <p:txBody>
          <a:bodyPr vert="horz" wrap="square" lIns="68577" tIns="34289" rIns="68577" bIns="34289" numCol="1" anchor="t" anchorCtr="0" compatLnSpc="1">
            <a:noAutofit/>
          </a:bodyPr>
          <a:lstStyle/>
          <a:p>
            <a:pPr defTabSz="685766"/>
            <a:endParaRPr lang="zh-CN" altLang="en-US" sz="1400">
              <a:solidFill>
                <a:prstClr val="black"/>
              </a:solidFill>
            </a:endParaRPr>
          </a:p>
        </p:txBody>
      </p:sp>
      <p:sp>
        <p:nvSpPr>
          <p:cNvPr id="28" name="任意多边形 41"/>
          <p:cNvSpPr/>
          <p:nvPr/>
        </p:nvSpPr>
        <p:spPr bwMode="auto">
          <a:xfrm flipH="1" flipV="1">
            <a:off x="165913" y="3121916"/>
            <a:ext cx="4588244" cy="941832"/>
          </a:xfrm>
          <a:custGeom>
            <a:avLst/>
            <a:gdLst>
              <a:gd name="connsiteX0" fmla="*/ 592463 w 6117659"/>
              <a:gd name="connsiteY0" fmla="*/ 0 h 1255776"/>
              <a:gd name="connsiteX1" fmla="*/ 3764885 w 6117659"/>
              <a:gd name="connsiteY1" fmla="*/ 0 h 1255776"/>
              <a:gd name="connsiteX2" fmla="*/ 4834982 w 6117659"/>
              <a:gd name="connsiteY2" fmla="*/ 0 h 1255776"/>
              <a:gd name="connsiteX3" fmla="*/ 4834982 w 6117659"/>
              <a:gd name="connsiteY3" fmla="*/ 2421 h 1255776"/>
              <a:gd name="connsiteX4" fmla="*/ 6117659 w 6117659"/>
              <a:gd name="connsiteY4" fmla="*/ 2421 h 1255776"/>
              <a:gd name="connsiteX5" fmla="*/ 6117659 w 6117659"/>
              <a:gd name="connsiteY5" fmla="*/ 1253355 h 1255776"/>
              <a:gd name="connsiteX6" fmla="*/ 4834982 w 6117659"/>
              <a:gd name="connsiteY6" fmla="*/ 1253355 h 1255776"/>
              <a:gd name="connsiteX7" fmla="*/ 4834982 w 6117659"/>
              <a:gd name="connsiteY7" fmla="*/ 1255776 h 1255776"/>
              <a:gd name="connsiteX8" fmla="*/ 3764885 w 6117659"/>
              <a:gd name="connsiteY8" fmla="*/ 1255776 h 1255776"/>
              <a:gd name="connsiteX9" fmla="*/ 0 w 6117659"/>
              <a:gd name="connsiteY9" fmla="*/ 1255776 h 1255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17659" h="1255776">
                <a:moveTo>
                  <a:pt x="592463" y="0"/>
                </a:moveTo>
                <a:lnTo>
                  <a:pt x="3764885" y="0"/>
                </a:lnTo>
                <a:lnTo>
                  <a:pt x="4834982" y="0"/>
                </a:lnTo>
                <a:lnTo>
                  <a:pt x="4834982" y="2421"/>
                </a:lnTo>
                <a:lnTo>
                  <a:pt x="6117659" y="2421"/>
                </a:lnTo>
                <a:lnTo>
                  <a:pt x="6117659" y="1253355"/>
                </a:lnTo>
                <a:lnTo>
                  <a:pt x="4834982" y="1253355"/>
                </a:lnTo>
                <a:lnTo>
                  <a:pt x="4834982" y="1255776"/>
                </a:lnTo>
                <a:lnTo>
                  <a:pt x="3764885" y="1255776"/>
                </a:lnTo>
                <a:lnTo>
                  <a:pt x="0" y="1255776"/>
                </a:lnTo>
                <a:close/>
              </a:path>
            </a:pathLst>
          </a:custGeom>
          <a:solidFill>
            <a:schemeClr val="tx2">
              <a:lumMod val="40000"/>
              <a:lumOff val="60000"/>
            </a:schemeClr>
          </a:solidFill>
          <a:ln>
            <a:noFill/>
          </a:ln>
          <a:effectLst>
            <a:outerShdw blurRad="279400" dir="2700000" sx="103000" sy="103000" algn="tl" rotWithShape="0">
              <a:prstClr val="black">
                <a:alpha val="40000"/>
              </a:prstClr>
            </a:outerShdw>
          </a:effectLst>
        </p:spPr>
        <p:txBody>
          <a:bodyPr vert="horz" wrap="square" lIns="68577" tIns="34289" rIns="68577" bIns="34289" numCol="1" anchor="t" anchorCtr="0" compatLnSpc="1">
            <a:noAutofit/>
          </a:bodyPr>
          <a:lstStyle/>
          <a:p>
            <a:pPr defTabSz="685766"/>
            <a:endParaRPr lang="zh-CN" altLang="en-US" sz="1400">
              <a:solidFill>
                <a:prstClr val="black"/>
              </a:solidFill>
            </a:endParaRPr>
          </a:p>
        </p:txBody>
      </p:sp>
      <p:pic>
        <p:nvPicPr>
          <p:cNvPr id="30" name="图片 4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rot="5400000" flipH="1" flipV="1">
            <a:off x="1341311" y="2220334"/>
            <a:ext cx="1184797" cy="4807556"/>
          </a:xfrm>
          <a:prstGeom prst="rect">
            <a:avLst/>
          </a:prstGeom>
        </p:spPr>
      </p:pic>
      <p:sp>
        <p:nvSpPr>
          <p:cNvPr id="44" name="任意多边形 41"/>
          <p:cNvSpPr/>
          <p:nvPr/>
        </p:nvSpPr>
        <p:spPr bwMode="auto">
          <a:xfrm flipH="1" flipV="1">
            <a:off x="165912" y="4083918"/>
            <a:ext cx="4097788" cy="941832"/>
          </a:xfrm>
          <a:custGeom>
            <a:avLst/>
            <a:gdLst>
              <a:gd name="connsiteX0" fmla="*/ 592463 w 6117659"/>
              <a:gd name="connsiteY0" fmla="*/ 0 h 1255776"/>
              <a:gd name="connsiteX1" fmla="*/ 3764885 w 6117659"/>
              <a:gd name="connsiteY1" fmla="*/ 0 h 1255776"/>
              <a:gd name="connsiteX2" fmla="*/ 4834982 w 6117659"/>
              <a:gd name="connsiteY2" fmla="*/ 0 h 1255776"/>
              <a:gd name="connsiteX3" fmla="*/ 4834982 w 6117659"/>
              <a:gd name="connsiteY3" fmla="*/ 2421 h 1255776"/>
              <a:gd name="connsiteX4" fmla="*/ 6117659 w 6117659"/>
              <a:gd name="connsiteY4" fmla="*/ 2421 h 1255776"/>
              <a:gd name="connsiteX5" fmla="*/ 6117659 w 6117659"/>
              <a:gd name="connsiteY5" fmla="*/ 1253355 h 1255776"/>
              <a:gd name="connsiteX6" fmla="*/ 4834982 w 6117659"/>
              <a:gd name="connsiteY6" fmla="*/ 1253355 h 1255776"/>
              <a:gd name="connsiteX7" fmla="*/ 4834982 w 6117659"/>
              <a:gd name="connsiteY7" fmla="*/ 1255776 h 1255776"/>
              <a:gd name="connsiteX8" fmla="*/ 3764885 w 6117659"/>
              <a:gd name="connsiteY8" fmla="*/ 1255776 h 1255776"/>
              <a:gd name="connsiteX9" fmla="*/ 0 w 6117659"/>
              <a:gd name="connsiteY9" fmla="*/ 1255776 h 1255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17659" h="1255776">
                <a:moveTo>
                  <a:pt x="592463" y="0"/>
                </a:moveTo>
                <a:lnTo>
                  <a:pt x="3764885" y="0"/>
                </a:lnTo>
                <a:lnTo>
                  <a:pt x="4834982" y="0"/>
                </a:lnTo>
                <a:lnTo>
                  <a:pt x="4834982" y="2421"/>
                </a:lnTo>
                <a:lnTo>
                  <a:pt x="6117659" y="2421"/>
                </a:lnTo>
                <a:lnTo>
                  <a:pt x="6117659" y="1253355"/>
                </a:lnTo>
                <a:lnTo>
                  <a:pt x="4834982" y="1253355"/>
                </a:lnTo>
                <a:lnTo>
                  <a:pt x="4834982" y="1255776"/>
                </a:lnTo>
                <a:lnTo>
                  <a:pt x="3764885" y="1255776"/>
                </a:lnTo>
                <a:lnTo>
                  <a:pt x="0" y="1255776"/>
                </a:lnTo>
                <a:close/>
              </a:path>
            </a:pathLst>
          </a:custGeom>
          <a:ln/>
        </p:spPr>
        <p:style>
          <a:lnRef idx="1">
            <a:schemeClr val="accent5"/>
          </a:lnRef>
          <a:fillRef idx="3">
            <a:schemeClr val="accent5"/>
          </a:fillRef>
          <a:effectRef idx="2">
            <a:schemeClr val="accent5"/>
          </a:effectRef>
          <a:fontRef idx="minor">
            <a:schemeClr val="lt1"/>
          </a:fontRef>
        </p:style>
        <p:txBody>
          <a:bodyPr vert="horz" wrap="square" lIns="68577" tIns="34289" rIns="68577" bIns="34289" numCol="1" anchor="t" anchorCtr="0" compatLnSpc="1">
            <a:noAutofit/>
          </a:bodyPr>
          <a:lstStyle/>
          <a:p>
            <a:pPr defTabSz="685766"/>
            <a:endParaRPr lang="zh-CN" altLang="en-US" sz="1400">
              <a:solidFill>
                <a:prstClr val="black"/>
              </a:solidFill>
            </a:endParaRPr>
          </a:p>
        </p:txBody>
      </p:sp>
      <p:sp>
        <p:nvSpPr>
          <p:cNvPr id="45" name="文本框 47"/>
          <p:cNvSpPr txBox="1"/>
          <p:nvPr/>
        </p:nvSpPr>
        <p:spPr>
          <a:xfrm>
            <a:off x="4539629" y="4099451"/>
            <a:ext cx="994501" cy="992577"/>
          </a:xfrm>
          <a:prstGeom prst="rect">
            <a:avLst/>
          </a:prstGeom>
          <a:noFill/>
        </p:spPr>
        <p:txBody>
          <a:bodyPr wrap="none" lIns="68577" tIns="34289" rIns="68577" bIns="34289" rtlCol="0">
            <a:spAutoFit/>
          </a:bodyPr>
          <a:lstStyle/>
          <a:p>
            <a:pPr algn="ctr" defTabSz="685766"/>
            <a:r>
              <a:rPr lang="en-US" altLang="zh-CN" sz="6000">
                <a:solidFill>
                  <a:schemeClr val="accent5">
                    <a:lumMod val="75000"/>
                  </a:schemeClr>
                </a:solidFill>
                <a:latin typeface="Agency FB" panose="020B0503020202020204" pitchFamily="34" charset="0"/>
                <a:ea typeface="微软雅黑 Light" panose="020B0502040204020203" pitchFamily="34" charset="-122"/>
              </a:rPr>
              <a:t>05</a:t>
            </a:r>
            <a:endParaRPr lang="zh-CN" altLang="en-US" sz="6000" dirty="0">
              <a:solidFill>
                <a:schemeClr val="accent5">
                  <a:lumMod val="75000"/>
                </a:schemeClr>
              </a:solidFill>
              <a:latin typeface="Agency FB" panose="020B0503020202020204" pitchFamily="34" charset="0"/>
              <a:ea typeface="微软雅黑 Light" panose="020B0502040204020203" pitchFamily="34" charset="-122"/>
            </a:endParaRPr>
          </a:p>
        </p:txBody>
      </p:sp>
      <p:sp>
        <p:nvSpPr>
          <p:cNvPr id="3" name="TextBox 2"/>
          <p:cNvSpPr txBox="1"/>
          <p:nvPr/>
        </p:nvSpPr>
        <p:spPr>
          <a:xfrm>
            <a:off x="5436096" y="555527"/>
            <a:ext cx="3409992" cy="461665"/>
          </a:xfrm>
          <a:prstGeom prst="rect">
            <a:avLst/>
          </a:prstGeom>
          <a:noFill/>
        </p:spPr>
        <p:txBody>
          <a:bodyPr wrap="square" lIns="91438" tIns="45719" rIns="91438" bIns="45719" rtlCol="0">
            <a:spAutoFit/>
          </a:bodyPr>
          <a:lstStyle/>
          <a:p>
            <a:r>
              <a:rPr lang="en-US" sz="2400" b="1">
                <a:latin typeface="Times New Roman" pitchFamily="18" charset="0"/>
                <a:cs typeface="Times New Roman" pitchFamily="18" charset="0"/>
              </a:rPr>
              <a:t>Tình cảnh của lão Hạc</a:t>
            </a:r>
          </a:p>
        </p:txBody>
      </p:sp>
      <p:sp>
        <p:nvSpPr>
          <p:cNvPr id="46" name="TextBox 45"/>
          <p:cNvSpPr txBox="1"/>
          <p:nvPr/>
        </p:nvSpPr>
        <p:spPr>
          <a:xfrm>
            <a:off x="225904" y="4324002"/>
            <a:ext cx="3409992" cy="461665"/>
          </a:xfrm>
          <a:prstGeom prst="rect">
            <a:avLst/>
          </a:prstGeom>
          <a:noFill/>
        </p:spPr>
        <p:txBody>
          <a:bodyPr wrap="square" lIns="91438" tIns="45719" rIns="91438" bIns="45719" rtlCol="0">
            <a:spAutoFit/>
          </a:bodyPr>
          <a:lstStyle/>
          <a:p>
            <a:r>
              <a:rPr lang="en-US" sz="2400" b="1" dirty="0" err="1">
                <a:latin typeface="Times New Roman" pitchFamily="18" charset="0"/>
                <a:cs typeface="Times New Roman" pitchFamily="18" charset="0"/>
              </a:rPr>
              <a:t>Cái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chết</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của</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lão</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Hạc</a:t>
            </a:r>
            <a:endParaRPr lang="en-US" sz="2400" b="1" dirty="0">
              <a:latin typeface="Times New Roman" pitchFamily="18" charset="0"/>
              <a:cs typeface="Times New Roman" pitchFamily="18" charset="0"/>
            </a:endParaRPr>
          </a:p>
        </p:txBody>
      </p:sp>
      <p:sp>
        <p:nvSpPr>
          <p:cNvPr id="47" name="TextBox 46"/>
          <p:cNvSpPr txBox="1"/>
          <p:nvPr/>
        </p:nvSpPr>
        <p:spPr>
          <a:xfrm>
            <a:off x="5088521" y="1469055"/>
            <a:ext cx="3875968" cy="461665"/>
          </a:xfrm>
          <a:prstGeom prst="rect">
            <a:avLst/>
          </a:prstGeom>
          <a:noFill/>
        </p:spPr>
        <p:txBody>
          <a:bodyPr wrap="square" lIns="91438" tIns="45719" rIns="91438" bIns="45719" rtlCol="0">
            <a:spAutoFit/>
          </a:bodyPr>
          <a:lstStyle/>
          <a:p>
            <a:r>
              <a:rPr lang="en-US" sz="2400" b="1">
                <a:latin typeface="Times New Roman" pitchFamily="18" charset="0"/>
                <a:cs typeface="Times New Roman" pitchFamily="18" charset="0"/>
              </a:rPr>
              <a:t>Chuyện lão Hạc bán chó</a:t>
            </a:r>
          </a:p>
        </p:txBody>
      </p:sp>
      <p:sp>
        <p:nvSpPr>
          <p:cNvPr id="48" name="TextBox 47"/>
          <p:cNvSpPr txBox="1"/>
          <p:nvPr/>
        </p:nvSpPr>
        <p:spPr>
          <a:xfrm>
            <a:off x="611561" y="3291830"/>
            <a:ext cx="4559140" cy="830997"/>
          </a:xfrm>
          <a:prstGeom prst="rect">
            <a:avLst/>
          </a:prstGeom>
          <a:noFill/>
        </p:spPr>
        <p:txBody>
          <a:bodyPr wrap="square" lIns="91438" tIns="45719" rIns="91438" bIns="45719" rtlCol="0">
            <a:spAutoFit/>
          </a:bodyPr>
          <a:lstStyle/>
          <a:p>
            <a:r>
              <a:rPr lang="en-US" sz="2400" b="1">
                <a:latin typeface="Times New Roman" pitchFamily="18" charset="0"/>
                <a:cs typeface="Times New Roman" pitchFamily="18" charset="0"/>
              </a:rPr>
              <a:t>Cuộc sống của lão sau</a:t>
            </a:r>
          </a:p>
          <a:p>
            <a:r>
              <a:rPr lang="en-US" sz="2400" b="1">
                <a:latin typeface="Times New Roman" pitchFamily="18" charset="0"/>
                <a:cs typeface="Times New Roman" pitchFamily="18" charset="0"/>
              </a:rPr>
              <a:t>khi bán chó</a:t>
            </a:r>
          </a:p>
        </p:txBody>
      </p:sp>
      <p:sp>
        <p:nvSpPr>
          <p:cNvPr id="49" name="TextBox 48"/>
          <p:cNvSpPr txBox="1"/>
          <p:nvPr/>
        </p:nvSpPr>
        <p:spPr>
          <a:xfrm>
            <a:off x="945984" y="2383856"/>
            <a:ext cx="3409992" cy="461665"/>
          </a:xfrm>
          <a:prstGeom prst="rect">
            <a:avLst/>
          </a:prstGeom>
          <a:noFill/>
        </p:spPr>
        <p:txBody>
          <a:bodyPr wrap="square" lIns="91438" tIns="45719" rIns="91438" bIns="45719" rtlCol="0">
            <a:spAutoFit/>
          </a:bodyPr>
          <a:lstStyle/>
          <a:p>
            <a:r>
              <a:rPr lang="en-US" sz="2400" b="1">
                <a:latin typeface="Times New Roman" pitchFamily="18" charset="0"/>
                <a:cs typeface="Times New Roman" pitchFamily="18" charset="0"/>
              </a:rPr>
              <a:t>Việc nhờ cậy Ông giáo</a:t>
            </a:r>
          </a:p>
        </p:txBody>
      </p:sp>
    </p:spTree>
    <p:extLst>
      <p:ext uri="{BB962C8B-B14F-4D97-AF65-F5344CB8AC3E}">
        <p14:creationId xmlns:p14="http://schemas.microsoft.com/office/powerpoint/2010/main" xmlns="" val="3786060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80">
                                          <p:stCondLst>
                                            <p:cond delay="0"/>
                                          </p:stCondLst>
                                        </p:cTn>
                                        <p:tgtEl>
                                          <p:spTgt spid="10"/>
                                        </p:tgtEl>
                                      </p:cBhvr>
                                    </p:animEffect>
                                    <p:anim calcmode="lin" valueType="num">
                                      <p:cBhvr>
                                        <p:cTn id="8"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13" dur="26">
                                          <p:stCondLst>
                                            <p:cond delay="650"/>
                                          </p:stCondLst>
                                        </p:cTn>
                                        <p:tgtEl>
                                          <p:spTgt spid="10"/>
                                        </p:tgtEl>
                                      </p:cBhvr>
                                      <p:to x="100000" y="60000"/>
                                    </p:animScale>
                                    <p:animScale>
                                      <p:cBhvr>
                                        <p:cTn id="14" dur="166" decel="50000">
                                          <p:stCondLst>
                                            <p:cond delay="676"/>
                                          </p:stCondLst>
                                        </p:cTn>
                                        <p:tgtEl>
                                          <p:spTgt spid="10"/>
                                        </p:tgtEl>
                                      </p:cBhvr>
                                      <p:to x="100000" y="100000"/>
                                    </p:animScale>
                                    <p:animScale>
                                      <p:cBhvr>
                                        <p:cTn id="15" dur="26">
                                          <p:stCondLst>
                                            <p:cond delay="1312"/>
                                          </p:stCondLst>
                                        </p:cTn>
                                        <p:tgtEl>
                                          <p:spTgt spid="10"/>
                                        </p:tgtEl>
                                      </p:cBhvr>
                                      <p:to x="100000" y="80000"/>
                                    </p:animScale>
                                    <p:animScale>
                                      <p:cBhvr>
                                        <p:cTn id="16" dur="166" decel="50000">
                                          <p:stCondLst>
                                            <p:cond delay="1338"/>
                                          </p:stCondLst>
                                        </p:cTn>
                                        <p:tgtEl>
                                          <p:spTgt spid="10"/>
                                        </p:tgtEl>
                                      </p:cBhvr>
                                      <p:to x="100000" y="100000"/>
                                    </p:animScale>
                                    <p:animScale>
                                      <p:cBhvr>
                                        <p:cTn id="17" dur="26">
                                          <p:stCondLst>
                                            <p:cond delay="1642"/>
                                          </p:stCondLst>
                                        </p:cTn>
                                        <p:tgtEl>
                                          <p:spTgt spid="10"/>
                                        </p:tgtEl>
                                      </p:cBhvr>
                                      <p:to x="100000" y="90000"/>
                                    </p:animScale>
                                    <p:animScale>
                                      <p:cBhvr>
                                        <p:cTn id="18" dur="166" decel="50000">
                                          <p:stCondLst>
                                            <p:cond delay="1668"/>
                                          </p:stCondLst>
                                        </p:cTn>
                                        <p:tgtEl>
                                          <p:spTgt spid="10"/>
                                        </p:tgtEl>
                                      </p:cBhvr>
                                      <p:to x="100000" y="100000"/>
                                    </p:animScale>
                                    <p:animScale>
                                      <p:cBhvr>
                                        <p:cTn id="19" dur="26">
                                          <p:stCondLst>
                                            <p:cond delay="1808"/>
                                          </p:stCondLst>
                                        </p:cTn>
                                        <p:tgtEl>
                                          <p:spTgt spid="10"/>
                                        </p:tgtEl>
                                      </p:cBhvr>
                                      <p:to x="100000" y="95000"/>
                                    </p:animScale>
                                    <p:animScale>
                                      <p:cBhvr>
                                        <p:cTn id="20" dur="166" decel="50000">
                                          <p:stCondLst>
                                            <p:cond delay="1834"/>
                                          </p:stCondLst>
                                        </p:cTn>
                                        <p:tgtEl>
                                          <p:spTgt spid="10"/>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ipe(down)">
                                      <p:cBhvr>
                                        <p:cTn id="23" dur="580">
                                          <p:stCondLst>
                                            <p:cond delay="0"/>
                                          </p:stCondLst>
                                        </p:cTn>
                                        <p:tgtEl>
                                          <p:spTgt spid="11"/>
                                        </p:tgtEl>
                                      </p:cBhvr>
                                    </p:animEffect>
                                    <p:anim calcmode="lin" valueType="num">
                                      <p:cBhvr>
                                        <p:cTn id="24"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29" dur="26">
                                          <p:stCondLst>
                                            <p:cond delay="650"/>
                                          </p:stCondLst>
                                        </p:cTn>
                                        <p:tgtEl>
                                          <p:spTgt spid="11"/>
                                        </p:tgtEl>
                                      </p:cBhvr>
                                      <p:to x="100000" y="60000"/>
                                    </p:animScale>
                                    <p:animScale>
                                      <p:cBhvr>
                                        <p:cTn id="30" dur="166" decel="50000">
                                          <p:stCondLst>
                                            <p:cond delay="676"/>
                                          </p:stCondLst>
                                        </p:cTn>
                                        <p:tgtEl>
                                          <p:spTgt spid="11"/>
                                        </p:tgtEl>
                                      </p:cBhvr>
                                      <p:to x="100000" y="100000"/>
                                    </p:animScale>
                                    <p:animScale>
                                      <p:cBhvr>
                                        <p:cTn id="31" dur="26">
                                          <p:stCondLst>
                                            <p:cond delay="1312"/>
                                          </p:stCondLst>
                                        </p:cTn>
                                        <p:tgtEl>
                                          <p:spTgt spid="11"/>
                                        </p:tgtEl>
                                      </p:cBhvr>
                                      <p:to x="100000" y="80000"/>
                                    </p:animScale>
                                    <p:animScale>
                                      <p:cBhvr>
                                        <p:cTn id="32" dur="166" decel="50000">
                                          <p:stCondLst>
                                            <p:cond delay="1338"/>
                                          </p:stCondLst>
                                        </p:cTn>
                                        <p:tgtEl>
                                          <p:spTgt spid="11"/>
                                        </p:tgtEl>
                                      </p:cBhvr>
                                      <p:to x="100000" y="100000"/>
                                    </p:animScale>
                                    <p:animScale>
                                      <p:cBhvr>
                                        <p:cTn id="33" dur="26">
                                          <p:stCondLst>
                                            <p:cond delay="1642"/>
                                          </p:stCondLst>
                                        </p:cTn>
                                        <p:tgtEl>
                                          <p:spTgt spid="11"/>
                                        </p:tgtEl>
                                      </p:cBhvr>
                                      <p:to x="100000" y="90000"/>
                                    </p:animScale>
                                    <p:animScale>
                                      <p:cBhvr>
                                        <p:cTn id="34" dur="166" decel="50000">
                                          <p:stCondLst>
                                            <p:cond delay="1668"/>
                                          </p:stCondLst>
                                        </p:cTn>
                                        <p:tgtEl>
                                          <p:spTgt spid="11"/>
                                        </p:tgtEl>
                                      </p:cBhvr>
                                      <p:to x="100000" y="100000"/>
                                    </p:animScale>
                                    <p:animScale>
                                      <p:cBhvr>
                                        <p:cTn id="35" dur="26">
                                          <p:stCondLst>
                                            <p:cond delay="1808"/>
                                          </p:stCondLst>
                                        </p:cTn>
                                        <p:tgtEl>
                                          <p:spTgt spid="11"/>
                                        </p:tgtEl>
                                      </p:cBhvr>
                                      <p:to x="100000" y="95000"/>
                                    </p:animScale>
                                    <p:animScale>
                                      <p:cBhvr>
                                        <p:cTn id="36" dur="166" decel="50000">
                                          <p:stCondLst>
                                            <p:cond delay="1834"/>
                                          </p:stCondLst>
                                        </p:cTn>
                                        <p:tgtEl>
                                          <p:spTgt spid="11"/>
                                        </p:tgtEl>
                                      </p:cBhvr>
                                      <p:to x="100000" y="100000"/>
                                    </p:animScale>
                                  </p:childTnLst>
                                </p:cTn>
                              </p:par>
                              <p:par>
                                <p:cTn id="37" presetID="26" presetClass="entr" presetSubtype="0" fill="hold" grpId="0" nodeType="with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wipe(down)">
                                      <p:cBhvr>
                                        <p:cTn id="39" dur="580">
                                          <p:stCondLst>
                                            <p:cond delay="0"/>
                                          </p:stCondLst>
                                        </p:cTn>
                                        <p:tgtEl>
                                          <p:spTgt spid="13"/>
                                        </p:tgtEl>
                                      </p:cBhvr>
                                    </p:animEffect>
                                    <p:anim calcmode="lin" valueType="num">
                                      <p:cBhvr>
                                        <p:cTn id="40"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45" dur="26">
                                          <p:stCondLst>
                                            <p:cond delay="650"/>
                                          </p:stCondLst>
                                        </p:cTn>
                                        <p:tgtEl>
                                          <p:spTgt spid="13"/>
                                        </p:tgtEl>
                                      </p:cBhvr>
                                      <p:to x="100000" y="60000"/>
                                    </p:animScale>
                                    <p:animScale>
                                      <p:cBhvr>
                                        <p:cTn id="46" dur="166" decel="50000">
                                          <p:stCondLst>
                                            <p:cond delay="676"/>
                                          </p:stCondLst>
                                        </p:cTn>
                                        <p:tgtEl>
                                          <p:spTgt spid="13"/>
                                        </p:tgtEl>
                                      </p:cBhvr>
                                      <p:to x="100000" y="100000"/>
                                    </p:animScale>
                                    <p:animScale>
                                      <p:cBhvr>
                                        <p:cTn id="47" dur="26">
                                          <p:stCondLst>
                                            <p:cond delay="1312"/>
                                          </p:stCondLst>
                                        </p:cTn>
                                        <p:tgtEl>
                                          <p:spTgt spid="13"/>
                                        </p:tgtEl>
                                      </p:cBhvr>
                                      <p:to x="100000" y="80000"/>
                                    </p:animScale>
                                    <p:animScale>
                                      <p:cBhvr>
                                        <p:cTn id="48" dur="166" decel="50000">
                                          <p:stCondLst>
                                            <p:cond delay="1338"/>
                                          </p:stCondLst>
                                        </p:cTn>
                                        <p:tgtEl>
                                          <p:spTgt spid="13"/>
                                        </p:tgtEl>
                                      </p:cBhvr>
                                      <p:to x="100000" y="100000"/>
                                    </p:animScale>
                                    <p:animScale>
                                      <p:cBhvr>
                                        <p:cTn id="49" dur="26">
                                          <p:stCondLst>
                                            <p:cond delay="1642"/>
                                          </p:stCondLst>
                                        </p:cTn>
                                        <p:tgtEl>
                                          <p:spTgt spid="13"/>
                                        </p:tgtEl>
                                      </p:cBhvr>
                                      <p:to x="100000" y="90000"/>
                                    </p:animScale>
                                    <p:animScale>
                                      <p:cBhvr>
                                        <p:cTn id="50" dur="166" decel="50000">
                                          <p:stCondLst>
                                            <p:cond delay="1668"/>
                                          </p:stCondLst>
                                        </p:cTn>
                                        <p:tgtEl>
                                          <p:spTgt spid="13"/>
                                        </p:tgtEl>
                                      </p:cBhvr>
                                      <p:to x="100000" y="100000"/>
                                    </p:animScale>
                                    <p:animScale>
                                      <p:cBhvr>
                                        <p:cTn id="51" dur="26">
                                          <p:stCondLst>
                                            <p:cond delay="1808"/>
                                          </p:stCondLst>
                                        </p:cTn>
                                        <p:tgtEl>
                                          <p:spTgt spid="13"/>
                                        </p:tgtEl>
                                      </p:cBhvr>
                                      <p:to x="100000" y="95000"/>
                                    </p:animScale>
                                    <p:animScale>
                                      <p:cBhvr>
                                        <p:cTn id="52" dur="166" decel="50000">
                                          <p:stCondLst>
                                            <p:cond delay="1834"/>
                                          </p:stCondLst>
                                        </p:cTn>
                                        <p:tgtEl>
                                          <p:spTgt spid="13"/>
                                        </p:tgtEl>
                                      </p:cBhvr>
                                      <p:to x="100000" y="100000"/>
                                    </p:animScale>
                                  </p:childTnLst>
                                </p:cTn>
                              </p:par>
                              <p:par>
                                <p:cTn id="53" presetID="26" presetClass="entr" presetSubtype="0" fill="hold" grpId="0" nodeType="withEffect">
                                  <p:stCondLst>
                                    <p:cond delay="0"/>
                                  </p:stCondLst>
                                  <p:childTnLst>
                                    <p:set>
                                      <p:cBhvr>
                                        <p:cTn id="54" dur="1" fill="hold">
                                          <p:stCondLst>
                                            <p:cond delay="0"/>
                                          </p:stCondLst>
                                        </p:cTn>
                                        <p:tgtEl>
                                          <p:spTgt spid="15"/>
                                        </p:tgtEl>
                                        <p:attrNameLst>
                                          <p:attrName>style.visibility</p:attrName>
                                        </p:attrNameLst>
                                      </p:cBhvr>
                                      <p:to>
                                        <p:strVal val="visible"/>
                                      </p:to>
                                    </p:set>
                                    <p:animEffect transition="in" filter="wipe(down)">
                                      <p:cBhvr>
                                        <p:cTn id="55" dur="580">
                                          <p:stCondLst>
                                            <p:cond delay="0"/>
                                          </p:stCondLst>
                                        </p:cTn>
                                        <p:tgtEl>
                                          <p:spTgt spid="15"/>
                                        </p:tgtEl>
                                      </p:cBhvr>
                                    </p:animEffect>
                                    <p:anim calcmode="lin" valueType="num">
                                      <p:cBhvr>
                                        <p:cTn id="56"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57"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58"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59"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60"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61" dur="26">
                                          <p:stCondLst>
                                            <p:cond delay="650"/>
                                          </p:stCondLst>
                                        </p:cTn>
                                        <p:tgtEl>
                                          <p:spTgt spid="15"/>
                                        </p:tgtEl>
                                      </p:cBhvr>
                                      <p:to x="100000" y="60000"/>
                                    </p:animScale>
                                    <p:animScale>
                                      <p:cBhvr>
                                        <p:cTn id="62" dur="166" decel="50000">
                                          <p:stCondLst>
                                            <p:cond delay="676"/>
                                          </p:stCondLst>
                                        </p:cTn>
                                        <p:tgtEl>
                                          <p:spTgt spid="15"/>
                                        </p:tgtEl>
                                      </p:cBhvr>
                                      <p:to x="100000" y="100000"/>
                                    </p:animScale>
                                    <p:animScale>
                                      <p:cBhvr>
                                        <p:cTn id="63" dur="26">
                                          <p:stCondLst>
                                            <p:cond delay="1312"/>
                                          </p:stCondLst>
                                        </p:cTn>
                                        <p:tgtEl>
                                          <p:spTgt spid="15"/>
                                        </p:tgtEl>
                                      </p:cBhvr>
                                      <p:to x="100000" y="80000"/>
                                    </p:animScale>
                                    <p:animScale>
                                      <p:cBhvr>
                                        <p:cTn id="64" dur="166" decel="50000">
                                          <p:stCondLst>
                                            <p:cond delay="1338"/>
                                          </p:stCondLst>
                                        </p:cTn>
                                        <p:tgtEl>
                                          <p:spTgt spid="15"/>
                                        </p:tgtEl>
                                      </p:cBhvr>
                                      <p:to x="100000" y="100000"/>
                                    </p:animScale>
                                    <p:animScale>
                                      <p:cBhvr>
                                        <p:cTn id="65" dur="26">
                                          <p:stCondLst>
                                            <p:cond delay="1642"/>
                                          </p:stCondLst>
                                        </p:cTn>
                                        <p:tgtEl>
                                          <p:spTgt spid="15"/>
                                        </p:tgtEl>
                                      </p:cBhvr>
                                      <p:to x="100000" y="90000"/>
                                    </p:animScale>
                                    <p:animScale>
                                      <p:cBhvr>
                                        <p:cTn id="66" dur="166" decel="50000">
                                          <p:stCondLst>
                                            <p:cond delay="1668"/>
                                          </p:stCondLst>
                                        </p:cTn>
                                        <p:tgtEl>
                                          <p:spTgt spid="15"/>
                                        </p:tgtEl>
                                      </p:cBhvr>
                                      <p:to x="100000" y="100000"/>
                                    </p:animScale>
                                    <p:animScale>
                                      <p:cBhvr>
                                        <p:cTn id="67" dur="26">
                                          <p:stCondLst>
                                            <p:cond delay="1808"/>
                                          </p:stCondLst>
                                        </p:cTn>
                                        <p:tgtEl>
                                          <p:spTgt spid="15"/>
                                        </p:tgtEl>
                                      </p:cBhvr>
                                      <p:to x="100000" y="95000"/>
                                    </p:animScale>
                                    <p:animScale>
                                      <p:cBhvr>
                                        <p:cTn id="68" dur="166" decel="50000">
                                          <p:stCondLst>
                                            <p:cond delay="1834"/>
                                          </p:stCondLst>
                                        </p:cTn>
                                        <p:tgtEl>
                                          <p:spTgt spid="15"/>
                                        </p:tgtEl>
                                      </p:cBhvr>
                                      <p:to x="100000" y="100000"/>
                                    </p:animScale>
                                  </p:childTnLst>
                                </p:cTn>
                              </p:par>
                              <p:par>
                                <p:cTn id="69" presetID="26" presetClass="entr" presetSubtype="0" fill="hold" grpId="0" nodeType="withEffect">
                                  <p:stCondLst>
                                    <p:cond delay="0"/>
                                  </p:stCondLst>
                                  <p:childTnLst>
                                    <p:set>
                                      <p:cBhvr>
                                        <p:cTn id="70" dur="1" fill="hold">
                                          <p:stCondLst>
                                            <p:cond delay="0"/>
                                          </p:stCondLst>
                                        </p:cTn>
                                        <p:tgtEl>
                                          <p:spTgt spid="16"/>
                                        </p:tgtEl>
                                        <p:attrNameLst>
                                          <p:attrName>style.visibility</p:attrName>
                                        </p:attrNameLst>
                                      </p:cBhvr>
                                      <p:to>
                                        <p:strVal val="visible"/>
                                      </p:to>
                                    </p:set>
                                    <p:animEffect transition="in" filter="wipe(down)">
                                      <p:cBhvr>
                                        <p:cTn id="71" dur="580">
                                          <p:stCondLst>
                                            <p:cond delay="0"/>
                                          </p:stCondLst>
                                        </p:cTn>
                                        <p:tgtEl>
                                          <p:spTgt spid="16"/>
                                        </p:tgtEl>
                                      </p:cBhvr>
                                    </p:animEffect>
                                    <p:anim calcmode="lin" valueType="num">
                                      <p:cBhvr>
                                        <p:cTn id="72"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73"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74"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75"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76"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77" dur="26">
                                          <p:stCondLst>
                                            <p:cond delay="650"/>
                                          </p:stCondLst>
                                        </p:cTn>
                                        <p:tgtEl>
                                          <p:spTgt spid="16"/>
                                        </p:tgtEl>
                                      </p:cBhvr>
                                      <p:to x="100000" y="60000"/>
                                    </p:animScale>
                                    <p:animScale>
                                      <p:cBhvr>
                                        <p:cTn id="78" dur="166" decel="50000">
                                          <p:stCondLst>
                                            <p:cond delay="676"/>
                                          </p:stCondLst>
                                        </p:cTn>
                                        <p:tgtEl>
                                          <p:spTgt spid="16"/>
                                        </p:tgtEl>
                                      </p:cBhvr>
                                      <p:to x="100000" y="100000"/>
                                    </p:animScale>
                                    <p:animScale>
                                      <p:cBhvr>
                                        <p:cTn id="79" dur="26">
                                          <p:stCondLst>
                                            <p:cond delay="1312"/>
                                          </p:stCondLst>
                                        </p:cTn>
                                        <p:tgtEl>
                                          <p:spTgt spid="16"/>
                                        </p:tgtEl>
                                      </p:cBhvr>
                                      <p:to x="100000" y="80000"/>
                                    </p:animScale>
                                    <p:animScale>
                                      <p:cBhvr>
                                        <p:cTn id="80" dur="166" decel="50000">
                                          <p:stCondLst>
                                            <p:cond delay="1338"/>
                                          </p:stCondLst>
                                        </p:cTn>
                                        <p:tgtEl>
                                          <p:spTgt spid="16"/>
                                        </p:tgtEl>
                                      </p:cBhvr>
                                      <p:to x="100000" y="100000"/>
                                    </p:animScale>
                                    <p:animScale>
                                      <p:cBhvr>
                                        <p:cTn id="81" dur="26">
                                          <p:stCondLst>
                                            <p:cond delay="1642"/>
                                          </p:stCondLst>
                                        </p:cTn>
                                        <p:tgtEl>
                                          <p:spTgt spid="16"/>
                                        </p:tgtEl>
                                      </p:cBhvr>
                                      <p:to x="100000" y="90000"/>
                                    </p:animScale>
                                    <p:animScale>
                                      <p:cBhvr>
                                        <p:cTn id="82" dur="166" decel="50000">
                                          <p:stCondLst>
                                            <p:cond delay="1668"/>
                                          </p:stCondLst>
                                        </p:cTn>
                                        <p:tgtEl>
                                          <p:spTgt spid="16"/>
                                        </p:tgtEl>
                                      </p:cBhvr>
                                      <p:to x="100000" y="100000"/>
                                    </p:animScale>
                                    <p:animScale>
                                      <p:cBhvr>
                                        <p:cTn id="83" dur="26">
                                          <p:stCondLst>
                                            <p:cond delay="1808"/>
                                          </p:stCondLst>
                                        </p:cTn>
                                        <p:tgtEl>
                                          <p:spTgt spid="16"/>
                                        </p:tgtEl>
                                      </p:cBhvr>
                                      <p:to x="100000" y="95000"/>
                                    </p:animScale>
                                    <p:animScale>
                                      <p:cBhvr>
                                        <p:cTn id="84" dur="166" decel="50000">
                                          <p:stCondLst>
                                            <p:cond delay="1834"/>
                                          </p:stCondLst>
                                        </p:cTn>
                                        <p:tgtEl>
                                          <p:spTgt spid="16"/>
                                        </p:tgtEl>
                                      </p:cBhvr>
                                      <p:to x="100000" y="100000"/>
                                    </p:animScale>
                                  </p:childTnLst>
                                </p:cTn>
                              </p:par>
                              <p:par>
                                <p:cTn id="85" presetID="26" presetClass="entr" presetSubtype="0" fill="hold" nodeType="withEffect">
                                  <p:stCondLst>
                                    <p:cond delay="0"/>
                                  </p:stCondLst>
                                  <p:childTnLst>
                                    <p:set>
                                      <p:cBhvr>
                                        <p:cTn id="86" dur="1" fill="hold">
                                          <p:stCondLst>
                                            <p:cond delay="0"/>
                                          </p:stCondLst>
                                        </p:cTn>
                                        <p:tgtEl>
                                          <p:spTgt spid="18"/>
                                        </p:tgtEl>
                                        <p:attrNameLst>
                                          <p:attrName>style.visibility</p:attrName>
                                        </p:attrNameLst>
                                      </p:cBhvr>
                                      <p:to>
                                        <p:strVal val="visible"/>
                                      </p:to>
                                    </p:set>
                                    <p:animEffect transition="in" filter="wipe(down)">
                                      <p:cBhvr>
                                        <p:cTn id="87" dur="580">
                                          <p:stCondLst>
                                            <p:cond delay="0"/>
                                          </p:stCondLst>
                                        </p:cTn>
                                        <p:tgtEl>
                                          <p:spTgt spid="18"/>
                                        </p:tgtEl>
                                      </p:cBhvr>
                                    </p:animEffect>
                                    <p:anim calcmode="lin" valueType="num">
                                      <p:cBhvr>
                                        <p:cTn id="88"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89"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90"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91"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92"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93" dur="26">
                                          <p:stCondLst>
                                            <p:cond delay="650"/>
                                          </p:stCondLst>
                                        </p:cTn>
                                        <p:tgtEl>
                                          <p:spTgt spid="18"/>
                                        </p:tgtEl>
                                      </p:cBhvr>
                                      <p:to x="100000" y="60000"/>
                                    </p:animScale>
                                    <p:animScale>
                                      <p:cBhvr>
                                        <p:cTn id="94" dur="166" decel="50000">
                                          <p:stCondLst>
                                            <p:cond delay="676"/>
                                          </p:stCondLst>
                                        </p:cTn>
                                        <p:tgtEl>
                                          <p:spTgt spid="18"/>
                                        </p:tgtEl>
                                      </p:cBhvr>
                                      <p:to x="100000" y="100000"/>
                                    </p:animScale>
                                    <p:animScale>
                                      <p:cBhvr>
                                        <p:cTn id="95" dur="26">
                                          <p:stCondLst>
                                            <p:cond delay="1312"/>
                                          </p:stCondLst>
                                        </p:cTn>
                                        <p:tgtEl>
                                          <p:spTgt spid="18"/>
                                        </p:tgtEl>
                                      </p:cBhvr>
                                      <p:to x="100000" y="80000"/>
                                    </p:animScale>
                                    <p:animScale>
                                      <p:cBhvr>
                                        <p:cTn id="96" dur="166" decel="50000">
                                          <p:stCondLst>
                                            <p:cond delay="1338"/>
                                          </p:stCondLst>
                                        </p:cTn>
                                        <p:tgtEl>
                                          <p:spTgt spid="18"/>
                                        </p:tgtEl>
                                      </p:cBhvr>
                                      <p:to x="100000" y="100000"/>
                                    </p:animScale>
                                    <p:animScale>
                                      <p:cBhvr>
                                        <p:cTn id="97" dur="26">
                                          <p:stCondLst>
                                            <p:cond delay="1642"/>
                                          </p:stCondLst>
                                        </p:cTn>
                                        <p:tgtEl>
                                          <p:spTgt spid="18"/>
                                        </p:tgtEl>
                                      </p:cBhvr>
                                      <p:to x="100000" y="90000"/>
                                    </p:animScale>
                                    <p:animScale>
                                      <p:cBhvr>
                                        <p:cTn id="98" dur="166" decel="50000">
                                          <p:stCondLst>
                                            <p:cond delay="1668"/>
                                          </p:stCondLst>
                                        </p:cTn>
                                        <p:tgtEl>
                                          <p:spTgt spid="18"/>
                                        </p:tgtEl>
                                      </p:cBhvr>
                                      <p:to x="100000" y="100000"/>
                                    </p:animScale>
                                    <p:animScale>
                                      <p:cBhvr>
                                        <p:cTn id="99" dur="26">
                                          <p:stCondLst>
                                            <p:cond delay="1808"/>
                                          </p:stCondLst>
                                        </p:cTn>
                                        <p:tgtEl>
                                          <p:spTgt spid="18"/>
                                        </p:tgtEl>
                                      </p:cBhvr>
                                      <p:to x="100000" y="95000"/>
                                    </p:animScale>
                                    <p:animScale>
                                      <p:cBhvr>
                                        <p:cTn id="100" dur="166" decel="50000">
                                          <p:stCondLst>
                                            <p:cond delay="1834"/>
                                          </p:stCondLst>
                                        </p:cTn>
                                        <p:tgtEl>
                                          <p:spTgt spid="18"/>
                                        </p:tgtEl>
                                      </p:cBhvr>
                                      <p:to x="100000" y="100000"/>
                                    </p:animScale>
                                  </p:childTnLst>
                                </p:cTn>
                              </p:par>
                              <p:par>
                                <p:cTn id="101" presetID="26" presetClass="entr" presetSubtype="0" fill="hold" nodeType="withEffect">
                                  <p:stCondLst>
                                    <p:cond delay="0"/>
                                  </p:stCondLst>
                                  <p:childTnLst>
                                    <p:set>
                                      <p:cBhvr>
                                        <p:cTn id="102" dur="1" fill="hold">
                                          <p:stCondLst>
                                            <p:cond delay="0"/>
                                          </p:stCondLst>
                                        </p:cTn>
                                        <p:tgtEl>
                                          <p:spTgt spid="19"/>
                                        </p:tgtEl>
                                        <p:attrNameLst>
                                          <p:attrName>style.visibility</p:attrName>
                                        </p:attrNameLst>
                                      </p:cBhvr>
                                      <p:to>
                                        <p:strVal val="visible"/>
                                      </p:to>
                                    </p:set>
                                    <p:animEffect transition="in" filter="wipe(down)">
                                      <p:cBhvr>
                                        <p:cTn id="103" dur="580">
                                          <p:stCondLst>
                                            <p:cond delay="0"/>
                                          </p:stCondLst>
                                        </p:cTn>
                                        <p:tgtEl>
                                          <p:spTgt spid="19"/>
                                        </p:tgtEl>
                                      </p:cBhvr>
                                    </p:animEffect>
                                    <p:anim calcmode="lin" valueType="num">
                                      <p:cBhvr>
                                        <p:cTn id="104"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105"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106"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107"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108"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109" dur="26">
                                          <p:stCondLst>
                                            <p:cond delay="650"/>
                                          </p:stCondLst>
                                        </p:cTn>
                                        <p:tgtEl>
                                          <p:spTgt spid="19"/>
                                        </p:tgtEl>
                                      </p:cBhvr>
                                      <p:to x="100000" y="60000"/>
                                    </p:animScale>
                                    <p:animScale>
                                      <p:cBhvr>
                                        <p:cTn id="110" dur="166" decel="50000">
                                          <p:stCondLst>
                                            <p:cond delay="676"/>
                                          </p:stCondLst>
                                        </p:cTn>
                                        <p:tgtEl>
                                          <p:spTgt spid="19"/>
                                        </p:tgtEl>
                                      </p:cBhvr>
                                      <p:to x="100000" y="100000"/>
                                    </p:animScale>
                                    <p:animScale>
                                      <p:cBhvr>
                                        <p:cTn id="111" dur="26">
                                          <p:stCondLst>
                                            <p:cond delay="1312"/>
                                          </p:stCondLst>
                                        </p:cTn>
                                        <p:tgtEl>
                                          <p:spTgt spid="19"/>
                                        </p:tgtEl>
                                      </p:cBhvr>
                                      <p:to x="100000" y="80000"/>
                                    </p:animScale>
                                    <p:animScale>
                                      <p:cBhvr>
                                        <p:cTn id="112" dur="166" decel="50000">
                                          <p:stCondLst>
                                            <p:cond delay="1338"/>
                                          </p:stCondLst>
                                        </p:cTn>
                                        <p:tgtEl>
                                          <p:spTgt spid="19"/>
                                        </p:tgtEl>
                                      </p:cBhvr>
                                      <p:to x="100000" y="100000"/>
                                    </p:animScale>
                                    <p:animScale>
                                      <p:cBhvr>
                                        <p:cTn id="113" dur="26">
                                          <p:stCondLst>
                                            <p:cond delay="1642"/>
                                          </p:stCondLst>
                                        </p:cTn>
                                        <p:tgtEl>
                                          <p:spTgt spid="19"/>
                                        </p:tgtEl>
                                      </p:cBhvr>
                                      <p:to x="100000" y="90000"/>
                                    </p:animScale>
                                    <p:animScale>
                                      <p:cBhvr>
                                        <p:cTn id="114" dur="166" decel="50000">
                                          <p:stCondLst>
                                            <p:cond delay="1668"/>
                                          </p:stCondLst>
                                        </p:cTn>
                                        <p:tgtEl>
                                          <p:spTgt spid="19"/>
                                        </p:tgtEl>
                                      </p:cBhvr>
                                      <p:to x="100000" y="100000"/>
                                    </p:animScale>
                                    <p:animScale>
                                      <p:cBhvr>
                                        <p:cTn id="115" dur="26">
                                          <p:stCondLst>
                                            <p:cond delay="1808"/>
                                          </p:stCondLst>
                                        </p:cTn>
                                        <p:tgtEl>
                                          <p:spTgt spid="19"/>
                                        </p:tgtEl>
                                      </p:cBhvr>
                                      <p:to x="100000" y="95000"/>
                                    </p:animScale>
                                    <p:animScale>
                                      <p:cBhvr>
                                        <p:cTn id="116" dur="166" decel="50000">
                                          <p:stCondLst>
                                            <p:cond delay="1834"/>
                                          </p:stCondLst>
                                        </p:cTn>
                                        <p:tgtEl>
                                          <p:spTgt spid="19"/>
                                        </p:tgtEl>
                                      </p:cBhvr>
                                      <p:to x="100000" y="100000"/>
                                    </p:animScale>
                                  </p:childTnLst>
                                </p:cTn>
                              </p:par>
                              <p:par>
                                <p:cTn id="117" presetID="26" presetClass="entr" presetSubtype="0" fill="hold" nodeType="withEffect">
                                  <p:stCondLst>
                                    <p:cond delay="0"/>
                                  </p:stCondLst>
                                  <p:childTnLst>
                                    <p:set>
                                      <p:cBhvr>
                                        <p:cTn id="118" dur="1" fill="hold">
                                          <p:stCondLst>
                                            <p:cond delay="0"/>
                                          </p:stCondLst>
                                        </p:cTn>
                                        <p:tgtEl>
                                          <p:spTgt spid="22"/>
                                        </p:tgtEl>
                                        <p:attrNameLst>
                                          <p:attrName>style.visibility</p:attrName>
                                        </p:attrNameLst>
                                      </p:cBhvr>
                                      <p:to>
                                        <p:strVal val="visible"/>
                                      </p:to>
                                    </p:set>
                                    <p:animEffect transition="in" filter="wipe(down)">
                                      <p:cBhvr>
                                        <p:cTn id="119" dur="580">
                                          <p:stCondLst>
                                            <p:cond delay="0"/>
                                          </p:stCondLst>
                                        </p:cTn>
                                        <p:tgtEl>
                                          <p:spTgt spid="22"/>
                                        </p:tgtEl>
                                      </p:cBhvr>
                                    </p:animEffect>
                                    <p:anim calcmode="lin" valueType="num">
                                      <p:cBhvr>
                                        <p:cTn id="120" dur="1822"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121" dur="664"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122" dur="664" tmFilter="0, 0; 0.125,0.2665; 0.25,0.4; 0.375,0.465; 0.5,0.5;  0.625,0.535; 0.75,0.6; 0.875,0.7335; 1,1">
                                          <p:stCondLst>
                                            <p:cond delay="664"/>
                                          </p:stCondLst>
                                        </p:cTn>
                                        <p:tgtEl>
                                          <p:spTgt spid="22"/>
                                        </p:tgtEl>
                                        <p:attrNameLst>
                                          <p:attrName>ppt_y</p:attrName>
                                        </p:attrNameLst>
                                      </p:cBhvr>
                                      <p:tavLst>
                                        <p:tav tm="0" fmla="#ppt_y-sin(pi*$)/9">
                                          <p:val>
                                            <p:fltVal val="0"/>
                                          </p:val>
                                        </p:tav>
                                        <p:tav tm="100000">
                                          <p:val>
                                            <p:fltVal val="1"/>
                                          </p:val>
                                        </p:tav>
                                      </p:tavLst>
                                    </p:anim>
                                    <p:anim calcmode="lin" valueType="num">
                                      <p:cBhvr>
                                        <p:cTn id="123" dur="332" tmFilter="0, 0; 0.125,0.2665; 0.25,0.4; 0.375,0.465; 0.5,0.5;  0.625,0.535; 0.75,0.6; 0.875,0.7335; 1,1">
                                          <p:stCondLst>
                                            <p:cond delay="1324"/>
                                          </p:stCondLst>
                                        </p:cTn>
                                        <p:tgtEl>
                                          <p:spTgt spid="22"/>
                                        </p:tgtEl>
                                        <p:attrNameLst>
                                          <p:attrName>ppt_y</p:attrName>
                                        </p:attrNameLst>
                                      </p:cBhvr>
                                      <p:tavLst>
                                        <p:tav tm="0" fmla="#ppt_y-sin(pi*$)/27">
                                          <p:val>
                                            <p:fltVal val="0"/>
                                          </p:val>
                                        </p:tav>
                                        <p:tav tm="100000">
                                          <p:val>
                                            <p:fltVal val="1"/>
                                          </p:val>
                                        </p:tav>
                                      </p:tavLst>
                                    </p:anim>
                                    <p:anim calcmode="lin" valueType="num">
                                      <p:cBhvr>
                                        <p:cTn id="124" dur="164" tmFilter="0, 0; 0.125,0.2665; 0.25,0.4; 0.375,0.465; 0.5,0.5;  0.625,0.535; 0.75,0.6; 0.875,0.7335; 1,1">
                                          <p:stCondLst>
                                            <p:cond delay="1656"/>
                                          </p:stCondLst>
                                        </p:cTn>
                                        <p:tgtEl>
                                          <p:spTgt spid="22"/>
                                        </p:tgtEl>
                                        <p:attrNameLst>
                                          <p:attrName>ppt_y</p:attrName>
                                        </p:attrNameLst>
                                      </p:cBhvr>
                                      <p:tavLst>
                                        <p:tav tm="0" fmla="#ppt_y-sin(pi*$)/81">
                                          <p:val>
                                            <p:fltVal val="0"/>
                                          </p:val>
                                        </p:tav>
                                        <p:tav tm="100000">
                                          <p:val>
                                            <p:fltVal val="1"/>
                                          </p:val>
                                        </p:tav>
                                      </p:tavLst>
                                    </p:anim>
                                    <p:animScale>
                                      <p:cBhvr>
                                        <p:cTn id="125" dur="26">
                                          <p:stCondLst>
                                            <p:cond delay="650"/>
                                          </p:stCondLst>
                                        </p:cTn>
                                        <p:tgtEl>
                                          <p:spTgt spid="22"/>
                                        </p:tgtEl>
                                      </p:cBhvr>
                                      <p:to x="100000" y="60000"/>
                                    </p:animScale>
                                    <p:animScale>
                                      <p:cBhvr>
                                        <p:cTn id="126" dur="166" decel="50000">
                                          <p:stCondLst>
                                            <p:cond delay="676"/>
                                          </p:stCondLst>
                                        </p:cTn>
                                        <p:tgtEl>
                                          <p:spTgt spid="22"/>
                                        </p:tgtEl>
                                      </p:cBhvr>
                                      <p:to x="100000" y="100000"/>
                                    </p:animScale>
                                    <p:animScale>
                                      <p:cBhvr>
                                        <p:cTn id="127" dur="26">
                                          <p:stCondLst>
                                            <p:cond delay="1312"/>
                                          </p:stCondLst>
                                        </p:cTn>
                                        <p:tgtEl>
                                          <p:spTgt spid="22"/>
                                        </p:tgtEl>
                                      </p:cBhvr>
                                      <p:to x="100000" y="80000"/>
                                    </p:animScale>
                                    <p:animScale>
                                      <p:cBhvr>
                                        <p:cTn id="128" dur="166" decel="50000">
                                          <p:stCondLst>
                                            <p:cond delay="1338"/>
                                          </p:stCondLst>
                                        </p:cTn>
                                        <p:tgtEl>
                                          <p:spTgt spid="22"/>
                                        </p:tgtEl>
                                      </p:cBhvr>
                                      <p:to x="100000" y="100000"/>
                                    </p:animScale>
                                    <p:animScale>
                                      <p:cBhvr>
                                        <p:cTn id="129" dur="26">
                                          <p:stCondLst>
                                            <p:cond delay="1642"/>
                                          </p:stCondLst>
                                        </p:cTn>
                                        <p:tgtEl>
                                          <p:spTgt spid="22"/>
                                        </p:tgtEl>
                                      </p:cBhvr>
                                      <p:to x="100000" y="90000"/>
                                    </p:animScale>
                                    <p:animScale>
                                      <p:cBhvr>
                                        <p:cTn id="130" dur="166" decel="50000">
                                          <p:stCondLst>
                                            <p:cond delay="1668"/>
                                          </p:stCondLst>
                                        </p:cTn>
                                        <p:tgtEl>
                                          <p:spTgt spid="22"/>
                                        </p:tgtEl>
                                      </p:cBhvr>
                                      <p:to x="100000" y="100000"/>
                                    </p:animScale>
                                    <p:animScale>
                                      <p:cBhvr>
                                        <p:cTn id="131" dur="26">
                                          <p:stCondLst>
                                            <p:cond delay="1808"/>
                                          </p:stCondLst>
                                        </p:cTn>
                                        <p:tgtEl>
                                          <p:spTgt spid="22"/>
                                        </p:tgtEl>
                                      </p:cBhvr>
                                      <p:to x="100000" y="95000"/>
                                    </p:animScale>
                                    <p:animScale>
                                      <p:cBhvr>
                                        <p:cTn id="132" dur="166" decel="50000">
                                          <p:stCondLst>
                                            <p:cond delay="1834"/>
                                          </p:stCondLst>
                                        </p:cTn>
                                        <p:tgtEl>
                                          <p:spTgt spid="22"/>
                                        </p:tgtEl>
                                      </p:cBhvr>
                                      <p:to x="100000" y="100000"/>
                                    </p:animScale>
                                  </p:childTnLst>
                                </p:cTn>
                              </p:par>
                              <p:par>
                                <p:cTn id="133" presetID="26" presetClass="entr" presetSubtype="0" fill="hold" nodeType="withEffect">
                                  <p:stCondLst>
                                    <p:cond delay="0"/>
                                  </p:stCondLst>
                                  <p:childTnLst>
                                    <p:set>
                                      <p:cBhvr>
                                        <p:cTn id="134" dur="1" fill="hold">
                                          <p:stCondLst>
                                            <p:cond delay="0"/>
                                          </p:stCondLst>
                                        </p:cTn>
                                        <p:tgtEl>
                                          <p:spTgt spid="23"/>
                                        </p:tgtEl>
                                        <p:attrNameLst>
                                          <p:attrName>style.visibility</p:attrName>
                                        </p:attrNameLst>
                                      </p:cBhvr>
                                      <p:to>
                                        <p:strVal val="visible"/>
                                      </p:to>
                                    </p:set>
                                    <p:animEffect transition="in" filter="wipe(down)">
                                      <p:cBhvr>
                                        <p:cTn id="135" dur="580">
                                          <p:stCondLst>
                                            <p:cond delay="0"/>
                                          </p:stCondLst>
                                        </p:cTn>
                                        <p:tgtEl>
                                          <p:spTgt spid="23"/>
                                        </p:tgtEl>
                                      </p:cBhvr>
                                    </p:animEffect>
                                    <p:anim calcmode="lin" valueType="num">
                                      <p:cBhvr>
                                        <p:cTn id="136" dur="1822" tmFilter="0,0; 0.14,0.36; 0.43,0.73; 0.71,0.91; 1.0,1.0">
                                          <p:stCondLst>
                                            <p:cond delay="0"/>
                                          </p:stCondLst>
                                        </p:cTn>
                                        <p:tgtEl>
                                          <p:spTgt spid="23"/>
                                        </p:tgtEl>
                                        <p:attrNameLst>
                                          <p:attrName>ppt_x</p:attrName>
                                        </p:attrNameLst>
                                      </p:cBhvr>
                                      <p:tavLst>
                                        <p:tav tm="0">
                                          <p:val>
                                            <p:strVal val="#ppt_x-0.25"/>
                                          </p:val>
                                        </p:tav>
                                        <p:tav tm="100000">
                                          <p:val>
                                            <p:strVal val="#ppt_x"/>
                                          </p:val>
                                        </p:tav>
                                      </p:tavLst>
                                    </p:anim>
                                    <p:anim calcmode="lin" valueType="num">
                                      <p:cBhvr>
                                        <p:cTn id="137" dur="664" tmFilter="0.0,0.0; 0.25,0.07; 0.50,0.2; 0.75,0.467; 1.0,1.0">
                                          <p:stCondLst>
                                            <p:cond delay="0"/>
                                          </p:stCondLst>
                                        </p:cTn>
                                        <p:tgtEl>
                                          <p:spTgt spid="23"/>
                                        </p:tgtEl>
                                        <p:attrNameLst>
                                          <p:attrName>ppt_y</p:attrName>
                                        </p:attrNameLst>
                                      </p:cBhvr>
                                      <p:tavLst>
                                        <p:tav tm="0" fmla="#ppt_y-sin(pi*$)/3">
                                          <p:val>
                                            <p:fltVal val="0.5"/>
                                          </p:val>
                                        </p:tav>
                                        <p:tav tm="100000">
                                          <p:val>
                                            <p:fltVal val="1"/>
                                          </p:val>
                                        </p:tav>
                                      </p:tavLst>
                                    </p:anim>
                                    <p:anim calcmode="lin" valueType="num">
                                      <p:cBhvr>
                                        <p:cTn id="138" dur="664" tmFilter="0, 0; 0.125,0.2665; 0.25,0.4; 0.375,0.465; 0.5,0.5;  0.625,0.535; 0.75,0.6; 0.875,0.7335; 1,1">
                                          <p:stCondLst>
                                            <p:cond delay="664"/>
                                          </p:stCondLst>
                                        </p:cTn>
                                        <p:tgtEl>
                                          <p:spTgt spid="23"/>
                                        </p:tgtEl>
                                        <p:attrNameLst>
                                          <p:attrName>ppt_y</p:attrName>
                                        </p:attrNameLst>
                                      </p:cBhvr>
                                      <p:tavLst>
                                        <p:tav tm="0" fmla="#ppt_y-sin(pi*$)/9">
                                          <p:val>
                                            <p:fltVal val="0"/>
                                          </p:val>
                                        </p:tav>
                                        <p:tav tm="100000">
                                          <p:val>
                                            <p:fltVal val="1"/>
                                          </p:val>
                                        </p:tav>
                                      </p:tavLst>
                                    </p:anim>
                                    <p:anim calcmode="lin" valueType="num">
                                      <p:cBhvr>
                                        <p:cTn id="139" dur="332" tmFilter="0, 0; 0.125,0.2665; 0.25,0.4; 0.375,0.465; 0.5,0.5;  0.625,0.535; 0.75,0.6; 0.875,0.7335; 1,1">
                                          <p:stCondLst>
                                            <p:cond delay="1324"/>
                                          </p:stCondLst>
                                        </p:cTn>
                                        <p:tgtEl>
                                          <p:spTgt spid="23"/>
                                        </p:tgtEl>
                                        <p:attrNameLst>
                                          <p:attrName>ppt_y</p:attrName>
                                        </p:attrNameLst>
                                      </p:cBhvr>
                                      <p:tavLst>
                                        <p:tav tm="0" fmla="#ppt_y-sin(pi*$)/27">
                                          <p:val>
                                            <p:fltVal val="0"/>
                                          </p:val>
                                        </p:tav>
                                        <p:tav tm="100000">
                                          <p:val>
                                            <p:fltVal val="1"/>
                                          </p:val>
                                        </p:tav>
                                      </p:tavLst>
                                    </p:anim>
                                    <p:anim calcmode="lin" valueType="num">
                                      <p:cBhvr>
                                        <p:cTn id="140" dur="164" tmFilter="0, 0; 0.125,0.2665; 0.25,0.4; 0.375,0.465; 0.5,0.5;  0.625,0.535; 0.75,0.6; 0.875,0.7335; 1,1">
                                          <p:stCondLst>
                                            <p:cond delay="1656"/>
                                          </p:stCondLst>
                                        </p:cTn>
                                        <p:tgtEl>
                                          <p:spTgt spid="23"/>
                                        </p:tgtEl>
                                        <p:attrNameLst>
                                          <p:attrName>ppt_y</p:attrName>
                                        </p:attrNameLst>
                                      </p:cBhvr>
                                      <p:tavLst>
                                        <p:tav tm="0" fmla="#ppt_y-sin(pi*$)/81">
                                          <p:val>
                                            <p:fltVal val="0"/>
                                          </p:val>
                                        </p:tav>
                                        <p:tav tm="100000">
                                          <p:val>
                                            <p:fltVal val="1"/>
                                          </p:val>
                                        </p:tav>
                                      </p:tavLst>
                                    </p:anim>
                                    <p:animScale>
                                      <p:cBhvr>
                                        <p:cTn id="141" dur="26">
                                          <p:stCondLst>
                                            <p:cond delay="650"/>
                                          </p:stCondLst>
                                        </p:cTn>
                                        <p:tgtEl>
                                          <p:spTgt spid="23"/>
                                        </p:tgtEl>
                                      </p:cBhvr>
                                      <p:to x="100000" y="60000"/>
                                    </p:animScale>
                                    <p:animScale>
                                      <p:cBhvr>
                                        <p:cTn id="142" dur="166" decel="50000">
                                          <p:stCondLst>
                                            <p:cond delay="676"/>
                                          </p:stCondLst>
                                        </p:cTn>
                                        <p:tgtEl>
                                          <p:spTgt spid="23"/>
                                        </p:tgtEl>
                                      </p:cBhvr>
                                      <p:to x="100000" y="100000"/>
                                    </p:animScale>
                                    <p:animScale>
                                      <p:cBhvr>
                                        <p:cTn id="143" dur="26">
                                          <p:stCondLst>
                                            <p:cond delay="1312"/>
                                          </p:stCondLst>
                                        </p:cTn>
                                        <p:tgtEl>
                                          <p:spTgt spid="23"/>
                                        </p:tgtEl>
                                      </p:cBhvr>
                                      <p:to x="100000" y="80000"/>
                                    </p:animScale>
                                    <p:animScale>
                                      <p:cBhvr>
                                        <p:cTn id="144" dur="166" decel="50000">
                                          <p:stCondLst>
                                            <p:cond delay="1338"/>
                                          </p:stCondLst>
                                        </p:cTn>
                                        <p:tgtEl>
                                          <p:spTgt spid="23"/>
                                        </p:tgtEl>
                                      </p:cBhvr>
                                      <p:to x="100000" y="100000"/>
                                    </p:animScale>
                                    <p:animScale>
                                      <p:cBhvr>
                                        <p:cTn id="145" dur="26">
                                          <p:stCondLst>
                                            <p:cond delay="1642"/>
                                          </p:stCondLst>
                                        </p:cTn>
                                        <p:tgtEl>
                                          <p:spTgt spid="23"/>
                                        </p:tgtEl>
                                      </p:cBhvr>
                                      <p:to x="100000" y="90000"/>
                                    </p:animScale>
                                    <p:animScale>
                                      <p:cBhvr>
                                        <p:cTn id="146" dur="166" decel="50000">
                                          <p:stCondLst>
                                            <p:cond delay="1668"/>
                                          </p:stCondLst>
                                        </p:cTn>
                                        <p:tgtEl>
                                          <p:spTgt spid="23"/>
                                        </p:tgtEl>
                                      </p:cBhvr>
                                      <p:to x="100000" y="100000"/>
                                    </p:animScale>
                                    <p:animScale>
                                      <p:cBhvr>
                                        <p:cTn id="147" dur="26">
                                          <p:stCondLst>
                                            <p:cond delay="1808"/>
                                          </p:stCondLst>
                                        </p:cTn>
                                        <p:tgtEl>
                                          <p:spTgt spid="23"/>
                                        </p:tgtEl>
                                      </p:cBhvr>
                                      <p:to x="100000" y="95000"/>
                                    </p:animScale>
                                    <p:animScale>
                                      <p:cBhvr>
                                        <p:cTn id="148" dur="166" decel="50000">
                                          <p:stCondLst>
                                            <p:cond delay="1834"/>
                                          </p:stCondLst>
                                        </p:cTn>
                                        <p:tgtEl>
                                          <p:spTgt spid="23"/>
                                        </p:tgtEl>
                                      </p:cBhvr>
                                      <p:to x="100000" y="100000"/>
                                    </p:animScale>
                                  </p:childTnLst>
                                </p:cTn>
                              </p:par>
                              <p:par>
                                <p:cTn id="149" presetID="26" presetClass="entr" presetSubtype="0" fill="hold" grpId="0" nodeType="withEffect">
                                  <p:stCondLst>
                                    <p:cond delay="0"/>
                                  </p:stCondLst>
                                  <p:childTnLst>
                                    <p:set>
                                      <p:cBhvr>
                                        <p:cTn id="150" dur="1" fill="hold">
                                          <p:stCondLst>
                                            <p:cond delay="0"/>
                                          </p:stCondLst>
                                        </p:cTn>
                                        <p:tgtEl>
                                          <p:spTgt spid="27"/>
                                        </p:tgtEl>
                                        <p:attrNameLst>
                                          <p:attrName>style.visibility</p:attrName>
                                        </p:attrNameLst>
                                      </p:cBhvr>
                                      <p:to>
                                        <p:strVal val="visible"/>
                                      </p:to>
                                    </p:set>
                                    <p:animEffect transition="in" filter="wipe(down)">
                                      <p:cBhvr>
                                        <p:cTn id="151" dur="580">
                                          <p:stCondLst>
                                            <p:cond delay="0"/>
                                          </p:stCondLst>
                                        </p:cTn>
                                        <p:tgtEl>
                                          <p:spTgt spid="27"/>
                                        </p:tgtEl>
                                      </p:cBhvr>
                                    </p:animEffect>
                                    <p:anim calcmode="lin" valueType="num">
                                      <p:cBhvr>
                                        <p:cTn id="152" dur="1822" tmFilter="0,0; 0.14,0.36; 0.43,0.73; 0.71,0.91; 1.0,1.0">
                                          <p:stCondLst>
                                            <p:cond delay="0"/>
                                          </p:stCondLst>
                                        </p:cTn>
                                        <p:tgtEl>
                                          <p:spTgt spid="27"/>
                                        </p:tgtEl>
                                        <p:attrNameLst>
                                          <p:attrName>ppt_x</p:attrName>
                                        </p:attrNameLst>
                                      </p:cBhvr>
                                      <p:tavLst>
                                        <p:tav tm="0">
                                          <p:val>
                                            <p:strVal val="#ppt_x-0.25"/>
                                          </p:val>
                                        </p:tav>
                                        <p:tav tm="100000">
                                          <p:val>
                                            <p:strVal val="#ppt_x"/>
                                          </p:val>
                                        </p:tav>
                                      </p:tavLst>
                                    </p:anim>
                                    <p:anim calcmode="lin" valueType="num">
                                      <p:cBhvr>
                                        <p:cTn id="153" dur="664" tmFilter="0.0,0.0; 0.25,0.07; 0.50,0.2; 0.75,0.467; 1.0,1.0">
                                          <p:stCondLst>
                                            <p:cond delay="0"/>
                                          </p:stCondLst>
                                        </p:cTn>
                                        <p:tgtEl>
                                          <p:spTgt spid="27"/>
                                        </p:tgtEl>
                                        <p:attrNameLst>
                                          <p:attrName>ppt_y</p:attrName>
                                        </p:attrNameLst>
                                      </p:cBhvr>
                                      <p:tavLst>
                                        <p:tav tm="0" fmla="#ppt_y-sin(pi*$)/3">
                                          <p:val>
                                            <p:fltVal val="0.5"/>
                                          </p:val>
                                        </p:tav>
                                        <p:tav tm="100000">
                                          <p:val>
                                            <p:fltVal val="1"/>
                                          </p:val>
                                        </p:tav>
                                      </p:tavLst>
                                    </p:anim>
                                    <p:anim calcmode="lin" valueType="num">
                                      <p:cBhvr>
                                        <p:cTn id="154" dur="664" tmFilter="0, 0; 0.125,0.2665; 0.25,0.4; 0.375,0.465; 0.5,0.5;  0.625,0.535; 0.75,0.6; 0.875,0.7335; 1,1">
                                          <p:stCondLst>
                                            <p:cond delay="664"/>
                                          </p:stCondLst>
                                        </p:cTn>
                                        <p:tgtEl>
                                          <p:spTgt spid="27"/>
                                        </p:tgtEl>
                                        <p:attrNameLst>
                                          <p:attrName>ppt_y</p:attrName>
                                        </p:attrNameLst>
                                      </p:cBhvr>
                                      <p:tavLst>
                                        <p:tav tm="0" fmla="#ppt_y-sin(pi*$)/9">
                                          <p:val>
                                            <p:fltVal val="0"/>
                                          </p:val>
                                        </p:tav>
                                        <p:tav tm="100000">
                                          <p:val>
                                            <p:fltVal val="1"/>
                                          </p:val>
                                        </p:tav>
                                      </p:tavLst>
                                    </p:anim>
                                    <p:anim calcmode="lin" valueType="num">
                                      <p:cBhvr>
                                        <p:cTn id="155" dur="332" tmFilter="0, 0; 0.125,0.2665; 0.25,0.4; 0.375,0.465; 0.5,0.5;  0.625,0.535; 0.75,0.6; 0.875,0.7335; 1,1">
                                          <p:stCondLst>
                                            <p:cond delay="1324"/>
                                          </p:stCondLst>
                                        </p:cTn>
                                        <p:tgtEl>
                                          <p:spTgt spid="27"/>
                                        </p:tgtEl>
                                        <p:attrNameLst>
                                          <p:attrName>ppt_y</p:attrName>
                                        </p:attrNameLst>
                                      </p:cBhvr>
                                      <p:tavLst>
                                        <p:tav tm="0" fmla="#ppt_y-sin(pi*$)/27">
                                          <p:val>
                                            <p:fltVal val="0"/>
                                          </p:val>
                                        </p:tav>
                                        <p:tav tm="100000">
                                          <p:val>
                                            <p:fltVal val="1"/>
                                          </p:val>
                                        </p:tav>
                                      </p:tavLst>
                                    </p:anim>
                                    <p:anim calcmode="lin" valueType="num">
                                      <p:cBhvr>
                                        <p:cTn id="156" dur="164" tmFilter="0, 0; 0.125,0.2665; 0.25,0.4; 0.375,0.465; 0.5,0.5;  0.625,0.535; 0.75,0.6; 0.875,0.7335; 1,1">
                                          <p:stCondLst>
                                            <p:cond delay="1656"/>
                                          </p:stCondLst>
                                        </p:cTn>
                                        <p:tgtEl>
                                          <p:spTgt spid="27"/>
                                        </p:tgtEl>
                                        <p:attrNameLst>
                                          <p:attrName>ppt_y</p:attrName>
                                        </p:attrNameLst>
                                      </p:cBhvr>
                                      <p:tavLst>
                                        <p:tav tm="0" fmla="#ppt_y-sin(pi*$)/81">
                                          <p:val>
                                            <p:fltVal val="0"/>
                                          </p:val>
                                        </p:tav>
                                        <p:tav tm="100000">
                                          <p:val>
                                            <p:fltVal val="1"/>
                                          </p:val>
                                        </p:tav>
                                      </p:tavLst>
                                    </p:anim>
                                    <p:animScale>
                                      <p:cBhvr>
                                        <p:cTn id="157" dur="26">
                                          <p:stCondLst>
                                            <p:cond delay="650"/>
                                          </p:stCondLst>
                                        </p:cTn>
                                        <p:tgtEl>
                                          <p:spTgt spid="27"/>
                                        </p:tgtEl>
                                      </p:cBhvr>
                                      <p:to x="100000" y="60000"/>
                                    </p:animScale>
                                    <p:animScale>
                                      <p:cBhvr>
                                        <p:cTn id="158" dur="166" decel="50000">
                                          <p:stCondLst>
                                            <p:cond delay="676"/>
                                          </p:stCondLst>
                                        </p:cTn>
                                        <p:tgtEl>
                                          <p:spTgt spid="27"/>
                                        </p:tgtEl>
                                      </p:cBhvr>
                                      <p:to x="100000" y="100000"/>
                                    </p:animScale>
                                    <p:animScale>
                                      <p:cBhvr>
                                        <p:cTn id="159" dur="26">
                                          <p:stCondLst>
                                            <p:cond delay="1312"/>
                                          </p:stCondLst>
                                        </p:cTn>
                                        <p:tgtEl>
                                          <p:spTgt spid="27"/>
                                        </p:tgtEl>
                                      </p:cBhvr>
                                      <p:to x="100000" y="80000"/>
                                    </p:animScale>
                                    <p:animScale>
                                      <p:cBhvr>
                                        <p:cTn id="160" dur="166" decel="50000">
                                          <p:stCondLst>
                                            <p:cond delay="1338"/>
                                          </p:stCondLst>
                                        </p:cTn>
                                        <p:tgtEl>
                                          <p:spTgt spid="27"/>
                                        </p:tgtEl>
                                      </p:cBhvr>
                                      <p:to x="100000" y="100000"/>
                                    </p:animScale>
                                    <p:animScale>
                                      <p:cBhvr>
                                        <p:cTn id="161" dur="26">
                                          <p:stCondLst>
                                            <p:cond delay="1642"/>
                                          </p:stCondLst>
                                        </p:cTn>
                                        <p:tgtEl>
                                          <p:spTgt spid="27"/>
                                        </p:tgtEl>
                                      </p:cBhvr>
                                      <p:to x="100000" y="90000"/>
                                    </p:animScale>
                                    <p:animScale>
                                      <p:cBhvr>
                                        <p:cTn id="162" dur="166" decel="50000">
                                          <p:stCondLst>
                                            <p:cond delay="1668"/>
                                          </p:stCondLst>
                                        </p:cTn>
                                        <p:tgtEl>
                                          <p:spTgt spid="27"/>
                                        </p:tgtEl>
                                      </p:cBhvr>
                                      <p:to x="100000" y="100000"/>
                                    </p:animScale>
                                    <p:animScale>
                                      <p:cBhvr>
                                        <p:cTn id="163" dur="26">
                                          <p:stCondLst>
                                            <p:cond delay="1808"/>
                                          </p:stCondLst>
                                        </p:cTn>
                                        <p:tgtEl>
                                          <p:spTgt spid="27"/>
                                        </p:tgtEl>
                                      </p:cBhvr>
                                      <p:to x="100000" y="95000"/>
                                    </p:animScale>
                                    <p:animScale>
                                      <p:cBhvr>
                                        <p:cTn id="164" dur="166" decel="50000">
                                          <p:stCondLst>
                                            <p:cond delay="1834"/>
                                          </p:stCondLst>
                                        </p:cTn>
                                        <p:tgtEl>
                                          <p:spTgt spid="27"/>
                                        </p:tgtEl>
                                      </p:cBhvr>
                                      <p:to x="100000" y="100000"/>
                                    </p:animScale>
                                  </p:childTnLst>
                                </p:cTn>
                              </p:par>
                              <p:par>
                                <p:cTn id="165" presetID="26" presetClass="entr" presetSubtype="0" fill="hold" grpId="0" nodeType="withEffect">
                                  <p:stCondLst>
                                    <p:cond delay="0"/>
                                  </p:stCondLst>
                                  <p:childTnLst>
                                    <p:set>
                                      <p:cBhvr>
                                        <p:cTn id="166" dur="1" fill="hold">
                                          <p:stCondLst>
                                            <p:cond delay="0"/>
                                          </p:stCondLst>
                                        </p:cTn>
                                        <p:tgtEl>
                                          <p:spTgt spid="28"/>
                                        </p:tgtEl>
                                        <p:attrNameLst>
                                          <p:attrName>style.visibility</p:attrName>
                                        </p:attrNameLst>
                                      </p:cBhvr>
                                      <p:to>
                                        <p:strVal val="visible"/>
                                      </p:to>
                                    </p:set>
                                    <p:animEffect transition="in" filter="wipe(down)">
                                      <p:cBhvr>
                                        <p:cTn id="167" dur="580">
                                          <p:stCondLst>
                                            <p:cond delay="0"/>
                                          </p:stCondLst>
                                        </p:cTn>
                                        <p:tgtEl>
                                          <p:spTgt spid="28"/>
                                        </p:tgtEl>
                                      </p:cBhvr>
                                    </p:animEffect>
                                    <p:anim calcmode="lin" valueType="num">
                                      <p:cBhvr>
                                        <p:cTn id="168" dur="1822" tmFilter="0,0; 0.14,0.36; 0.43,0.73; 0.71,0.91; 1.0,1.0">
                                          <p:stCondLst>
                                            <p:cond delay="0"/>
                                          </p:stCondLst>
                                        </p:cTn>
                                        <p:tgtEl>
                                          <p:spTgt spid="28"/>
                                        </p:tgtEl>
                                        <p:attrNameLst>
                                          <p:attrName>ppt_x</p:attrName>
                                        </p:attrNameLst>
                                      </p:cBhvr>
                                      <p:tavLst>
                                        <p:tav tm="0">
                                          <p:val>
                                            <p:strVal val="#ppt_x-0.25"/>
                                          </p:val>
                                        </p:tav>
                                        <p:tav tm="100000">
                                          <p:val>
                                            <p:strVal val="#ppt_x"/>
                                          </p:val>
                                        </p:tav>
                                      </p:tavLst>
                                    </p:anim>
                                    <p:anim calcmode="lin" valueType="num">
                                      <p:cBhvr>
                                        <p:cTn id="169" dur="664" tmFilter="0.0,0.0; 0.25,0.07; 0.50,0.2; 0.75,0.467; 1.0,1.0">
                                          <p:stCondLst>
                                            <p:cond delay="0"/>
                                          </p:stCondLst>
                                        </p:cTn>
                                        <p:tgtEl>
                                          <p:spTgt spid="28"/>
                                        </p:tgtEl>
                                        <p:attrNameLst>
                                          <p:attrName>ppt_y</p:attrName>
                                        </p:attrNameLst>
                                      </p:cBhvr>
                                      <p:tavLst>
                                        <p:tav tm="0" fmla="#ppt_y-sin(pi*$)/3">
                                          <p:val>
                                            <p:fltVal val="0.5"/>
                                          </p:val>
                                        </p:tav>
                                        <p:tav tm="100000">
                                          <p:val>
                                            <p:fltVal val="1"/>
                                          </p:val>
                                        </p:tav>
                                      </p:tavLst>
                                    </p:anim>
                                    <p:anim calcmode="lin" valueType="num">
                                      <p:cBhvr>
                                        <p:cTn id="170" dur="664" tmFilter="0, 0; 0.125,0.2665; 0.25,0.4; 0.375,0.465; 0.5,0.5;  0.625,0.535; 0.75,0.6; 0.875,0.7335; 1,1">
                                          <p:stCondLst>
                                            <p:cond delay="664"/>
                                          </p:stCondLst>
                                        </p:cTn>
                                        <p:tgtEl>
                                          <p:spTgt spid="28"/>
                                        </p:tgtEl>
                                        <p:attrNameLst>
                                          <p:attrName>ppt_y</p:attrName>
                                        </p:attrNameLst>
                                      </p:cBhvr>
                                      <p:tavLst>
                                        <p:tav tm="0" fmla="#ppt_y-sin(pi*$)/9">
                                          <p:val>
                                            <p:fltVal val="0"/>
                                          </p:val>
                                        </p:tav>
                                        <p:tav tm="100000">
                                          <p:val>
                                            <p:fltVal val="1"/>
                                          </p:val>
                                        </p:tav>
                                      </p:tavLst>
                                    </p:anim>
                                    <p:anim calcmode="lin" valueType="num">
                                      <p:cBhvr>
                                        <p:cTn id="171" dur="332" tmFilter="0, 0; 0.125,0.2665; 0.25,0.4; 0.375,0.465; 0.5,0.5;  0.625,0.535; 0.75,0.6; 0.875,0.7335; 1,1">
                                          <p:stCondLst>
                                            <p:cond delay="1324"/>
                                          </p:stCondLst>
                                        </p:cTn>
                                        <p:tgtEl>
                                          <p:spTgt spid="28"/>
                                        </p:tgtEl>
                                        <p:attrNameLst>
                                          <p:attrName>ppt_y</p:attrName>
                                        </p:attrNameLst>
                                      </p:cBhvr>
                                      <p:tavLst>
                                        <p:tav tm="0" fmla="#ppt_y-sin(pi*$)/27">
                                          <p:val>
                                            <p:fltVal val="0"/>
                                          </p:val>
                                        </p:tav>
                                        <p:tav tm="100000">
                                          <p:val>
                                            <p:fltVal val="1"/>
                                          </p:val>
                                        </p:tav>
                                      </p:tavLst>
                                    </p:anim>
                                    <p:anim calcmode="lin" valueType="num">
                                      <p:cBhvr>
                                        <p:cTn id="172" dur="164" tmFilter="0, 0; 0.125,0.2665; 0.25,0.4; 0.375,0.465; 0.5,0.5;  0.625,0.535; 0.75,0.6; 0.875,0.7335; 1,1">
                                          <p:stCondLst>
                                            <p:cond delay="1656"/>
                                          </p:stCondLst>
                                        </p:cTn>
                                        <p:tgtEl>
                                          <p:spTgt spid="28"/>
                                        </p:tgtEl>
                                        <p:attrNameLst>
                                          <p:attrName>ppt_y</p:attrName>
                                        </p:attrNameLst>
                                      </p:cBhvr>
                                      <p:tavLst>
                                        <p:tav tm="0" fmla="#ppt_y-sin(pi*$)/81">
                                          <p:val>
                                            <p:fltVal val="0"/>
                                          </p:val>
                                        </p:tav>
                                        <p:tav tm="100000">
                                          <p:val>
                                            <p:fltVal val="1"/>
                                          </p:val>
                                        </p:tav>
                                      </p:tavLst>
                                    </p:anim>
                                    <p:animScale>
                                      <p:cBhvr>
                                        <p:cTn id="173" dur="26">
                                          <p:stCondLst>
                                            <p:cond delay="650"/>
                                          </p:stCondLst>
                                        </p:cTn>
                                        <p:tgtEl>
                                          <p:spTgt spid="28"/>
                                        </p:tgtEl>
                                      </p:cBhvr>
                                      <p:to x="100000" y="60000"/>
                                    </p:animScale>
                                    <p:animScale>
                                      <p:cBhvr>
                                        <p:cTn id="174" dur="166" decel="50000">
                                          <p:stCondLst>
                                            <p:cond delay="676"/>
                                          </p:stCondLst>
                                        </p:cTn>
                                        <p:tgtEl>
                                          <p:spTgt spid="28"/>
                                        </p:tgtEl>
                                      </p:cBhvr>
                                      <p:to x="100000" y="100000"/>
                                    </p:animScale>
                                    <p:animScale>
                                      <p:cBhvr>
                                        <p:cTn id="175" dur="26">
                                          <p:stCondLst>
                                            <p:cond delay="1312"/>
                                          </p:stCondLst>
                                        </p:cTn>
                                        <p:tgtEl>
                                          <p:spTgt spid="28"/>
                                        </p:tgtEl>
                                      </p:cBhvr>
                                      <p:to x="100000" y="80000"/>
                                    </p:animScale>
                                    <p:animScale>
                                      <p:cBhvr>
                                        <p:cTn id="176" dur="166" decel="50000">
                                          <p:stCondLst>
                                            <p:cond delay="1338"/>
                                          </p:stCondLst>
                                        </p:cTn>
                                        <p:tgtEl>
                                          <p:spTgt spid="28"/>
                                        </p:tgtEl>
                                      </p:cBhvr>
                                      <p:to x="100000" y="100000"/>
                                    </p:animScale>
                                    <p:animScale>
                                      <p:cBhvr>
                                        <p:cTn id="177" dur="26">
                                          <p:stCondLst>
                                            <p:cond delay="1642"/>
                                          </p:stCondLst>
                                        </p:cTn>
                                        <p:tgtEl>
                                          <p:spTgt spid="28"/>
                                        </p:tgtEl>
                                      </p:cBhvr>
                                      <p:to x="100000" y="90000"/>
                                    </p:animScale>
                                    <p:animScale>
                                      <p:cBhvr>
                                        <p:cTn id="178" dur="166" decel="50000">
                                          <p:stCondLst>
                                            <p:cond delay="1668"/>
                                          </p:stCondLst>
                                        </p:cTn>
                                        <p:tgtEl>
                                          <p:spTgt spid="28"/>
                                        </p:tgtEl>
                                      </p:cBhvr>
                                      <p:to x="100000" y="100000"/>
                                    </p:animScale>
                                    <p:animScale>
                                      <p:cBhvr>
                                        <p:cTn id="179" dur="26">
                                          <p:stCondLst>
                                            <p:cond delay="1808"/>
                                          </p:stCondLst>
                                        </p:cTn>
                                        <p:tgtEl>
                                          <p:spTgt spid="28"/>
                                        </p:tgtEl>
                                      </p:cBhvr>
                                      <p:to x="100000" y="95000"/>
                                    </p:animScale>
                                    <p:animScale>
                                      <p:cBhvr>
                                        <p:cTn id="180" dur="166" decel="50000">
                                          <p:stCondLst>
                                            <p:cond delay="1834"/>
                                          </p:stCondLst>
                                        </p:cTn>
                                        <p:tgtEl>
                                          <p:spTgt spid="28"/>
                                        </p:tgtEl>
                                      </p:cBhvr>
                                      <p:to x="100000" y="100000"/>
                                    </p:animScale>
                                  </p:childTnLst>
                                </p:cTn>
                              </p:par>
                              <p:par>
                                <p:cTn id="181" presetID="26" presetClass="entr" presetSubtype="0" fill="hold" nodeType="withEffect">
                                  <p:stCondLst>
                                    <p:cond delay="0"/>
                                  </p:stCondLst>
                                  <p:childTnLst>
                                    <p:set>
                                      <p:cBhvr>
                                        <p:cTn id="182" dur="1" fill="hold">
                                          <p:stCondLst>
                                            <p:cond delay="0"/>
                                          </p:stCondLst>
                                        </p:cTn>
                                        <p:tgtEl>
                                          <p:spTgt spid="30"/>
                                        </p:tgtEl>
                                        <p:attrNameLst>
                                          <p:attrName>style.visibility</p:attrName>
                                        </p:attrNameLst>
                                      </p:cBhvr>
                                      <p:to>
                                        <p:strVal val="visible"/>
                                      </p:to>
                                    </p:set>
                                    <p:animEffect transition="in" filter="wipe(down)">
                                      <p:cBhvr>
                                        <p:cTn id="183" dur="580">
                                          <p:stCondLst>
                                            <p:cond delay="0"/>
                                          </p:stCondLst>
                                        </p:cTn>
                                        <p:tgtEl>
                                          <p:spTgt spid="30"/>
                                        </p:tgtEl>
                                      </p:cBhvr>
                                    </p:animEffect>
                                    <p:anim calcmode="lin" valueType="num">
                                      <p:cBhvr>
                                        <p:cTn id="184" dur="1822" tmFilter="0,0; 0.14,0.36; 0.43,0.73; 0.71,0.91; 1.0,1.0">
                                          <p:stCondLst>
                                            <p:cond delay="0"/>
                                          </p:stCondLst>
                                        </p:cTn>
                                        <p:tgtEl>
                                          <p:spTgt spid="30"/>
                                        </p:tgtEl>
                                        <p:attrNameLst>
                                          <p:attrName>ppt_x</p:attrName>
                                        </p:attrNameLst>
                                      </p:cBhvr>
                                      <p:tavLst>
                                        <p:tav tm="0">
                                          <p:val>
                                            <p:strVal val="#ppt_x-0.25"/>
                                          </p:val>
                                        </p:tav>
                                        <p:tav tm="100000">
                                          <p:val>
                                            <p:strVal val="#ppt_x"/>
                                          </p:val>
                                        </p:tav>
                                      </p:tavLst>
                                    </p:anim>
                                    <p:anim calcmode="lin" valueType="num">
                                      <p:cBhvr>
                                        <p:cTn id="185" dur="664" tmFilter="0.0,0.0; 0.25,0.07; 0.50,0.2; 0.75,0.467; 1.0,1.0">
                                          <p:stCondLst>
                                            <p:cond delay="0"/>
                                          </p:stCondLst>
                                        </p:cTn>
                                        <p:tgtEl>
                                          <p:spTgt spid="30"/>
                                        </p:tgtEl>
                                        <p:attrNameLst>
                                          <p:attrName>ppt_y</p:attrName>
                                        </p:attrNameLst>
                                      </p:cBhvr>
                                      <p:tavLst>
                                        <p:tav tm="0" fmla="#ppt_y-sin(pi*$)/3">
                                          <p:val>
                                            <p:fltVal val="0.5"/>
                                          </p:val>
                                        </p:tav>
                                        <p:tav tm="100000">
                                          <p:val>
                                            <p:fltVal val="1"/>
                                          </p:val>
                                        </p:tav>
                                      </p:tavLst>
                                    </p:anim>
                                    <p:anim calcmode="lin" valueType="num">
                                      <p:cBhvr>
                                        <p:cTn id="186" dur="664" tmFilter="0, 0; 0.125,0.2665; 0.25,0.4; 0.375,0.465; 0.5,0.5;  0.625,0.535; 0.75,0.6; 0.875,0.7335; 1,1">
                                          <p:stCondLst>
                                            <p:cond delay="664"/>
                                          </p:stCondLst>
                                        </p:cTn>
                                        <p:tgtEl>
                                          <p:spTgt spid="30"/>
                                        </p:tgtEl>
                                        <p:attrNameLst>
                                          <p:attrName>ppt_y</p:attrName>
                                        </p:attrNameLst>
                                      </p:cBhvr>
                                      <p:tavLst>
                                        <p:tav tm="0" fmla="#ppt_y-sin(pi*$)/9">
                                          <p:val>
                                            <p:fltVal val="0"/>
                                          </p:val>
                                        </p:tav>
                                        <p:tav tm="100000">
                                          <p:val>
                                            <p:fltVal val="1"/>
                                          </p:val>
                                        </p:tav>
                                      </p:tavLst>
                                    </p:anim>
                                    <p:anim calcmode="lin" valueType="num">
                                      <p:cBhvr>
                                        <p:cTn id="187" dur="332" tmFilter="0, 0; 0.125,0.2665; 0.25,0.4; 0.375,0.465; 0.5,0.5;  0.625,0.535; 0.75,0.6; 0.875,0.7335; 1,1">
                                          <p:stCondLst>
                                            <p:cond delay="1324"/>
                                          </p:stCondLst>
                                        </p:cTn>
                                        <p:tgtEl>
                                          <p:spTgt spid="30"/>
                                        </p:tgtEl>
                                        <p:attrNameLst>
                                          <p:attrName>ppt_y</p:attrName>
                                        </p:attrNameLst>
                                      </p:cBhvr>
                                      <p:tavLst>
                                        <p:tav tm="0" fmla="#ppt_y-sin(pi*$)/27">
                                          <p:val>
                                            <p:fltVal val="0"/>
                                          </p:val>
                                        </p:tav>
                                        <p:tav tm="100000">
                                          <p:val>
                                            <p:fltVal val="1"/>
                                          </p:val>
                                        </p:tav>
                                      </p:tavLst>
                                    </p:anim>
                                    <p:anim calcmode="lin" valueType="num">
                                      <p:cBhvr>
                                        <p:cTn id="188" dur="164" tmFilter="0, 0; 0.125,0.2665; 0.25,0.4; 0.375,0.465; 0.5,0.5;  0.625,0.535; 0.75,0.6; 0.875,0.7335; 1,1">
                                          <p:stCondLst>
                                            <p:cond delay="1656"/>
                                          </p:stCondLst>
                                        </p:cTn>
                                        <p:tgtEl>
                                          <p:spTgt spid="30"/>
                                        </p:tgtEl>
                                        <p:attrNameLst>
                                          <p:attrName>ppt_y</p:attrName>
                                        </p:attrNameLst>
                                      </p:cBhvr>
                                      <p:tavLst>
                                        <p:tav tm="0" fmla="#ppt_y-sin(pi*$)/81">
                                          <p:val>
                                            <p:fltVal val="0"/>
                                          </p:val>
                                        </p:tav>
                                        <p:tav tm="100000">
                                          <p:val>
                                            <p:fltVal val="1"/>
                                          </p:val>
                                        </p:tav>
                                      </p:tavLst>
                                    </p:anim>
                                    <p:animScale>
                                      <p:cBhvr>
                                        <p:cTn id="189" dur="26">
                                          <p:stCondLst>
                                            <p:cond delay="650"/>
                                          </p:stCondLst>
                                        </p:cTn>
                                        <p:tgtEl>
                                          <p:spTgt spid="30"/>
                                        </p:tgtEl>
                                      </p:cBhvr>
                                      <p:to x="100000" y="60000"/>
                                    </p:animScale>
                                    <p:animScale>
                                      <p:cBhvr>
                                        <p:cTn id="190" dur="166" decel="50000">
                                          <p:stCondLst>
                                            <p:cond delay="676"/>
                                          </p:stCondLst>
                                        </p:cTn>
                                        <p:tgtEl>
                                          <p:spTgt spid="30"/>
                                        </p:tgtEl>
                                      </p:cBhvr>
                                      <p:to x="100000" y="100000"/>
                                    </p:animScale>
                                    <p:animScale>
                                      <p:cBhvr>
                                        <p:cTn id="191" dur="26">
                                          <p:stCondLst>
                                            <p:cond delay="1312"/>
                                          </p:stCondLst>
                                        </p:cTn>
                                        <p:tgtEl>
                                          <p:spTgt spid="30"/>
                                        </p:tgtEl>
                                      </p:cBhvr>
                                      <p:to x="100000" y="80000"/>
                                    </p:animScale>
                                    <p:animScale>
                                      <p:cBhvr>
                                        <p:cTn id="192" dur="166" decel="50000">
                                          <p:stCondLst>
                                            <p:cond delay="1338"/>
                                          </p:stCondLst>
                                        </p:cTn>
                                        <p:tgtEl>
                                          <p:spTgt spid="30"/>
                                        </p:tgtEl>
                                      </p:cBhvr>
                                      <p:to x="100000" y="100000"/>
                                    </p:animScale>
                                    <p:animScale>
                                      <p:cBhvr>
                                        <p:cTn id="193" dur="26">
                                          <p:stCondLst>
                                            <p:cond delay="1642"/>
                                          </p:stCondLst>
                                        </p:cTn>
                                        <p:tgtEl>
                                          <p:spTgt spid="30"/>
                                        </p:tgtEl>
                                      </p:cBhvr>
                                      <p:to x="100000" y="90000"/>
                                    </p:animScale>
                                    <p:animScale>
                                      <p:cBhvr>
                                        <p:cTn id="194" dur="166" decel="50000">
                                          <p:stCondLst>
                                            <p:cond delay="1668"/>
                                          </p:stCondLst>
                                        </p:cTn>
                                        <p:tgtEl>
                                          <p:spTgt spid="30"/>
                                        </p:tgtEl>
                                      </p:cBhvr>
                                      <p:to x="100000" y="100000"/>
                                    </p:animScale>
                                    <p:animScale>
                                      <p:cBhvr>
                                        <p:cTn id="195" dur="26">
                                          <p:stCondLst>
                                            <p:cond delay="1808"/>
                                          </p:stCondLst>
                                        </p:cTn>
                                        <p:tgtEl>
                                          <p:spTgt spid="30"/>
                                        </p:tgtEl>
                                      </p:cBhvr>
                                      <p:to x="100000" y="95000"/>
                                    </p:animScale>
                                    <p:animScale>
                                      <p:cBhvr>
                                        <p:cTn id="196" dur="166" decel="50000">
                                          <p:stCondLst>
                                            <p:cond delay="1834"/>
                                          </p:stCondLst>
                                        </p:cTn>
                                        <p:tgtEl>
                                          <p:spTgt spid="30"/>
                                        </p:tgtEl>
                                      </p:cBhvr>
                                      <p:to x="100000" y="100000"/>
                                    </p:animScale>
                                  </p:childTnLst>
                                </p:cTn>
                              </p:par>
                              <p:par>
                                <p:cTn id="197" presetID="26" presetClass="entr" presetSubtype="0" fill="hold" grpId="0" nodeType="withEffect">
                                  <p:stCondLst>
                                    <p:cond delay="0"/>
                                  </p:stCondLst>
                                  <p:childTnLst>
                                    <p:set>
                                      <p:cBhvr>
                                        <p:cTn id="198" dur="1" fill="hold">
                                          <p:stCondLst>
                                            <p:cond delay="0"/>
                                          </p:stCondLst>
                                        </p:cTn>
                                        <p:tgtEl>
                                          <p:spTgt spid="44"/>
                                        </p:tgtEl>
                                        <p:attrNameLst>
                                          <p:attrName>style.visibility</p:attrName>
                                        </p:attrNameLst>
                                      </p:cBhvr>
                                      <p:to>
                                        <p:strVal val="visible"/>
                                      </p:to>
                                    </p:set>
                                    <p:animEffect transition="in" filter="wipe(down)">
                                      <p:cBhvr>
                                        <p:cTn id="199" dur="580">
                                          <p:stCondLst>
                                            <p:cond delay="0"/>
                                          </p:stCondLst>
                                        </p:cTn>
                                        <p:tgtEl>
                                          <p:spTgt spid="44"/>
                                        </p:tgtEl>
                                      </p:cBhvr>
                                    </p:animEffect>
                                    <p:anim calcmode="lin" valueType="num">
                                      <p:cBhvr>
                                        <p:cTn id="200" dur="1822" tmFilter="0,0; 0.14,0.36; 0.43,0.73; 0.71,0.91; 1.0,1.0">
                                          <p:stCondLst>
                                            <p:cond delay="0"/>
                                          </p:stCondLst>
                                        </p:cTn>
                                        <p:tgtEl>
                                          <p:spTgt spid="44"/>
                                        </p:tgtEl>
                                        <p:attrNameLst>
                                          <p:attrName>ppt_x</p:attrName>
                                        </p:attrNameLst>
                                      </p:cBhvr>
                                      <p:tavLst>
                                        <p:tav tm="0">
                                          <p:val>
                                            <p:strVal val="#ppt_x-0.25"/>
                                          </p:val>
                                        </p:tav>
                                        <p:tav tm="100000">
                                          <p:val>
                                            <p:strVal val="#ppt_x"/>
                                          </p:val>
                                        </p:tav>
                                      </p:tavLst>
                                    </p:anim>
                                    <p:anim calcmode="lin" valueType="num">
                                      <p:cBhvr>
                                        <p:cTn id="201" dur="664" tmFilter="0.0,0.0; 0.25,0.07; 0.50,0.2; 0.75,0.467; 1.0,1.0">
                                          <p:stCondLst>
                                            <p:cond delay="0"/>
                                          </p:stCondLst>
                                        </p:cTn>
                                        <p:tgtEl>
                                          <p:spTgt spid="44"/>
                                        </p:tgtEl>
                                        <p:attrNameLst>
                                          <p:attrName>ppt_y</p:attrName>
                                        </p:attrNameLst>
                                      </p:cBhvr>
                                      <p:tavLst>
                                        <p:tav tm="0" fmla="#ppt_y-sin(pi*$)/3">
                                          <p:val>
                                            <p:fltVal val="0.5"/>
                                          </p:val>
                                        </p:tav>
                                        <p:tav tm="100000">
                                          <p:val>
                                            <p:fltVal val="1"/>
                                          </p:val>
                                        </p:tav>
                                      </p:tavLst>
                                    </p:anim>
                                    <p:anim calcmode="lin" valueType="num">
                                      <p:cBhvr>
                                        <p:cTn id="202" dur="664" tmFilter="0, 0; 0.125,0.2665; 0.25,0.4; 0.375,0.465; 0.5,0.5;  0.625,0.535; 0.75,0.6; 0.875,0.7335; 1,1">
                                          <p:stCondLst>
                                            <p:cond delay="664"/>
                                          </p:stCondLst>
                                        </p:cTn>
                                        <p:tgtEl>
                                          <p:spTgt spid="44"/>
                                        </p:tgtEl>
                                        <p:attrNameLst>
                                          <p:attrName>ppt_y</p:attrName>
                                        </p:attrNameLst>
                                      </p:cBhvr>
                                      <p:tavLst>
                                        <p:tav tm="0" fmla="#ppt_y-sin(pi*$)/9">
                                          <p:val>
                                            <p:fltVal val="0"/>
                                          </p:val>
                                        </p:tav>
                                        <p:tav tm="100000">
                                          <p:val>
                                            <p:fltVal val="1"/>
                                          </p:val>
                                        </p:tav>
                                      </p:tavLst>
                                    </p:anim>
                                    <p:anim calcmode="lin" valueType="num">
                                      <p:cBhvr>
                                        <p:cTn id="203" dur="332" tmFilter="0, 0; 0.125,0.2665; 0.25,0.4; 0.375,0.465; 0.5,0.5;  0.625,0.535; 0.75,0.6; 0.875,0.7335; 1,1">
                                          <p:stCondLst>
                                            <p:cond delay="1324"/>
                                          </p:stCondLst>
                                        </p:cTn>
                                        <p:tgtEl>
                                          <p:spTgt spid="44"/>
                                        </p:tgtEl>
                                        <p:attrNameLst>
                                          <p:attrName>ppt_y</p:attrName>
                                        </p:attrNameLst>
                                      </p:cBhvr>
                                      <p:tavLst>
                                        <p:tav tm="0" fmla="#ppt_y-sin(pi*$)/27">
                                          <p:val>
                                            <p:fltVal val="0"/>
                                          </p:val>
                                        </p:tav>
                                        <p:tav tm="100000">
                                          <p:val>
                                            <p:fltVal val="1"/>
                                          </p:val>
                                        </p:tav>
                                      </p:tavLst>
                                    </p:anim>
                                    <p:anim calcmode="lin" valueType="num">
                                      <p:cBhvr>
                                        <p:cTn id="204" dur="164" tmFilter="0, 0; 0.125,0.2665; 0.25,0.4; 0.375,0.465; 0.5,0.5;  0.625,0.535; 0.75,0.6; 0.875,0.7335; 1,1">
                                          <p:stCondLst>
                                            <p:cond delay="1656"/>
                                          </p:stCondLst>
                                        </p:cTn>
                                        <p:tgtEl>
                                          <p:spTgt spid="44"/>
                                        </p:tgtEl>
                                        <p:attrNameLst>
                                          <p:attrName>ppt_y</p:attrName>
                                        </p:attrNameLst>
                                      </p:cBhvr>
                                      <p:tavLst>
                                        <p:tav tm="0" fmla="#ppt_y-sin(pi*$)/81">
                                          <p:val>
                                            <p:fltVal val="0"/>
                                          </p:val>
                                        </p:tav>
                                        <p:tav tm="100000">
                                          <p:val>
                                            <p:fltVal val="1"/>
                                          </p:val>
                                        </p:tav>
                                      </p:tavLst>
                                    </p:anim>
                                    <p:animScale>
                                      <p:cBhvr>
                                        <p:cTn id="205" dur="26">
                                          <p:stCondLst>
                                            <p:cond delay="650"/>
                                          </p:stCondLst>
                                        </p:cTn>
                                        <p:tgtEl>
                                          <p:spTgt spid="44"/>
                                        </p:tgtEl>
                                      </p:cBhvr>
                                      <p:to x="100000" y="60000"/>
                                    </p:animScale>
                                    <p:animScale>
                                      <p:cBhvr>
                                        <p:cTn id="206" dur="166" decel="50000">
                                          <p:stCondLst>
                                            <p:cond delay="676"/>
                                          </p:stCondLst>
                                        </p:cTn>
                                        <p:tgtEl>
                                          <p:spTgt spid="44"/>
                                        </p:tgtEl>
                                      </p:cBhvr>
                                      <p:to x="100000" y="100000"/>
                                    </p:animScale>
                                    <p:animScale>
                                      <p:cBhvr>
                                        <p:cTn id="207" dur="26">
                                          <p:stCondLst>
                                            <p:cond delay="1312"/>
                                          </p:stCondLst>
                                        </p:cTn>
                                        <p:tgtEl>
                                          <p:spTgt spid="44"/>
                                        </p:tgtEl>
                                      </p:cBhvr>
                                      <p:to x="100000" y="80000"/>
                                    </p:animScale>
                                    <p:animScale>
                                      <p:cBhvr>
                                        <p:cTn id="208" dur="166" decel="50000">
                                          <p:stCondLst>
                                            <p:cond delay="1338"/>
                                          </p:stCondLst>
                                        </p:cTn>
                                        <p:tgtEl>
                                          <p:spTgt spid="44"/>
                                        </p:tgtEl>
                                      </p:cBhvr>
                                      <p:to x="100000" y="100000"/>
                                    </p:animScale>
                                    <p:animScale>
                                      <p:cBhvr>
                                        <p:cTn id="209" dur="26">
                                          <p:stCondLst>
                                            <p:cond delay="1642"/>
                                          </p:stCondLst>
                                        </p:cTn>
                                        <p:tgtEl>
                                          <p:spTgt spid="44"/>
                                        </p:tgtEl>
                                      </p:cBhvr>
                                      <p:to x="100000" y="90000"/>
                                    </p:animScale>
                                    <p:animScale>
                                      <p:cBhvr>
                                        <p:cTn id="210" dur="166" decel="50000">
                                          <p:stCondLst>
                                            <p:cond delay="1668"/>
                                          </p:stCondLst>
                                        </p:cTn>
                                        <p:tgtEl>
                                          <p:spTgt spid="44"/>
                                        </p:tgtEl>
                                      </p:cBhvr>
                                      <p:to x="100000" y="100000"/>
                                    </p:animScale>
                                    <p:animScale>
                                      <p:cBhvr>
                                        <p:cTn id="211" dur="26">
                                          <p:stCondLst>
                                            <p:cond delay="1808"/>
                                          </p:stCondLst>
                                        </p:cTn>
                                        <p:tgtEl>
                                          <p:spTgt spid="44"/>
                                        </p:tgtEl>
                                      </p:cBhvr>
                                      <p:to x="100000" y="95000"/>
                                    </p:animScale>
                                    <p:animScale>
                                      <p:cBhvr>
                                        <p:cTn id="212" dur="166" decel="50000">
                                          <p:stCondLst>
                                            <p:cond delay="1834"/>
                                          </p:stCondLst>
                                        </p:cTn>
                                        <p:tgtEl>
                                          <p:spTgt spid="44"/>
                                        </p:tgtEl>
                                      </p:cBhvr>
                                      <p:to x="100000" y="100000"/>
                                    </p:animScale>
                                  </p:childTnLst>
                                </p:cTn>
                              </p:par>
                              <p:par>
                                <p:cTn id="213" presetID="26" presetClass="entr" presetSubtype="0" fill="hold" grpId="0" nodeType="withEffect">
                                  <p:stCondLst>
                                    <p:cond delay="0"/>
                                  </p:stCondLst>
                                  <p:childTnLst>
                                    <p:set>
                                      <p:cBhvr>
                                        <p:cTn id="214" dur="1" fill="hold">
                                          <p:stCondLst>
                                            <p:cond delay="0"/>
                                          </p:stCondLst>
                                        </p:cTn>
                                        <p:tgtEl>
                                          <p:spTgt spid="45"/>
                                        </p:tgtEl>
                                        <p:attrNameLst>
                                          <p:attrName>style.visibility</p:attrName>
                                        </p:attrNameLst>
                                      </p:cBhvr>
                                      <p:to>
                                        <p:strVal val="visible"/>
                                      </p:to>
                                    </p:set>
                                    <p:animEffect transition="in" filter="wipe(down)">
                                      <p:cBhvr>
                                        <p:cTn id="215" dur="580">
                                          <p:stCondLst>
                                            <p:cond delay="0"/>
                                          </p:stCondLst>
                                        </p:cTn>
                                        <p:tgtEl>
                                          <p:spTgt spid="45"/>
                                        </p:tgtEl>
                                      </p:cBhvr>
                                    </p:animEffect>
                                    <p:anim calcmode="lin" valueType="num">
                                      <p:cBhvr>
                                        <p:cTn id="216" dur="1822" tmFilter="0,0; 0.14,0.36; 0.43,0.73; 0.71,0.91; 1.0,1.0">
                                          <p:stCondLst>
                                            <p:cond delay="0"/>
                                          </p:stCondLst>
                                        </p:cTn>
                                        <p:tgtEl>
                                          <p:spTgt spid="45"/>
                                        </p:tgtEl>
                                        <p:attrNameLst>
                                          <p:attrName>ppt_x</p:attrName>
                                        </p:attrNameLst>
                                      </p:cBhvr>
                                      <p:tavLst>
                                        <p:tav tm="0">
                                          <p:val>
                                            <p:strVal val="#ppt_x-0.25"/>
                                          </p:val>
                                        </p:tav>
                                        <p:tav tm="100000">
                                          <p:val>
                                            <p:strVal val="#ppt_x"/>
                                          </p:val>
                                        </p:tav>
                                      </p:tavLst>
                                    </p:anim>
                                    <p:anim calcmode="lin" valueType="num">
                                      <p:cBhvr>
                                        <p:cTn id="217" dur="664" tmFilter="0.0,0.0; 0.25,0.07; 0.50,0.2; 0.75,0.467; 1.0,1.0">
                                          <p:stCondLst>
                                            <p:cond delay="0"/>
                                          </p:stCondLst>
                                        </p:cTn>
                                        <p:tgtEl>
                                          <p:spTgt spid="45"/>
                                        </p:tgtEl>
                                        <p:attrNameLst>
                                          <p:attrName>ppt_y</p:attrName>
                                        </p:attrNameLst>
                                      </p:cBhvr>
                                      <p:tavLst>
                                        <p:tav tm="0" fmla="#ppt_y-sin(pi*$)/3">
                                          <p:val>
                                            <p:fltVal val="0.5"/>
                                          </p:val>
                                        </p:tav>
                                        <p:tav tm="100000">
                                          <p:val>
                                            <p:fltVal val="1"/>
                                          </p:val>
                                        </p:tav>
                                      </p:tavLst>
                                    </p:anim>
                                    <p:anim calcmode="lin" valueType="num">
                                      <p:cBhvr>
                                        <p:cTn id="218" dur="664" tmFilter="0, 0; 0.125,0.2665; 0.25,0.4; 0.375,0.465; 0.5,0.5;  0.625,0.535; 0.75,0.6; 0.875,0.7335; 1,1">
                                          <p:stCondLst>
                                            <p:cond delay="664"/>
                                          </p:stCondLst>
                                        </p:cTn>
                                        <p:tgtEl>
                                          <p:spTgt spid="45"/>
                                        </p:tgtEl>
                                        <p:attrNameLst>
                                          <p:attrName>ppt_y</p:attrName>
                                        </p:attrNameLst>
                                      </p:cBhvr>
                                      <p:tavLst>
                                        <p:tav tm="0" fmla="#ppt_y-sin(pi*$)/9">
                                          <p:val>
                                            <p:fltVal val="0"/>
                                          </p:val>
                                        </p:tav>
                                        <p:tav tm="100000">
                                          <p:val>
                                            <p:fltVal val="1"/>
                                          </p:val>
                                        </p:tav>
                                      </p:tavLst>
                                    </p:anim>
                                    <p:anim calcmode="lin" valueType="num">
                                      <p:cBhvr>
                                        <p:cTn id="219" dur="332" tmFilter="0, 0; 0.125,0.2665; 0.25,0.4; 0.375,0.465; 0.5,0.5;  0.625,0.535; 0.75,0.6; 0.875,0.7335; 1,1">
                                          <p:stCondLst>
                                            <p:cond delay="1324"/>
                                          </p:stCondLst>
                                        </p:cTn>
                                        <p:tgtEl>
                                          <p:spTgt spid="45"/>
                                        </p:tgtEl>
                                        <p:attrNameLst>
                                          <p:attrName>ppt_y</p:attrName>
                                        </p:attrNameLst>
                                      </p:cBhvr>
                                      <p:tavLst>
                                        <p:tav tm="0" fmla="#ppt_y-sin(pi*$)/27">
                                          <p:val>
                                            <p:fltVal val="0"/>
                                          </p:val>
                                        </p:tav>
                                        <p:tav tm="100000">
                                          <p:val>
                                            <p:fltVal val="1"/>
                                          </p:val>
                                        </p:tav>
                                      </p:tavLst>
                                    </p:anim>
                                    <p:anim calcmode="lin" valueType="num">
                                      <p:cBhvr>
                                        <p:cTn id="220" dur="164" tmFilter="0, 0; 0.125,0.2665; 0.25,0.4; 0.375,0.465; 0.5,0.5;  0.625,0.535; 0.75,0.6; 0.875,0.7335; 1,1">
                                          <p:stCondLst>
                                            <p:cond delay="1656"/>
                                          </p:stCondLst>
                                        </p:cTn>
                                        <p:tgtEl>
                                          <p:spTgt spid="45"/>
                                        </p:tgtEl>
                                        <p:attrNameLst>
                                          <p:attrName>ppt_y</p:attrName>
                                        </p:attrNameLst>
                                      </p:cBhvr>
                                      <p:tavLst>
                                        <p:tav tm="0" fmla="#ppt_y-sin(pi*$)/81">
                                          <p:val>
                                            <p:fltVal val="0"/>
                                          </p:val>
                                        </p:tav>
                                        <p:tav tm="100000">
                                          <p:val>
                                            <p:fltVal val="1"/>
                                          </p:val>
                                        </p:tav>
                                      </p:tavLst>
                                    </p:anim>
                                    <p:animScale>
                                      <p:cBhvr>
                                        <p:cTn id="221" dur="26">
                                          <p:stCondLst>
                                            <p:cond delay="650"/>
                                          </p:stCondLst>
                                        </p:cTn>
                                        <p:tgtEl>
                                          <p:spTgt spid="45"/>
                                        </p:tgtEl>
                                      </p:cBhvr>
                                      <p:to x="100000" y="60000"/>
                                    </p:animScale>
                                    <p:animScale>
                                      <p:cBhvr>
                                        <p:cTn id="222" dur="166" decel="50000">
                                          <p:stCondLst>
                                            <p:cond delay="676"/>
                                          </p:stCondLst>
                                        </p:cTn>
                                        <p:tgtEl>
                                          <p:spTgt spid="45"/>
                                        </p:tgtEl>
                                      </p:cBhvr>
                                      <p:to x="100000" y="100000"/>
                                    </p:animScale>
                                    <p:animScale>
                                      <p:cBhvr>
                                        <p:cTn id="223" dur="26">
                                          <p:stCondLst>
                                            <p:cond delay="1312"/>
                                          </p:stCondLst>
                                        </p:cTn>
                                        <p:tgtEl>
                                          <p:spTgt spid="45"/>
                                        </p:tgtEl>
                                      </p:cBhvr>
                                      <p:to x="100000" y="80000"/>
                                    </p:animScale>
                                    <p:animScale>
                                      <p:cBhvr>
                                        <p:cTn id="224" dur="166" decel="50000">
                                          <p:stCondLst>
                                            <p:cond delay="1338"/>
                                          </p:stCondLst>
                                        </p:cTn>
                                        <p:tgtEl>
                                          <p:spTgt spid="45"/>
                                        </p:tgtEl>
                                      </p:cBhvr>
                                      <p:to x="100000" y="100000"/>
                                    </p:animScale>
                                    <p:animScale>
                                      <p:cBhvr>
                                        <p:cTn id="225" dur="26">
                                          <p:stCondLst>
                                            <p:cond delay="1642"/>
                                          </p:stCondLst>
                                        </p:cTn>
                                        <p:tgtEl>
                                          <p:spTgt spid="45"/>
                                        </p:tgtEl>
                                      </p:cBhvr>
                                      <p:to x="100000" y="90000"/>
                                    </p:animScale>
                                    <p:animScale>
                                      <p:cBhvr>
                                        <p:cTn id="226" dur="166" decel="50000">
                                          <p:stCondLst>
                                            <p:cond delay="1668"/>
                                          </p:stCondLst>
                                        </p:cTn>
                                        <p:tgtEl>
                                          <p:spTgt spid="45"/>
                                        </p:tgtEl>
                                      </p:cBhvr>
                                      <p:to x="100000" y="100000"/>
                                    </p:animScale>
                                    <p:animScale>
                                      <p:cBhvr>
                                        <p:cTn id="227" dur="26">
                                          <p:stCondLst>
                                            <p:cond delay="1808"/>
                                          </p:stCondLst>
                                        </p:cTn>
                                        <p:tgtEl>
                                          <p:spTgt spid="45"/>
                                        </p:tgtEl>
                                      </p:cBhvr>
                                      <p:to x="100000" y="95000"/>
                                    </p:animScale>
                                    <p:animScale>
                                      <p:cBhvr>
                                        <p:cTn id="228" dur="166" decel="50000">
                                          <p:stCondLst>
                                            <p:cond delay="1834"/>
                                          </p:stCondLst>
                                        </p:cTn>
                                        <p:tgtEl>
                                          <p:spTgt spid="45"/>
                                        </p:tgtEl>
                                      </p:cBhvr>
                                      <p:to x="100000" y="100000"/>
                                    </p:animScale>
                                  </p:childTnLst>
                                </p:cTn>
                              </p:par>
                              <p:par>
                                <p:cTn id="229" presetID="26" presetClass="entr" presetSubtype="0" fill="hold" grpId="0" nodeType="withEffect">
                                  <p:stCondLst>
                                    <p:cond delay="0"/>
                                  </p:stCondLst>
                                  <p:childTnLst>
                                    <p:set>
                                      <p:cBhvr>
                                        <p:cTn id="230" dur="1" fill="hold">
                                          <p:stCondLst>
                                            <p:cond delay="0"/>
                                          </p:stCondLst>
                                        </p:cTn>
                                        <p:tgtEl>
                                          <p:spTgt spid="3"/>
                                        </p:tgtEl>
                                        <p:attrNameLst>
                                          <p:attrName>style.visibility</p:attrName>
                                        </p:attrNameLst>
                                      </p:cBhvr>
                                      <p:to>
                                        <p:strVal val="visible"/>
                                      </p:to>
                                    </p:set>
                                    <p:animEffect transition="in" filter="wipe(down)">
                                      <p:cBhvr>
                                        <p:cTn id="231" dur="580">
                                          <p:stCondLst>
                                            <p:cond delay="0"/>
                                          </p:stCondLst>
                                        </p:cTn>
                                        <p:tgtEl>
                                          <p:spTgt spid="3"/>
                                        </p:tgtEl>
                                      </p:cBhvr>
                                    </p:animEffect>
                                    <p:anim calcmode="lin" valueType="num">
                                      <p:cBhvr>
                                        <p:cTn id="232"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233"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234"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235"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236"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237" dur="26">
                                          <p:stCondLst>
                                            <p:cond delay="650"/>
                                          </p:stCondLst>
                                        </p:cTn>
                                        <p:tgtEl>
                                          <p:spTgt spid="3"/>
                                        </p:tgtEl>
                                      </p:cBhvr>
                                      <p:to x="100000" y="60000"/>
                                    </p:animScale>
                                    <p:animScale>
                                      <p:cBhvr>
                                        <p:cTn id="238" dur="166" decel="50000">
                                          <p:stCondLst>
                                            <p:cond delay="676"/>
                                          </p:stCondLst>
                                        </p:cTn>
                                        <p:tgtEl>
                                          <p:spTgt spid="3"/>
                                        </p:tgtEl>
                                      </p:cBhvr>
                                      <p:to x="100000" y="100000"/>
                                    </p:animScale>
                                    <p:animScale>
                                      <p:cBhvr>
                                        <p:cTn id="239" dur="26">
                                          <p:stCondLst>
                                            <p:cond delay="1312"/>
                                          </p:stCondLst>
                                        </p:cTn>
                                        <p:tgtEl>
                                          <p:spTgt spid="3"/>
                                        </p:tgtEl>
                                      </p:cBhvr>
                                      <p:to x="100000" y="80000"/>
                                    </p:animScale>
                                    <p:animScale>
                                      <p:cBhvr>
                                        <p:cTn id="240" dur="166" decel="50000">
                                          <p:stCondLst>
                                            <p:cond delay="1338"/>
                                          </p:stCondLst>
                                        </p:cTn>
                                        <p:tgtEl>
                                          <p:spTgt spid="3"/>
                                        </p:tgtEl>
                                      </p:cBhvr>
                                      <p:to x="100000" y="100000"/>
                                    </p:animScale>
                                    <p:animScale>
                                      <p:cBhvr>
                                        <p:cTn id="241" dur="26">
                                          <p:stCondLst>
                                            <p:cond delay="1642"/>
                                          </p:stCondLst>
                                        </p:cTn>
                                        <p:tgtEl>
                                          <p:spTgt spid="3"/>
                                        </p:tgtEl>
                                      </p:cBhvr>
                                      <p:to x="100000" y="90000"/>
                                    </p:animScale>
                                    <p:animScale>
                                      <p:cBhvr>
                                        <p:cTn id="242" dur="166" decel="50000">
                                          <p:stCondLst>
                                            <p:cond delay="1668"/>
                                          </p:stCondLst>
                                        </p:cTn>
                                        <p:tgtEl>
                                          <p:spTgt spid="3"/>
                                        </p:tgtEl>
                                      </p:cBhvr>
                                      <p:to x="100000" y="100000"/>
                                    </p:animScale>
                                    <p:animScale>
                                      <p:cBhvr>
                                        <p:cTn id="243" dur="26">
                                          <p:stCondLst>
                                            <p:cond delay="1808"/>
                                          </p:stCondLst>
                                        </p:cTn>
                                        <p:tgtEl>
                                          <p:spTgt spid="3"/>
                                        </p:tgtEl>
                                      </p:cBhvr>
                                      <p:to x="100000" y="95000"/>
                                    </p:animScale>
                                    <p:animScale>
                                      <p:cBhvr>
                                        <p:cTn id="244" dur="166" decel="50000">
                                          <p:stCondLst>
                                            <p:cond delay="1834"/>
                                          </p:stCondLst>
                                        </p:cTn>
                                        <p:tgtEl>
                                          <p:spTgt spid="3"/>
                                        </p:tgtEl>
                                      </p:cBhvr>
                                      <p:to x="100000" y="100000"/>
                                    </p:animScale>
                                  </p:childTnLst>
                                </p:cTn>
                              </p:par>
                              <p:par>
                                <p:cTn id="245" presetID="26" presetClass="entr" presetSubtype="0" fill="hold" grpId="0" nodeType="withEffect">
                                  <p:stCondLst>
                                    <p:cond delay="0"/>
                                  </p:stCondLst>
                                  <p:childTnLst>
                                    <p:set>
                                      <p:cBhvr>
                                        <p:cTn id="246" dur="1" fill="hold">
                                          <p:stCondLst>
                                            <p:cond delay="0"/>
                                          </p:stCondLst>
                                        </p:cTn>
                                        <p:tgtEl>
                                          <p:spTgt spid="46"/>
                                        </p:tgtEl>
                                        <p:attrNameLst>
                                          <p:attrName>style.visibility</p:attrName>
                                        </p:attrNameLst>
                                      </p:cBhvr>
                                      <p:to>
                                        <p:strVal val="visible"/>
                                      </p:to>
                                    </p:set>
                                    <p:animEffect transition="in" filter="wipe(down)">
                                      <p:cBhvr>
                                        <p:cTn id="247" dur="580">
                                          <p:stCondLst>
                                            <p:cond delay="0"/>
                                          </p:stCondLst>
                                        </p:cTn>
                                        <p:tgtEl>
                                          <p:spTgt spid="46"/>
                                        </p:tgtEl>
                                      </p:cBhvr>
                                    </p:animEffect>
                                    <p:anim calcmode="lin" valueType="num">
                                      <p:cBhvr>
                                        <p:cTn id="248" dur="1822" tmFilter="0,0; 0.14,0.36; 0.43,0.73; 0.71,0.91; 1.0,1.0">
                                          <p:stCondLst>
                                            <p:cond delay="0"/>
                                          </p:stCondLst>
                                        </p:cTn>
                                        <p:tgtEl>
                                          <p:spTgt spid="46"/>
                                        </p:tgtEl>
                                        <p:attrNameLst>
                                          <p:attrName>ppt_x</p:attrName>
                                        </p:attrNameLst>
                                      </p:cBhvr>
                                      <p:tavLst>
                                        <p:tav tm="0">
                                          <p:val>
                                            <p:strVal val="#ppt_x-0.25"/>
                                          </p:val>
                                        </p:tav>
                                        <p:tav tm="100000">
                                          <p:val>
                                            <p:strVal val="#ppt_x"/>
                                          </p:val>
                                        </p:tav>
                                      </p:tavLst>
                                    </p:anim>
                                    <p:anim calcmode="lin" valueType="num">
                                      <p:cBhvr>
                                        <p:cTn id="249" dur="664" tmFilter="0.0,0.0; 0.25,0.07; 0.50,0.2; 0.75,0.467; 1.0,1.0">
                                          <p:stCondLst>
                                            <p:cond delay="0"/>
                                          </p:stCondLst>
                                        </p:cTn>
                                        <p:tgtEl>
                                          <p:spTgt spid="46"/>
                                        </p:tgtEl>
                                        <p:attrNameLst>
                                          <p:attrName>ppt_y</p:attrName>
                                        </p:attrNameLst>
                                      </p:cBhvr>
                                      <p:tavLst>
                                        <p:tav tm="0" fmla="#ppt_y-sin(pi*$)/3">
                                          <p:val>
                                            <p:fltVal val="0.5"/>
                                          </p:val>
                                        </p:tav>
                                        <p:tav tm="100000">
                                          <p:val>
                                            <p:fltVal val="1"/>
                                          </p:val>
                                        </p:tav>
                                      </p:tavLst>
                                    </p:anim>
                                    <p:anim calcmode="lin" valueType="num">
                                      <p:cBhvr>
                                        <p:cTn id="250" dur="664" tmFilter="0, 0; 0.125,0.2665; 0.25,0.4; 0.375,0.465; 0.5,0.5;  0.625,0.535; 0.75,0.6; 0.875,0.7335; 1,1">
                                          <p:stCondLst>
                                            <p:cond delay="664"/>
                                          </p:stCondLst>
                                        </p:cTn>
                                        <p:tgtEl>
                                          <p:spTgt spid="46"/>
                                        </p:tgtEl>
                                        <p:attrNameLst>
                                          <p:attrName>ppt_y</p:attrName>
                                        </p:attrNameLst>
                                      </p:cBhvr>
                                      <p:tavLst>
                                        <p:tav tm="0" fmla="#ppt_y-sin(pi*$)/9">
                                          <p:val>
                                            <p:fltVal val="0"/>
                                          </p:val>
                                        </p:tav>
                                        <p:tav tm="100000">
                                          <p:val>
                                            <p:fltVal val="1"/>
                                          </p:val>
                                        </p:tav>
                                      </p:tavLst>
                                    </p:anim>
                                    <p:anim calcmode="lin" valueType="num">
                                      <p:cBhvr>
                                        <p:cTn id="251" dur="332" tmFilter="0, 0; 0.125,0.2665; 0.25,0.4; 0.375,0.465; 0.5,0.5;  0.625,0.535; 0.75,0.6; 0.875,0.7335; 1,1">
                                          <p:stCondLst>
                                            <p:cond delay="1324"/>
                                          </p:stCondLst>
                                        </p:cTn>
                                        <p:tgtEl>
                                          <p:spTgt spid="46"/>
                                        </p:tgtEl>
                                        <p:attrNameLst>
                                          <p:attrName>ppt_y</p:attrName>
                                        </p:attrNameLst>
                                      </p:cBhvr>
                                      <p:tavLst>
                                        <p:tav tm="0" fmla="#ppt_y-sin(pi*$)/27">
                                          <p:val>
                                            <p:fltVal val="0"/>
                                          </p:val>
                                        </p:tav>
                                        <p:tav tm="100000">
                                          <p:val>
                                            <p:fltVal val="1"/>
                                          </p:val>
                                        </p:tav>
                                      </p:tavLst>
                                    </p:anim>
                                    <p:anim calcmode="lin" valueType="num">
                                      <p:cBhvr>
                                        <p:cTn id="252" dur="164" tmFilter="0, 0; 0.125,0.2665; 0.25,0.4; 0.375,0.465; 0.5,0.5;  0.625,0.535; 0.75,0.6; 0.875,0.7335; 1,1">
                                          <p:stCondLst>
                                            <p:cond delay="1656"/>
                                          </p:stCondLst>
                                        </p:cTn>
                                        <p:tgtEl>
                                          <p:spTgt spid="46"/>
                                        </p:tgtEl>
                                        <p:attrNameLst>
                                          <p:attrName>ppt_y</p:attrName>
                                        </p:attrNameLst>
                                      </p:cBhvr>
                                      <p:tavLst>
                                        <p:tav tm="0" fmla="#ppt_y-sin(pi*$)/81">
                                          <p:val>
                                            <p:fltVal val="0"/>
                                          </p:val>
                                        </p:tav>
                                        <p:tav tm="100000">
                                          <p:val>
                                            <p:fltVal val="1"/>
                                          </p:val>
                                        </p:tav>
                                      </p:tavLst>
                                    </p:anim>
                                    <p:animScale>
                                      <p:cBhvr>
                                        <p:cTn id="253" dur="26">
                                          <p:stCondLst>
                                            <p:cond delay="650"/>
                                          </p:stCondLst>
                                        </p:cTn>
                                        <p:tgtEl>
                                          <p:spTgt spid="46"/>
                                        </p:tgtEl>
                                      </p:cBhvr>
                                      <p:to x="100000" y="60000"/>
                                    </p:animScale>
                                    <p:animScale>
                                      <p:cBhvr>
                                        <p:cTn id="254" dur="166" decel="50000">
                                          <p:stCondLst>
                                            <p:cond delay="676"/>
                                          </p:stCondLst>
                                        </p:cTn>
                                        <p:tgtEl>
                                          <p:spTgt spid="46"/>
                                        </p:tgtEl>
                                      </p:cBhvr>
                                      <p:to x="100000" y="100000"/>
                                    </p:animScale>
                                    <p:animScale>
                                      <p:cBhvr>
                                        <p:cTn id="255" dur="26">
                                          <p:stCondLst>
                                            <p:cond delay="1312"/>
                                          </p:stCondLst>
                                        </p:cTn>
                                        <p:tgtEl>
                                          <p:spTgt spid="46"/>
                                        </p:tgtEl>
                                      </p:cBhvr>
                                      <p:to x="100000" y="80000"/>
                                    </p:animScale>
                                    <p:animScale>
                                      <p:cBhvr>
                                        <p:cTn id="256" dur="166" decel="50000">
                                          <p:stCondLst>
                                            <p:cond delay="1338"/>
                                          </p:stCondLst>
                                        </p:cTn>
                                        <p:tgtEl>
                                          <p:spTgt spid="46"/>
                                        </p:tgtEl>
                                      </p:cBhvr>
                                      <p:to x="100000" y="100000"/>
                                    </p:animScale>
                                    <p:animScale>
                                      <p:cBhvr>
                                        <p:cTn id="257" dur="26">
                                          <p:stCondLst>
                                            <p:cond delay="1642"/>
                                          </p:stCondLst>
                                        </p:cTn>
                                        <p:tgtEl>
                                          <p:spTgt spid="46"/>
                                        </p:tgtEl>
                                      </p:cBhvr>
                                      <p:to x="100000" y="90000"/>
                                    </p:animScale>
                                    <p:animScale>
                                      <p:cBhvr>
                                        <p:cTn id="258" dur="166" decel="50000">
                                          <p:stCondLst>
                                            <p:cond delay="1668"/>
                                          </p:stCondLst>
                                        </p:cTn>
                                        <p:tgtEl>
                                          <p:spTgt spid="46"/>
                                        </p:tgtEl>
                                      </p:cBhvr>
                                      <p:to x="100000" y="100000"/>
                                    </p:animScale>
                                    <p:animScale>
                                      <p:cBhvr>
                                        <p:cTn id="259" dur="26">
                                          <p:stCondLst>
                                            <p:cond delay="1808"/>
                                          </p:stCondLst>
                                        </p:cTn>
                                        <p:tgtEl>
                                          <p:spTgt spid="46"/>
                                        </p:tgtEl>
                                      </p:cBhvr>
                                      <p:to x="100000" y="95000"/>
                                    </p:animScale>
                                    <p:animScale>
                                      <p:cBhvr>
                                        <p:cTn id="260" dur="166" decel="50000">
                                          <p:stCondLst>
                                            <p:cond delay="1834"/>
                                          </p:stCondLst>
                                        </p:cTn>
                                        <p:tgtEl>
                                          <p:spTgt spid="46"/>
                                        </p:tgtEl>
                                      </p:cBhvr>
                                      <p:to x="100000" y="100000"/>
                                    </p:animScale>
                                  </p:childTnLst>
                                </p:cTn>
                              </p:par>
                              <p:par>
                                <p:cTn id="261" presetID="26" presetClass="entr" presetSubtype="0" fill="hold" grpId="0" nodeType="withEffect">
                                  <p:stCondLst>
                                    <p:cond delay="0"/>
                                  </p:stCondLst>
                                  <p:childTnLst>
                                    <p:set>
                                      <p:cBhvr>
                                        <p:cTn id="262" dur="1" fill="hold">
                                          <p:stCondLst>
                                            <p:cond delay="0"/>
                                          </p:stCondLst>
                                        </p:cTn>
                                        <p:tgtEl>
                                          <p:spTgt spid="47"/>
                                        </p:tgtEl>
                                        <p:attrNameLst>
                                          <p:attrName>style.visibility</p:attrName>
                                        </p:attrNameLst>
                                      </p:cBhvr>
                                      <p:to>
                                        <p:strVal val="visible"/>
                                      </p:to>
                                    </p:set>
                                    <p:animEffect transition="in" filter="wipe(down)">
                                      <p:cBhvr>
                                        <p:cTn id="263" dur="580">
                                          <p:stCondLst>
                                            <p:cond delay="0"/>
                                          </p:stCondLst>
                                        </p:cTn>
                                        <p:tgtEl>
                                          <p:spTgt spid="47"/>
                                        </p:tgtEl>
                                      </p:cBhvr>
                                    </p:animEffect>
                                    <p:anim calcmode="lin" valueType="num">
                                      <p:cBhvr>
                                        <p:cTn id="264" dur="1822" tmFilter="0,0; 0.14,0.36; 0.43,0.73; 0.71,0.91; 1.0,1.0">
                                          <p:stCondLst>
                                            <p:cond delay="0"/>
                                          </p:stCondLst>
                                        </p:cTn>
                                        <p:tgtEl>
                                          <p:spTgt spid="47"/>
                                        </p:tgtEl>
                                        <p:attrNameLst>
                                          <p:attrName>ppt_x</p:attrName>
                                        </p:attrNameLst>
                                      </p:cBhvr>
                                      <p:tavLst>
                                        <p:tav tm="0">
                                          <p:val>
                                            <p:strVal val="#ppt_x-0.25"/>
                                          </p:val>
                                        </p:tav>
                                        <p:tav tm="100000">
                                          <p:val>
                                            <p:strVal val="#ppt_x"/>
                                          </p:val>
                                        </p:tav>
                                      </p:tavLst>
                                    </p:anim>
                                    <p:anim calcmode="lin" valueType="num">
                                      <p:cBhvr>
                                        <p:cTn id="265" dur="664" tmFilter="0.0,0.0; 0.25,0.07; 0.50,0.2; 0.75,0.467; 1.0,1.0">
                                          <p:stCondLst>
                                            <p:cond delay="0"/>
                                          </p:stCondLst>
                                        </p:cTn>
                                        <p:tgtEl>
                                          <p:spTgt spid="47"/>
                                        </p:tgtEl>
                                        <p:attrNameLst>
                                          <p:attrName>ppt_y</p:attrName>
                                        </p:attrNameLst>
                                      </p:cBhvr>
                                      <p:tavLst>
                                        <p:tav tm="0" fmla="#ppt_y-sin(pi*$)/3">
                                          <p:val>
                                            <p:fltVal val="0.5"/>
                                          </p:val>
                                        </p:tav>
                                        <p:tav tm="100000">
                                          <p:val>
                                            <p:fltVal val="1"/>
                                          </p:val>
                                        </p:tav>
                                      </p:tavLst>
                                    </p:anim>
                                    <p:anim calcmode="lin" valueType="num">
                                      <p:cBhvr>
                                        <p:cTn id="266" dur="664" tmFilter="0, 0; 0.125,0.2665; 0.25,0.4; 0.375,0.465; 0.5,0.5;  0.625,0.535; 0.75,0.6; 0.875,0.7335; 1,1">
                                          <p:stCondLst>
                                            <p:cond delay="664"/>
                                          </p:stCondLst>
                                        </p:cTn>
                                        <p:tgtEl>
                                          <p:spTgt spid="47"/>
                                        </p:tgtEl>
                                        <p:attrNameLst>
                                          <p:attrName>ppt_y</p:attrName>
                                        </p:attrNameLst>
                                      </p:cBhvr>
                                      <p:tavLst>
                                        <p:tav tm="0" fmla="#ppt_y-sin(pi*$)/9">
                                          <p:val>
                                            <p:fltVal val="0"/>
                                          </p:val>
                                        </p:tav>
                                        <p:tav tm="100000">
                                          <p:val>
                                            <p:fltVal val="1"/>
                                          </p:val>
                                        </p:tav>
                                      </p:tavLst>
                                    </p:anim>
                                    <p:anim calcmode="lin" valueType="num">
                                      <p:cBhvr>
                                        <p:cTn id="267" dur="332" tmFilter="0, 0; 0.125,0.2665; 0.25,0.4; 0.375,0.465; 0.5,0.5;  0.625,0.535; 0.75,0.6; 0.875,0.7335; 1,1">
                                          <p:stCondLst>
                                            <p:cond delay="1324"/>
                                          </p:stCondLst>
                                        </p:cTn>
                                        <p:tgtEl>
                                          <p:spTgt spid="47"/>
                                        </p:tgtEl>
                                        <p:attrNameLst>
                                          <p:attrName>ppt_y</p:attrName>
                                        </p:attrNameLst>
                                      </p:cBhvr>
                                      <p:tavLst>
                                        <p:tav tm="0" fmla="#ppt_y-sin(pi*$)/27">
                                          <p:val>
                                            <p:fltVal val="0"/>
                                          </p:val>
                                        </p:tav>
                                        <p:tav tm="100000">
                                          <p:val>
                                            <p:fltVal val="1"/>
                                          </p:val>
                                        </p:tav>
                                      </p:tavLst>
                                    </p:anim>
                                    <p:anim calcmode="lin" valueType="num">
                                      <p:cBhvr>
                                        <p:cTn id="268" dur="164" tmFilter="0, 0; 0.125,0.2665; 0.25,0.4; 0.375,0.465; 0.5,0.5;  0.625,0.535; 0.75,0.6; 0.875,0.7335; 1,1">
                                          <p:stCondLst>
                                            <p:cond delay="1656"/>
                                          </p:stCondLst>
                                        </p:cTn>
                                        <p:tgtEl>
                                          <p:spTgt spid="47"/>
                                        </p:tgtEl>
                                        <p:attrNameLst>
                                          <p:attrName>ppt_y</p:attrName>
                                        </p:attrNameLst>
                                      </p:cBhvr>
                                      <p:tavLst>
                                        <p:tav tm="0" fmla="#ppt_y-sin(pi*$)/81">
                                          <p:val>
                                            <p:fltVal val="0"/>
                                          </p:val>
                                        </p:tav>
                                        <p:tav tm="100000">
                                          <p:val>
                                            <p:fltVal val="1"/>
                                          </p:val>
                                        </p:tav>
                                      </p:tavLst>
                                    </p:anim>
                                    <p:animScale>
                                      <p:cBhvr>
                                        <p:cTn id="269" dur="26">
                                          <p:stCondLst>
                                            <p:cond delay="650"/>
                                          </p:stCondLst>
                                        </p:cTn>
                                        <p:tgtEl>
                                          <p:spTgt spid="47"/>
                                        </p:tgtEl>
                                      </p:cBhvr>
                                      <p:to x="100000" y="60000"/>
                                    </p:animScale>
                                    <p:animScale>
                                      <p:cBhvr>
                                        <p:cTn id="270" dur="166" decel="50000">
                                          <p:stCondLst>
                                            <p:cond delay="676"/>
                                          </p:stCondLst>
                                        </p:cTn>
                                        <p:tgtEl>
                                          <p:spTgt spid="47"/>
                                        </p:tgtEl>
                                      </p:cBhvr>
                                      <p:to x="100000" y="100000"/>
                                    </p:animScale>
                                    <p:animScale>
                                      <p:cBhvr>
                                        <p:cTn id="271" dur="26">
                                          <p:stCondLst>
                                            <p:cond delay="1312"/>
                                          </p:stCondLst>
                                        </p:cTn>
                                        <p:tgtEl>
                                          <p:spTgt spid="47"/>
                                        </p:tgtEl>
                                      </p:cBhvr>
                                      <p:to x="100000" y="80000"/>
                                    </p:animScale>
                                    <p:animScale>
                                      <p:cBhvr>
                                        <p:cTn id="272" dur="166" decel="50000">
                                          <p:stCondLst>
                                            <p:cond delay="1338"/>
                                          </p:stCondLst>
                                        </p:cTn>
                                        <p:tgtEl>
                                          <p:spTgt spid="47"/>
                                        </p:tgtEl>
                                      </p:cBhvr>
                                      <p:to x="100000" y="100000"/>
                                    </p:animScale>
                                    <p:animScale>
                                      <p:cBhvr>
                                        <p:cTn id="273" dur="26">
                                          <p:stCondLst>
                                            <p:cond delay="1642"/>
                                          </p:stCondLst>
                                        </p:cTn>
                                        <p:tgtEl>
                                          <p:spTgt spid="47"/>
                                        </p:tgtEl>
                                      </p:cBhvr>
                                      <p:to x="100000" y="90000"/>
                                    </p:animScale>
                                    <p:animScale>
                                      <p:cBhvr>
                                        <p:cTn id="274" dur="166" decel="50000">
                                          <p:stCondLst>
                                            <p:cond delay="1668"/>
                                          </p:stCondLst>
                                        </p:cTn>
                                        <p:tgtEl>
                                          <p:spTgt spid="47"/>
                                        </p:tgtEl>
                                      </p:cBhvr>
                                      <p:to x="100000" y="100000"/>
                                    </p:animScale>
                                    <p:animScale>
                                      <p:cBhvr>
                                        <p:cTn id="275" dur="26">
                                          <p:stCondLst>
                                            <p:cond delay="1808"/>
                                          </p:stCondLst>
                                        </p:cTn>
                                        <p:tgtEl>
                                          <p:spTgt spid="47"/>
                                        </p:tgtEl>
                                      </p:cBhvr>
                                      <p:to x="100000" y="95000"/>
                                    </p:animScale>
                                    <p:animScale>
                                      <p:cBhvr>
                                        <p:cTn id="276" dur="166" decel="50000">
                                          <p:stCondLst>
                                            <p:cond delay="1834"/>
                                          </p:stCondLst>
                                        </p:cTn>
                                        <p:tgtEl>
                                          <p:spTgt spid="47"/>
                                        </p:tgtEl>
                                      </p:cBhvr>
                                      <p:to x="100000" y="100000"/>
                                    </p:animScale>
                                  </p:childTnLst>
                                </p:cTn>
                              </p:par>
                              <p:par>
                                <p:cTn id="277" presetID="26" presetClass="entr" presetSubtype="0" fill="hold" grpId="0" nodeType="withEffect">
                                  <p:stCondLst>
                                    <p:cond delay="0"/>
                                  </p:stCondLst>
                                  <p:childTnLst>
                                    <p:set>
                                      <p:cBhvr>
                                        <p:cTn id="278" dur="1" fill="hold">
                                          <p:stCondLst>
                                            <p:cond delay="0"/>
                                          </p:stCondLst>
                                        </p:cTn>
                                        <p:tgtEl>
                                          <p:spTgt spid="48"/>
                                        </p:tgtEl>
                                        <p:attrNameLst>
                                          <p:attrName>style.visibility</p:attrName>
                                        </p:attrNameLst>
                                      </p:cBhvr>
                                      <p:to>
                                        <p:strVal val="visible"/>
                                      </p:to>
                                    </p:set>
                                    <p:animEffect transition="in" filter="wipe(down)">
                                      <p:cBhvr>
                                        <p:cTn id="279" dur="580">
                                          <p:stCondLst>
                                            <p:cond delay="0"/>
                                          </p:stCondLst>
                                        </p:cTn>
                                        <p:tgtEl>
                                          <p:spTgt spid="48"/>
                                        </p:tgtEl>
                                      </p:cBhvr>
                                    </p:animEffect>
                                    <p:anim calcmode="lin" valueType="num">
                                      <p:cBhvr>
                                        <p:cTn id="280" dur="1822" tmFilter="0,0; 0.14,0.36; 0.43,0.73; 0.71,0.91; 1.0,1.0">
                                          <p:stCondLst>
                                            <p:cond delay="0"/>
                                          </p:stCondLst>
                                        </p:cTn>
                                        <p:tgtEl>
                                          <p:spTgt spid="48"/>
                                        </p:tgtEl>
                                        <p:attrNameLst>
                                          <p:attrName>ppt_x</p:attrName>
                                        </p:attrNameLst>
                                      </p:cBhvr>
                                      <p:tavLst>
                                        <p:tav tm="0">
                                          <p:val>
                                            <p:strVal val="#ppt_x-0.25"/>
                                          </p:val>
                                        </p:tav>
                                        <p:tav tm="100000">
                                          <p:val>
                                            <p:strVal val="#ppt_x"/>
                                          </p:val>
                                        </p:tav>
                                      </p:tavLst>
                                    </p:anim>
                                    <p:anim calcmode="lin" valueType="num">
                                      <p:cBhvr>
                                        <p:cTn id="281" dur="664" tmFilter="0.0,0.0; 0.25,0.07; 0.50,0.2; 0.75,0.467; 1.0,1.0">
                                          <p:stCondLst>
                                            <p:cond delay="0"/>
                                          </p:stCondLst>
                                        </p:cTn>
                                        <p:tgtEl>
                                          <p:spTgt spid="48"/>
                                        </p:tgtEl>
                                        <p:attrNameLst>
                                          <p:attrName>ppt_y</p:attrName>
                                        </p:attrNameLst>
                                      </p:cBhvr>
                                      <p:tavLst>
                                        <p:tav tm="0" fmla="#ppt_y-sin(pi*$)/3">
                                          <p:val>
                                            <p:fltVal val="0.5"/>
                                          </p:val>
                                        </p:tav>
                                        <p:tav tm="100000">
                                          <p:val>
                                            <p:fltVal val="1"/>
                                          </p:val>
                                        </p:tav>
                                      </p:tavLst>
                                    </p:anim>
                                    <p:anim calcmode="lin" valueType="num">
                                      <p:cBhvr>
                                        <p:cTn id="282" dur="664" tmFilter="0, 0; 0.125,0.2665; 0.25,0.4; 0.375,0.465; 0.5,0.5;  0.625,0.535; 0.75,0.6; 0.875,0.7335; 1,1">
                                          <p:stCondLst>
                                            <p:cond delay="664"/>
                                          </p:stCondLst>
                                        </p:cTn>
                                        <p:tgtEl>
                                          <p:spTgt spid="48"/>
                                        </p:tgtEl>
                                        <p:attrNameLst>
                                          <p:attrName>ppt_y</p:attrName>
                                        </p:attrNameLst>
                                      </p:cBhvr>
                                      <p:tavLst>
                                        <p:tav tm="0" fmla="#ppt_y-sin(pi*$)/9">
                                          <p:val>
                                            <p:fltVal val="0"/>
                                          </p:val>
                                        </p:tav>
                                        <p:tav tm="100000">
                                          <p:val>
                                            <p:fltVal val="1"/>
                                          </p:val>
                                        </p:tav>
                                      </p:tavLst>
                                    </p:anim>
                                    <p:anim calcmode="lin" valueType="num">
                                      <p:cBhvr>
                                        <p:cTn id="283" dur="332" tmFilter="0, 0; 0.125,0.2665; 0.25,0.4; 0.375,0.465; 0.5,0.5;  0.625,0.535; 0.75,0.6; 0.875,0.7335; 1,1">
                                          <p:stCondLst>
                                            <p:cond delay="1324"/>
                                          </p:stCondLst>
                                        </p:cTn>
                                        <p:tgtEl>
                                          <p:spTgt spid="48"/>
                                        </p:tgtEl>
                                        <p:attrNameLst>
                                          <p:attrName>ppt_y</p:attrName>
                                        </p:attrNameLst>
                                      </p:cBhvr>
                                      <p:tavLst>
                                        <p:tav tm="0" fmla="#ppt_y-sin(pi*$)/27">
                                          <p:val>
                                            <p:fltVal val="0"/>
                                          </p:val>
                                        </p:tav>
                                        <p:tav tm="100000">
                                          <p:val>
                                            <p:fltVal val="1"/>
                                          </p:val>
                                        </p:tav>
                                      </p:tavLst>
                                    </p:anim>
                                    <p:anim calcmode="lin" valueType="num">
                                      <p:cBhvr>
                                        <p:cTn id="284" dur="164" tmFilter="0, 0; 0.125,0.2665; 0.25,0.4; 0.375,0.465; 0.5,0.5;  0.625,0.535; 0.75,0.6; 0.875,0.7335; 1,1">
                                          <p:stCondLst>
                                            <p:cond delay="1656"/>
                                          </p:stCondLst>
                                        </p:cTn>
                                        <p:tgtEl>
                                          <p:spTgt spid="48"/>
                                        </p:tgtEl>
                                        <p:attrNameLst>
                                          <p:attrName>ppt_y</p:attrName>
                                        </p:attrNameLst>
                                      </p:cBhvr>
                                      <p:tavLst>
                                        <p:tav tm="0" fmla="#ppt_y-sin(pi*$)/81">
                                          <p:val>
                                            <p:fltVal val="0"/>
                                          </p:val>
                                        </p:tav>
                                        <p:tav tm="100000">
                                          <p:val>
                                            <p:fltVal val="1"/>
                                          </p:val>
                                        </p:tav>
                                      </p:tavLst>
                                    </p:anim>
                                    <p:animScale>
                                      <p:cBhvr>
                                        <p:cTn id="285" dur="26">
                                          <p:stCondLst>
                                            <p:cond delay="650"/>
                                          </p:stCondLst>
                                        </p:cTn>
                                        <p:tgtEl>
                                          <p:spTgt spid="48"/>
                                        </p:tgtEl>
                                      </p:cBhvr>
                                      <p:to x="100000" y="60000"/>
                                    </p:animScale>
                                    <p:animScale>
                                      <p:cBhvr>
                                        <p:cTn id="286" dur="166" decel="50000">
                                          <p:stCondLst>
                                            <p:cond delay="676"/>
                                          </p:stCondLst>
                                        </p:cTn>
                                        <p:tgtEl>
                                          <p:spTgt spid="48"/>
                                        </p:tgtEl>
                                      </p:cBhvr>
                                      <p:to x="100000" y="100000"/>
                                    </p:animScale>
                                    <p:animScale>
                                      <p:cBhvr>
                                        <p:cTn id="287" dur="26">
                                          <p:stCondLst>
                                            <p:cond delay="1312"/>
                                          </p:stCondLst>
                                        </p:cTn>
                                        <p:tgtEl>
                                          <p:spTgt spid="48"/>
                                        </p:tgtEl>
                                      </p:cBhvr>
                                      <p:to x="100000" y="80000"/>
                                    </p:animScale>
                                    <p:animScale>
                                      <p:cBhvr>
                                        <p:cTn id="288" dur="166" decel="50000">
                                          <p:stCondLst>
                                            <p:cond delay="1338"/>
                                          </p:stCondLst>
                                        </p:cTn>
                                        <p:tgtEl>
                                          <p:spTgt spid="48"/>
                                        </p:tgtEl>
                                      </p:cBhvr>
                                      <p:to x="100000" y="100000"/>
                                    </p:animScale>
                                    <p:animScale>
                                      <p:cBhvr>
                                        <p:cTn id="289" dur="26">
                                          <p:stCondLst>
                                            <p:cond delay="1642"/>
                                          </p:stCondLst>
                                        </p:cTn>
                                        <p:tgtEl>
                                          <p:spTgt spid="48"/>
                                        </p:tgtEl>
                                      </p:cBhvr>
                                      <p:to x="100000" y="90000"/>
                                    </p:animScale>
                                    <p:animScale>
                                      <p:cBhvr>
                                        <p:cTn id="290" dur="166" decel="50000">
                                          <p:stCondLst>
                                            <p:cond delay="1668"/>
                                          </p:stCondLst>
                                        </p:cTn>
                                        <p:tgtEl>
                                          <p:spTgt spid="48"/>
                                        </p:tgtEl>
                                      </p:cBhvr>
                                      <p:to x="100000" y="100000"/>
                                    </p:animScale>
                                    <p:animScale>
                                      <p:cBhvr>
                                        <p:cTn id="291" dur="26">
                                          <p:stCondLst>
                                            <p:cond delay="1808"/>
                                          </p:stCondLst>
                                        </p:cTn>
                                        <p:tgtEl>
                                          <p:spTgt spid="48"/>
                                        </p:tgtEl>
                                      </p:cBhvr>
                                      <p:to x="100000" y="95000"/>
                                    </p:animScale>
                                    <p:animScale>
                                      <p:cBhvr>
                                        <p:cTn id="292" dur="166" decel="50000">
                                          <p:stCondLst>
                                            <p:cond delay="1834"/>
                                          </p:stCondLst>
                                        </p:cTn>
                                        <p:tgtEl>
                                          <p:spTgt spid="48"/>
                                        </p:tgtEl>
                                      </p:cBhvr>
                                      <p:to x="100000" y="100000"/>
                                    </p:animScale>
                                  </p:childTnLst>
                                </p:cTn>
                              </p:par>
                              <p:par>
                                <p:cTn id="293" presetID="26" presetClass="entr" presetSubtype="0" fill="hold" grpId="0" nodeType="withEffect">
                                  <p:stCondLst>
                                    <p:cond delay="0"/>
                                  </p:stCondLst>
                                  <p:childTnLst>
                                    <p:set>
                                      <p:cBhvr>
                                        <p:cTn id="294" dur="1" fill="hold">
                                          <p:stCondLst>
                                            <p:cond delay="0"/>
                                          </p:stCondLst>
                                        </p:cTn>
                                        <p:tgtEl>
                                          <p:spTgt spid="49"/>
                                        </p:tgtEl>
                                        <p:attrNameLst>
                                          <p:attrName>style.visibility</p:attrName>
                                        </p:attrNameLst>
                                      </p:cBhvr>
                                      <p:to>
                                        <p:strVal val="visible"/>
                                      </p:to>
                                    </p:set>
                                    <p:animEffect transition="in" filter="wipe(down)">
                                      <p:cBhvr>
                                        <p:cTn id="295" dur="580">
                                          <p:stCondLst>
                                            <p:cond delay="0"/>
                                          </p:stCondLst>
                                        </p:cTn>
                                        <p:tgtEl>
                                          <p:spTgt spid="49"/>
                                        </p:tgtEl>
                                      </p:cBhvr>
                                    </p:animEffect>
                                    <p:anim calcmode="lin" valueType="num">
                                      <p:cBhvr>
                                        <p:cTn id="296" dur="1822" tmFilter="0,0; 0.14,0.36; 0.43,0.73; 0.71,0.91; 1.0,1.0">
                                          <p:stCondLst>
                                            <p:cond delay="0"/>
                                          </p:stCondLst>
                                        </p:cTn>
                                        <p:tgtEl>
                                          <p:spTgt spid="49"/>
                                        </p:tgtEl>
                                        <p:attrNameLst>
                                          <p:attrName>ppt_x</p:attrName>
                                        </p:attrNameLst>
                                      </p:cBhvr>
                                      <p:tavLst>
                                        <p:tav tm="0">
                                          <p:val>
                                            <p:strVal val="#ppt_x-0.25"/>
                                          </p:val>
                                        </p:tav>
                                        <p:tav tm="100000">
                                          <p:val>
                                            <p:strVal val="#ppt_x"/>
                                          </p:val>
                                        </p:tav>
                                      </p:tavLst>
                                    </p:anim>
                                    <p:anim calcmode="lin" valueType="num">
                                      <p:cBhvr>
                                        <p:cTn id="297" dur="664" tmFilter="0.0,0.0; 0.25,0.07; 0.50,0.2; 0.75,0.467; 1.0,1.0">
                                          <p:stCondLst>
                                            <p:cond delay="0"/>
                                          </p:stCondLst>
                                        </p:cTn>
                                        <p:tgtEl>
                                          <p:spTgt spid="49"/>
                                        </p:tgtEl>
                                        <p:attrNameLst>
                                          <p:attrName>ppt_y</p:attrName>
                                        </p:attrNameLst>
                                      </p:cBhvr>
                                      <p:tavLst>
                                        <p:tav tm="0" fmla="#ppt_y-sin(pi*$)/3">
                                          <p:val>
                                            <p:fltVal val="0.5"/>
                                          </p:val>
                                        </p:tav>
                                        <p:tav tm="100000">
                                          <p:val>
                                            <p:fltVal val="1"/>
                                          </p:val>
                                        </p:tav>
                                      </p:tavLst>
                                    </p:anim>
                                    <p:anim calcmode="lin" valueType="num">
                                      <p:cBhvr>
                                        <p:cTn id="298" dur="664" tmFilter="0, 0; 0.125,0.2665; 0.25,0.4; 0.375,0.465; 0.5,0.5;  0.625,0.535; 0.75,0.6; 0.875,0.7335; 1,1">
                                          <p:stCondLst>
                                            <p:cond delay="664"/>
                                          </p:stCondLst>
                                        </p:cTn>
                                        <p:tgtEl>
                                          <p:spTgt spid="49"/>
                                        </p:tgtEl>
                                        <p:attrNameLst>
                                          <p:attrName>ppt_y</p:attrName>
                                        </p:attrNameLst>
                                      </p:cBhvr>
                                      <p:tavLst>
                                        <p:tav tm="0" fmla="#ppt_y-sin(pi*$)/9">
                                          <p:val>
                                            <p:fltVal val="0"/>
                                          </p:val>
                                        </p:tav>
                                        <p:tav tm="100000">
                                          <p:val>
                                            <p:fltVal val="1"/>
                                          </p:val>
                                        </p:tav>
                                      </p:tavLst>
                                    </p:anim>
                                    <p:anim calcmode="lin" valueType="num">
                                      <p:cBhvr>
                                        <p:cTn id="299" dur="332" tmFilter="0, 0; 0.125,0.2665; 0.25,0.4; 0.375,0.465; 0.5,0.5;  0.625,0.535; 0.75,0.6; 0.875,0.7335; 1,1">
                                          <p:stCondLst>
                                            <p:cond delay="1324"/>
                                          </p:stCondLst>
                                        </p:cTn>
                                        <p:tgtEl>
                                          <p:spTgt spid="49"/>
                                        </p:tgtEl>
                                        <p:attrNameLst>
                                          <p:attrName>ppt_y</p:attrName>
                                        </p:attrNameLst>
                                      </p:cBhvr>
                                      <p:tavLst>
                                        <p:tav tm="0" fmla="#ppt_y-sin(pi*$)/27">
                                          <p:val>
                                            <p:fltVal val="0"/>
                                          </p:val>
                                        </p:tav>
                                        <p:tav tm="100000">
                                          <p:val>
                                            <p:fltVal val="1"/>
                                          </p:val>
                                        </p:tav>
                                      </p:tavLst>
                                    </p:anim>
                                    <p:anim calcmode="lin" valueType="num">
                                      <p:cBhvr>
                                        <p:cTn id="300" dur="164" tmFilter="0, 0; 0.125,0.2665; 0.25,0.4; 0.375,0.465; 0.5,0.5;  0.625,0.535; 0.75,0.6; 0.875,0.7335; 1,1">
                                          <p:stCondLst>
                                            <p:cond delay="1656"/>
                                          </p:stCondLst>
                                        </p:cTn>
                                        <p:tgtEl>
                                          <p:spTgt spid="49"/>
                                        </p:tgtEl>
                                        <p:attrNameLst>
                                          <p:attrName>ppt_y</p:attrName>
                                        </p:attrNameLst>
                                      </p:cBhvr>
                                      <p:tavLst>
                                        <p:tav tm="0" fmla="#ppt_y-sin(pi*$)/81">
                                          <p:val>
                                            <p:fltVal val="0"/>
                                          </p:val>
                                        </p:tav>
                                        <p:tav tm="100000">
                                          <p:val>
                                            <p:fltVal val="1"/>
                                          </p:val>
                                        </p:tav>
                                      </p:tavLst>
                                    </p:anim>
                                    <p:animScale>
                                      <p:cBhvr>
                                        <p:cTn id="301" dur="26">
                                          <p:stCondLst>
                                            <p:cond delay="650"/>
                                          </p:stCondLst>
                                        </p:cTn>
                                        <p:tgtEl>
                                          <p:spTgt spid="49"/>
                                        </p:tgtEl>
                                      </p:cBhvr>
                                      <p:to x="100000" y="60000"/>
                                    </p:animScale>
                                    <p:animScale>
                                      <p:cBhvr>
                                        <p:cTn id="302" dur="166" decel="50000">
                                          <p:stCondLst>
                                            <p:cond delay="676"/>
                                          </p:stCondLst>
                                        </p:cTn>
                                        <p:tgtEl>
                                          <p:spTgt spid="49"/>
                                        </p:tgtEl>
                                      </p:cBhvr>
                                      <p:to x="100000" y="100000"/>
                                    </p:animScale>
                                    <p:animScale>
                                      <p:cBhvr>
                                        <p:cTn id="303" dur="26">
                                          <p:stCondLst>
                                            <p:cond delay="1312"/>
                                          </p:stCondLst>
                                        </p:cTn>
                                        <p:tgtEl>
                                          <p:spTgt spid="49"/>
                                        </p:tgtEl>
                                      </p:cBhvr>
                                      <p:to x="100000" y="80000"/>
                                    </p:animScale>
                                    <p:animScale>
                                      <p:cBhvr>
                                        <p:cTn id="304" dur="166" decel="50000">
                                          <p:stCondLst>
                                            <p:cond delay="1338"/>
                                          </p:stCondLst>
                                        </p:cTn>
                                        <p:tgtEl>
                                          <p:spTgt spid="49"/>
                                        </p:tgtEl>
                                      </p:cBhvr>
                                      <p:to x="100000" y="100000"/>
                                    </p:animScale>
                                    <p:animScale>
                                      <p:cBhvr>
                                        <p:cTn id="305" dur="26">
                                          <p:stCondLst>
                                            <p:cond delay="1642"/>
                                          </p:stCondLst>
                                        </p:cTn>
                                        <p:tgtEl>
                                          <p:spTgt spid="49"/>
                                        </p:tgtEl>
                                      </p:cBhvr>
                                      <p:to x="100000" y="90000"/>
                                    </p:animScale>
                                    <p:animScale>
                                      <p:cBhvr>
                                        <p:cTn id="306" dur="166" decel="50000">
                                          <p:stCondLst>
                                            <p:cond delay="1668"/>
                                          </p:stCondLst>
                                        </p:cTn>
                                        <p:tgtEl>
                                          <p:spTgt spid="49"/>
                                        </p:tgtEl>
                                      </p:cBhvr>
                                      <p:to x="100000" y="100000"/>
                                    </p:animScale>
                                    <p:animScale>
                                      <p:cBhvr>
                                        <p:cTn id="307" dur="26">
                                          <p:stCondLst>
                                            <p:cond delay="1808"/>
                                          </p:stCondLst>
                                        </p:cTn>
                                        <p:tgtEl>
                                          <p:spTgt spid="49"/>
                                        </p:tgtEl>
                                      </p:cBhvr>
                                      <p:to x="100000" y="95000"/>
                                    </p:animScale>
                                    <p:animScale>
                                      <p:cBhvr>
                                        <p:cTn id="308" dur="166" decel="50000">
                                          <p:stCondLst>
                                            <p:cond delay="1834"/>
                                          </p:stCondLst>
                                        </p:cTn>
                                        <p:tgtEl>
                                          <p:spTgt spid="49"/>
                                        </p:tgtEl>
                                      </p:cBhvr>
                                      <p:to x="100000" y="100000"/>
                                    </p:animScale>
                                  </p:childTnLst>
                                </p:cTn>
                              </p:par>
                              <p:par>
                                <p:cTn id="309" presetID="26" presetClass="entr" presetSubtype="0" fill="hold" nodeType="withEffect">
                                  <p:stCondLst>
                                    <p:cond delay="0"/>
                                  </p:stCondLst>
                                  <p:childTnLst>
                                    <p:set>
                                      <p:cBhvr>
                                        <p:cTn id="310" dur="1" fill="hold">
                                          <p:stCondLst>
                                            <p:cond delay="0"/>
                                          </p:stCondLst>
                                        </p:cTn>
                                        <p:tgtEl>
                                          <p:spTgt spid="21"/>
                                        </p:tgtEl>
                                        <p:attrNameLst>
                                          <p:attrName>style.visibility</p:attrName>
                                        </p:attrNameLst>
                                      </p:cBhvr>
                                      <p:to>
                                        <p:strVal val="visible"/>
                                      </p:to>
                                    </p:set>
                                    <p:animEffect transition="in" filter="wipe(down)">
                                      <p:cBhvr>
                                        <p:cTn id="311" dur="580">
                                          <p:stCondLst>
                                            <p:cond delay="0"/>
                                          </p:stCondLst>
                                        </p:cTn>
                                        <p:tgtEl>
                                          <p:spTgt spid="21"/>
                                        </p:tgtEl>
                                      </p:cBhvr>
                                    </p:animEffect>
                                    <p:anim calcmode="lin" valueType="num">
                                      <p:cBhvr>
                                        <p:cTn id="312"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313"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314"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315"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316"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317" dur="26">
                                          <p:stCondLst>
                                            <p:cond delay="650"/>
                                          </p:stCondLst>
                                        </p:cTn>
                                        <p:tgtEl>
                                          <p:spTgt spid="21"/>
                                        </p:tgtEl>
                                      </p:cBhvr>
                                      <p:to x="100000" y="60000"/>
                                    </p:animScale>
                                    <p:animScale>
                                      <p:cBhvr>
                                        <p:cTn id="318" dur="166" decel="50000">
                                          <p:stCondLst>
                                            <p:cond delay="676"/>
                                          </p:stCondLst>
                                        </p:cTn>
                                        <p:tgtEl>
                                          <p:spTgt spid="21"/>
                                        </p:tgtEl>
                                      </p:cBhvr>
                                      <p:to x="100000" y="100000"/>
                                    </p:animScale>
                                    <p:animScale>
                                      <p:cBhvr>
                                        <p:cTn id="319" dur="26">
                                          <p:stCondLst>
                                            <p:cond delay="1312"/>
                                          </p:stCondLst>
                                        </p:cTn>
                                        <p:tgtEl>
                                          <p:spTgt spid="21"/>
                                        </p:tgtEl>
                                      </p:cBhvr>
                                      <p:to x="100000" y="80000"/>
                                    </p:animScale>
                                    <p:animScale>
                                      <p:cBhvr>
                                        <p:cTn id="320" dur="166" decel="50000">
                                          <p:stCondLst>
                                            <p:cond delay="1338"/>
                                          </p:stCondLst>
                                        </p:cTn>
                                        <p:tgtEl>
                                          <p:spTgt spid="21"/>
                                        </p:tgtEl>
                                      </p:cBhvr>
                                      <p:to x="100000" y="100000"/>
                                    </p:animScale>
                                    <p:animScale>
                                      <p:cBhvr>
                                        <p:cTn id="321" dur="26">
                                          <p:stCondLst>
                                            <p:cond delay="1642"/>
                                          </p:stCondLst>
                                        </p:cTn>
                                        <p:tgtEl>
                                          <p:spTgt spid="21"/>
                                        </p:tgtEl>
                                      </p:cBhvr>
                                      <p:to x="100000" y="90000"/>
                                    </p:animScale>
                                    <p:animScale>
                                      <p:cBhvr>
                                        <p:cTn id="322" dur="166" decel="50000">
                                          <p:stCondLst>
                                            <p:cond delay="1668"/>
                                          </p:stCondLst>
                                        </p:cTn>
                                        <p:tgtEl>
                                          <p:spTgt spid="21"/>
                                        </p:tgtEl>
                                      </p:cBhvr>
                                      <p:to x="100000" y="100000"/>
                                    </p:animScale>
                                    <p:animScale>
                                      <p:cBhvr>
                                        <p:cTn id="323" dur="26">
                                          <p:stCondLst>
                                            <p:cond delay="1808"/>
                                          </p:stCondLst>
                                        </p:cTn>
                                        <p:tgtEl>
                                          <p:spTgt spid="21"/>
                                        </p:tgtEl>
                                      </p:cBhvr>
                                      <p:to x="100000" y="95000"/>
                                    </p:animScale>
                                    <p:animScale>
                                      <p:cBhvr>
                                        <p:cTn id="324" dur="166" decel="50000">
                                          <p:stCondLst>
                                            <p:cond delay="1834"/>
                                          </p:stCondLst>
                                        </p:cTn>
                                        <p:tgtEl>
                                          <p:spTgt spid="2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5" grpId="0"/>
      <p:bldP spid="16" grpId="0"/>
      <p:bldP spid="27" grpId="0" animBg="1"/>
      <p:bldP spid="28" grpId="0" animBg="1"/>
      <p:bldP spid="44" grpId="0" animBg="1"/>
      <p:bldP spid="45" grpId="0"/>
      <p:bldP spid="3" grpId="0"/>
      <p:bldP spid="46" grpId="0"/>
      <p:bldP spid="47" grpId="0"/>
      <p:bldP spid="48" grpId="0"/>
      <p:bldP spid="4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amond 3"/>
          <p:cNvSpPr/>
          <p:nvPr/>
        </p:nvSpPr>
        <p:spPr>
          <a:xfrm>
            <a:off x="251521" y="771550"/>
            <a:ext cx="257273" cy="216024"/>
          </a:xfrm>
          <a:prstGeom prst="diamond">
            <a:avLst/>
          </a:prstGeom>
          <a:solidFill>
            <a:schemeClr val="tx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en-US"/>
          </a:p>
        </p:txBody>
      </p:sp>
      <p:sp>
        <p:nvSpPr>
          <p:cNvPr id="5" name="TextBox 4"/>
          <p:cNvSpPr txBox="1"/>
          <p:nvPr/>
        </p:nvSpPr>
        <p:spPr>
          <a:xfrm>
            <a:off x="467544" y="627534"/>
            <a:ext cx="2736304" cy="400110"/>
          </a:xfrm>
          <a:prstGeom prst="rect">
            <a:avLst/>
          </a:prstGeom>
          <a:noFill/>
        </p:spPr>
        <p:txBody>
          <a:bodyPr wrap="square" lIns="91438" tIns="45719" rIns="91438" bIns="45719" rtlCol="0">
            <a:spAutoFit/>
          </a:bodyPr>
          <a:lstStyle/>
          <a:p>
            <a:r>
              <a:rPr lang="en-US" sz="2000" b="1" u="sng"/>
              <a:t>Nhân vật Lão Hạc</a:t>
            </a:r>
          </a:p>
        </p:txBody>
      </p:sp>
      <p:sp>
        <p:nvSpPr>
          <p:cNvPr id="7" name="TextBox 6"/>
          <p:cNvSpPr txBox="1"/>
          <p:nvPr/>
        </p:nvSpPr>
        <p:spPr>
          <a:xfrm>
            <a:off x="-1687" y="546235"/>
            <a:ext cx="253207" cy="369332"/>
          </a:xfrm>
          <a:prstGeom prst="rect">
            <a:avLst/>
          </a:prstGeom>
          <a:noFill/>
        </p:spPr>
        <p:txBody>
          <a:bodyPr wrap="square" lIns="91438" tIns="45719" rIns="91438" bIns="45719" rtlCol="0">
            <a:spAutoFit/>
          </a:bodyPr>
          <a:lstStyle/>
          <a:p>
            <a:r>
              <a:rPr lang="en-US" b="1"/>
              <a:t>1</a:t>
            </a:r>
          </a:p>
        </p:txBody>
      </p:sp>
      <p:sp>
        <p:nvSpPr>
          <p:cNvPr id="18" name="TextBox 17"/>
          <p:cNvSpPr txBox="1"/>
          <p:nvPr/>
        </p:nvSpPr>
        <p:spPr>
          <a:xfrm>
            <a:off x="2603025" y="837561"/>
            <a:ext cx="3456384" cy="461665"/>
          </a:xfrm>
          <a:prstGeom prst="rect">
            <a:avLst/>
          </a:prstGeom>
          <a:noFill/>
        </p:spPr>
        <p:txBody>
          <a:bodyPr wrap="square" lIns="91438" tIns="45719" rIns="91438" bIns="45719" rtlCol="0">
            <a:spAutoFit/>
          </a:bodyPr>
          <a:lstStyle/>
          <a:p>
            <a:r>
              <a:rPr lang="en-US" sz="2400" b="1">
                <a:latin typeface="Times New Roman" pitchFamily="18" charset="0"/>
                <a:cs typeface="Times New Roman" pitchFamily="18" charset="0"/>
              </a:rPr>
              <a:t>a. Tình cảnh của lão Hạc</a:t>
            </a:r>
          </a:p>
        </p:txBody>
      </p:sp>
      <p:pic>
        <p:nvPicPr>
          <p:cNvPr id="21" name="Picture 20"/>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380157" y="1779662"/>
            <a:ext cx="3029545" cy="2214934"/>
          </a:xfrm>
          <a:prstGeom prst="rect">
            <a:avLst/>
          </a:prstGeom>
          <a:ln w="88900" cap="sq" cmpd="thickThin">
            <a:solidFill>
              <a:srgbClr val="000000"/>
            </a:solidFill>
            <a:prstDash val="solid"/>
            <a:miter lim="800000"/>
          </a:ln>
          <a:effectLst>
            <a:innerShdw blurRad="76200">
              <a:srgbClr val="000000"/>
            </a:innerShdw>
          </a:effectLst>
        </p:spPr>
      </p:pic>
      <p:grpSp>
        <p:nvGrpSpPr>
          <p:cNvPr id="22" name="组合 32"/>
          <p:cNvGrpSpPr/>
          <p:nvPr/>
        </p:nvGrpSpPr>
        <p:grpSpPr>
          <a:xfrm>
            <a:off x="3699086" y="1954041"/>
            <a:ext cx="4617330" cy="401686"/>
            <a:chOff x="4932114" y="1543050"/>
            <a:chExt cx="3067228" cy="786921"/>
          </a:xfrm>
        </p:grpSpPr>
        <p:sp>
          <p:nvSpPr>
            <p:cNvPr id="23" name="椭圆 26"/>
            <p:cNvSpPr/>
            <p:nvPr/>
          </p:nvSpPr>
          <p:spPr>
            <a:xfrm>
              <a:off x="4932114" y="2196197"/>
              <a:ext cx="133774" cy="133774"/>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zh-CN" altLang="en-US" sz="1400">
                <a:solidFill>
                  <a:prstClr val="white"/>
                </a:solidFill>
              </a:endParaRPr>
            </a:p>
          </p:txBody>
        </p:sp>
        <p:cxnSp>
          <p:nvCxnSpPr>
            <p:cNvPr id="24" name="直接连接符 28"/>
            <p:cNvCxnSpPr/>
            <p:nvPr/>
          </p:nvCxnSpPr>
          <p:spPr>
            <a:xfrm flipH="1">
              <a:off x="4991381" y="1543050"/>
              <a:ext cx="455542" cy="720034"/>
            </a:xfrm>
            <a:prstGeom prst="line">
              <a:avLst/>
            </a:prstGeom>
            <a:ln w="1905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25" name="直接连接符 30"/>
            <p:cNvCxnSpPr/>
            <p:nvPr/>
          </p:nvCxnSpPr>
          <p:spPr>
            <a:xfrm>
              <a:off x="5446923" y="1543050"/>
              <a:ext cx="2552419" cy="0"/>
            </a:xfrm>
            <a:prstGeom prst="line">
              <a:avLst/>
            </a:prstGeom>
            <a:ln w="1905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grpSp>
        <p:nvGrpSpPr>
          <p:cNvPr id="26" name="组合 33"/>
          <p:cNvGrpSpPr/>
          <p:nvPr/>
        </p:nvGrpSpPr>
        <p:grpSpPr>
          <a:xfrm>
            <a:off x="3909686" y="2871983"/>
            <a:ext cx="4406729" cy="419847"/>
            <a:chOff x="4932114" y="1543050"/>
            <a:chExt cx="2915085" cy="786921"/>
          </a:xfrm>
        </p:grpSpPr>
        <p:sp>
          <p:nvSpPr>
            <p:cNvPr id="27" name="椭圆 34"/>
            <p:cNvSpPr/>
            <p:nvPr/>
          </p:nvSpPr>
          <p:spPr>
            <a:xfrm>
              <a:off x="4932114" y="2196197"/>
              <a:ext cx="133774" cy="133774"/>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zh-CN" altLang="en-US" sz="1400">
                <a:solidFill>
                  <a:prstClr val="white"/>
                </a:solidFill>
              </a:endParaRPr>
            </a:p>
          </p:txBody>
        </p:sp>
        <p:cxnSp>
          <p:nvCxnSpPr>
            <p:cNvPr id="28" name="直接连接符 35"/>
            <p:cNvCxnSpPr/>
            <p:nvPr/>
          </p:nvCxnSpPr>
          <p:spPr>
            <a:xfrm flipH="1">
              <a:off x="4991381" y="1543050"/>
              <a:ext cx="455542" cy="720034"/>
            </a:xfrm>
            <a:prstGeom prst="line">
              <a:avLst/>
            </a:prstGeom>
            <a:ln w="1905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29" name="直接连接符 36"/>
            <p:cNvCxnSpPr/>
            <p:nvPr/>
          </p:nvCxnSpPr>
          <p:spPr>
            <a:xfrm>
              <a:off x="5440573" y="1543050"/>
              <a:ext cx="2406626" cy="0"/>
            </a:xfrm>
            <a:prstGeom prst="line">
              <a:avLst/>
            </a:prstGeom>
            <a:ln w="1905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grpSp>
        <p:nvGrpSpPr>
          <p:cNvPr id="30" name="组合 37"/>
          <p:cNvGrpSpPr/>
          <p:nvPr/>
        </p:nvGrpSpPr>
        <p:grpSpPr>
          <a:xfrm>
            <a:off x="4115523" y="3853767"/>
            <a:ext cx="4200891" cy="477533"/>
            <a:chOff x="4932114" y="1543050"/>
            <a:chExt cx="2640634" cy="786921"/>
          </a:xfrm>
        </p:grpSpPr>
        <p:sp>
          <p:nvSpPr>
            <p:cNvPr id="31" name="椭圆 38"/>
            <p:cNvSpPr/>
            <p:nvPr/>
          </p:nvSpPr>
          <p:spPr>
            <a:xfrm>
              <a:off x="4932114" y="2196197"/>
              <a:ext cx="133774" cy="133774"/>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zh-CN" altLang="en-US" sz="1400">
                <a:solidFill>
                  <a:prstClr val="white"/>
                </a:solidFill>
              </a:endParaRPr>
            </a:p>
          </p:txBody>
        </p:sp>
        <p:cxnSp>
          <p:nvCxnSpPr>
            <p:cNvPr id="32" name="直接连接符 39"/>
            <p:cNvCxnSpPr/>
            <p:nvPr/>
          </p:nvCxnSpPr>
          <p:spPr>
            <a:xfrm flipH="1">
              <a:off x="4991381" y="1543050"/>
              <a:ext cx="455542" cy="720034"/>
            </a:xfrm>
            <a:prstGeom prst="line">
              <a:avLst/>
            </a:prstGeom>
            <a:ln w="1905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33" name="直接连接符 40"/>
            <p:cNvCxnSpPr/>
            <p:nvPr/>
          </p:nvCxnSpPr>
          <p:spPr>
            <a:xfrm>
              <a:off x="5440573" y="1543050"/>
              <a:ext cx="2132175" cy="0"/>
            </a:xfrm>
            <a:prstGeom prst="line">
              <a:avLst/>
            </a:prstGeom>
            <a:ln w="1905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sp>
        <p:nvSpPr>
          <p:cNvPr id="34" name="Rectangle 33"/>
          <p:cNvSpPr/>
          <p:nvPr/>
        </p:nvSpPr>
        <p:spPr>
          <a:xfrm>
            <a:off x="4392488" y="1349355"/>
            <a:ext cx="4572000" cy="646331"/>
          </a:xfrm>
          <a:prstGeom prst="rect">
            <a:avLst/>
          </a:prstGeom>
        </p:spPr>
        <p:txBody>
          <a:bodyPr>
            <a:spAutoFit/>
          </a:bodyPr>
          <a:lstStyle/>
          <a:p>
            <a:pPr fontAlgn="base"/>
            <a:r>
              <a:rPr lang="nl-NL">
                <a:latin typeface="Times New Roman" pitchFamily="18" charset="0"/>
                <a:cs typeface="Times New Roman" pitchFamily="18" charset="0"/>
              </a:rPr>
              <a:t>Nhà nghèo, vợ chết, phải đi làm thuê, hai cha con lão sống lay lắt rau cháo qua ngày.</a:t>
            </a:r>
            <a:endParaRPr lang="en-US">
              <a:latin typeface="Times New Roman" pitchFamily="18" charset="0"/>
              <a:cs typeface="Times New Roman" pitchFamily="18" charset="0"/>
            </a:endParaRPr>
          </a:p>
        </p:txBody>
      </p:sp>
      <p:sp>
        <p:nvSpPr>
          <p:cNvPr id="35" name="Rectangle 34"/>
          <p:cNvSpPr/>
          <p:nvPr/>
        </p:nvSpPr>
        <p:spPr>
          <a:xfrm>
            <a:off x="4415609" y="2141443"/>
            <a:ext cx="4836911" cy="646331"/>
          </a:xfrm>
          <a:prstGeom prst="rect">
            <a:avLst/>
          </a:prstGeom>
        </p:spPr>
        <p:txBody>
          <a:bodyPr wrap="square">
            <a:spAutoFit/>
          </a:bodyPr>
          <a:lstStyle/>
          <a:p>
            <a:r>
              <a:rPr lang="nl-NL">
                <a:latin typeface="Times New Roman" pitchFamily="18" charset="0"/>
                <a:cs typeface="Times New Roman" pitchFamily="18" charset="0"/>
              </a:rPr>
              <a:t>Lão cũng không đủ tiền cưới vợ cho con nên khiến con trai lão phải bỏ đi làm ở đồn điền cao su</a:t>
            </a:r>
            <a:endParaRPr lang="en-US"/>
          </a:p>
        </p:txBody>
      </p:sp>
      <p:sp>
        <p:nvSpPr>
          <p:cNvPr id="36" name="Rectangle 35"/>
          <p:cNvSpPr/>
          <p:nvPr/>
        </p:nvSpPr>
        <p:spPr>
          <a:xfrm>
            <a:off x="4680520" y="3149555"/>
            <a:ext cx="4572000" cy="646331"/>
          </a:xfrm>
          <a:prstGeom prst="rect">
            <a:avLst/>
          </a:prstGeom>
        </p:spPr>
        <p:txBody>
          <a:bodyPr>
            <a:spAutoFit/>
          </a:bodyPr>
          <a:lstStyle/>
          <a:p>
            <a:pPr fontAlgn="base"/>
            <a:r>
              <a:rPr lang="nl-NL" dirty="0">
                <a:latin typeface="Times New Roman" pitchFamily="18" charset="0"/>
                <a:cs typeface="Times New Roman" pitchFamily="18" charset="0"/>
              </a:rPr>
              <a:t>Lão không biết chữ, thư con gửi về và văn tự đều nhờ ông Giáo viết hộ</a:t>
            </a:r>
            <a:endParaRPr lang="en-US" dirty="0">
              <a:latin typeface="Times New Roman" pitchFamily="18" charset="0"/>
              <a:cs typeface="Times New Roman" pitchFamily="18" charset="0"/>
            </a:endParaRPr>
          </a:p>
        </p:txBody>
      </p:sp>
      <p:grpSp>
        <p:nvGrpSpPr>
          <p:cNvPr id="37" name="组合 37"/>
          <p:cNvGrpSpPr/>
          <p:nvPr/>
        </p:nvGrpSpPr>
        <p:grpSpPr>
          <a:xfrm>
            <a:off x="4495800" y="4552950"/>
            <a:ext cx="3912857" cy="489860"/>
            <a:chOff x="4932114" y="1543050"/>
            <a:chExt cx="2640634" cy="786921"/>
          </a:xfrm>
        </p:grpSpPr>
        <p:sp>
          <p:nvSpPr>
            <p:cNvPr id="38" name="椭圆 38"/>
            <p:cNvSpPr/>
            <p:nvPr/>
          </p:nvSpPr>
          <p:spPr>
            <a:xfrm>
              <a:off x="4932114" y="2196197"/>
              <a:ext cx="133774" cy="133774"/>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zh-CN" altLang="en-US" sz="1400">
                <a:solidFill>
                  <a:prstClr val="white"/>
                </a:solidFill>
              </a:endParaRPr>
            </a:p>
          </p:txBody>
        </p:sp>
        <p:cxnSp>
          <p:nvCxnSpPr>
            <p:cNvPr id="39" name="直接连接符 39"/>
            <p:cNvCxnSpPr/>
            <p:nvPr/>
          </p:nvCxnSpPr>
          <p:spPr>
            <a:xfrm flipH="1">
              <a:off x="4991381" y="1543050"/>
              <a:ext cx="455542" cy="720034"/>
            </a:xfrm>
            <a:prstGeom prst="line">
              <a:avLst/>
            </a:prstGeom>
            <a:ln w="1905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40" name="直接连接符 40"/>
            <p:cNvCxnSpPr/>
            <p:nvPr/>
          </p:nvCxnSpPr>
          <p:spPr>
            <a:xfrm>
              <a:off x="5440573" y="1543050"/>
              <a:ext cx="2132175" cy="0"/>
            </a:xfrm>
            <a:prstGeom prst="line">
              <a:avLst/>
            </a:prstGeom>
            <a:ln w="1905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sp>
        <p:nvSpPr>
          <p:cNvPr id="41" name="Rectangle 40"/>
          <p:cNvSpPr/>
          <p:nvPr/>
        </p:nvSpPr>
        <p:spPr>
          <a:xfrm>
            <a:off x="4832920" y="4146634"/>
            <a:ext cx="4572000" cy="369332"/>
          </a:xfrm>
          <a:prstGeom prst="rect">
            <a:avLst/>
          </a:prstGeom>
        </p:spPr>
        <p:txBody>
          <a:bodyPr>
            <a:spAutoFit/>
          </a:bodyPr>
          <a:lstStyle/>
          <a:p>
            <a:pPr fontAlgn="base"/>
            <a:r>
              <a:rPr lang="nl-NL">
                <a:latin typeface="Times New Roman" pitchFamily="18" charset="0"/>
                <a:cs typeface="Times New Roman" pitchFamily="18" charset="0"/>
              </a:rPr>
              <a:t>Chỉ có con chó Vàng làm bạn sớm ngày</a:t>
            </a:r>
            <a:endParaRPr lang="en-US">
              <a:latin typeface="Times New Roman" pitchFamily="18" charset="0"/>
              <a:cs typeface="Times New Roman" pitchFamily="18" charset="0"/>
            </a:endParaRPr>
          </a:p>
        </p:txBody>
      </p:sp>
      <p:sp>
        <p:nvSpPr>
          <p:cNvPr id="42" name="Rectangle 41"/>
          <p:cNvSpPr/>
          <p:nvPr/>
        </p:nvSpPr>
        <p:spPr>
          <a:xfrm>
            <a:off x="344285" y="4452951"/>
            <a:ext cx="3302635" cy="400110"/>
          </a:xfrm>
          <a:prstGeom prst="rect">
            <a:avLst/>
          </a:prstGeom>
        </p:spPr>
        <p:txBody>
          <a:bodyPr wrap="none">
            <a:spAutoFit/>
          </a:bodyPr>
          <a:lstStyle/>
          <a:p>
            <a:r>
              <a:rPr lang="pt-BR" sz="2000" b="1" i="1">
                <a:solidFill>
                  <a:srgbClr val="FF0000"/>
                </a:solidFill>
                <a:latin typeface="Times New Roman" pitchFamily="18" charset="0"/>
                <a:cs typeface="Times New Roman" pitchFamily="18" charset="0"/>
              </a:rPr>
              <a:t>nghèo khổ, cô đơn, bất hạnh.</a:t>
            </a:r>
            <a:endParaRPr lang="en-US" sz="2000">
              <a:solidFill>
                <a:srgbClr val="FF0000"/>
              </a:solidFill>
              <a:latin typeface="Times New Roman" pitchFamily="18" charset="0"/>
              <a:cs typeface="Times New Roman" pitchFamily="18" charset="0"/>
            </a:endParaRPr>
          </a:p>
        </p:txBody>
      </p:sp>
      <p:sp>
        <p:nvSpPr>
          <p:cNvPr id="43" name="Right Arrow 42"/>
          <p:cNvSpPr/>
          <p:nvPr/>
        </p:nvSpPr>
        <p:spPr>
          <a:xfrm rot="5400000">
            <a:off x="1655677" y="4110690"/>
            <a:ext cx="360039" cy="360040"/>
          </a:xfrm>
          <a:prstGeom prst="rightArrow">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442611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down)">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down)">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34"/>
                                        </p:tgtEl>
                                        <p:attrNameLst>
                                          <p:attrName>style.visibility</p:attrName>
                                        </p:attrNameLst>
                                      </p:cBhvr>
                                      <p:to>
                                        <p:strVal val="visible"/>
                                      </p:to>
                                    </p:set>
                                    <p:animEffect transition="in" filter="wheel(1)">
                                      <p:cBhvr>
                                        <p:cTn id="17" dur="2000"/>
                                        <p:tgtEl>
                                          <p:spTgt spid="34"/>
                                        </p:tgtEl>
                                      </p:cBhvr>
                                    </p:animEffect>
                                  </p:childTnLst>
                                </p:cTn>
                              </p:par>
                              <p:par>
                                <p:cTn id="18" presetID="21" presetClass="entr" presetSubtype="1" fill="hold"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wheel(1)">
                                      <p:cBhvr>
                                        <p:cTn id="20" dur="2000"/>
                                        <p:tgtEl>
                                          <p:spTgt spid="22"/>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35"/>
                                        </p:tgtEl>
                                        <p:attrNameLst>
                                          <p:attrName>style.visibility</p:attrName>
                                        </p:attrNameLst>
                                      </p:cBhvr>
                                      <p:to>
                                        <p:strVal val="visible"/>
                                      </p:to>
                                    </p:set>
                                    <p:animEffect transition="in" filter="circle(in)">
                                      <p:cBhvr>
                                        <p:cTn id="25" dur="2000"/>
                                        <p:tgtEl>
                                          <p:spTgt spid="35"/>
                                        </p:tgtEl>
                                      </p:cBhvr>
                                    </p:animEffect>
                                  </p:childTnLst>
                                </p:cTn>
                              </p:par>
                              <p:par>
                                <p:cTn id="26" presetID="6" presetClass="entr" presetSubtype="16" fill="hold" nodeType="withEffect">
                                  <p:stCondLst>
                                    <p:cond delay="0"/>
                                  </p:stCondLst>
                                  <p:childTnLst>
                                    <p:set>
                                      <p:cBhvr>
                                        <p:cTn id="27" dur="1" fill="hold">
                                          <p:stCondLst>
                                            <p:cond delay="0"/>
                                          </p:stCondLst>
                                        </p:cTn>
                                        <p:tgtEl>
                                          <p:spTgt spid="26"/>
                                        </p:tgtEl>
                                        <p:attrNameLst>
                                          <p:attrName>style.visibility</p:attrName>
                                        </p:attrNameLst>
                                      </p:cBhvr>
                                      <p:to>
                                        <p:strVal val="visible"/>
                                      </p:to>
                                    </p:set>
                                    <p:animEffect transition="in" filter="circle(in)">
                                      <p:cBhvr>
                                        <p:cTn id="28" dur="2000"/>
                                        <p:tgtEl>
                                          <p:spTgt spid="26"/>
                                        </p:tgtEl>
                                      </p:cBhvr>
                                    </p:animEffect>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grpId="0" nodeType="clickEffect">
                                  <p:stCondLst>
                                    <p:cond delay="0"/>
                                  </p:stCondLst>
                                  <p:childTnLst>
                                    <p:set>
                                      <p:cBhvr>
                                        <p:cTn id="32" dur="1" fill="hold">
                                          <p:stCondLst>
                                            <p:cond delay="0"/>
                                          </p:stCondLst>
                                        </p:cTn>
                                        <p:tgtEl>
                                          <p:spTgt spid="36"/>
                                        </p:tgtEl>
                                        <p:attrNameLst>
                                          <p:attrName>style.visibility</p:attrName>
                                        </p:attrNameLst>
                                      </p:cBhvr>
                                      <p:to>
                                        <p:strVal val="visible"/>
                                      </p:to>
                                    </p:set>
                                    <p:animEffect transition="in" filter="circle(in)">
                                      <p:cBhvr>
                                        <p:cTn id="33" dur="2000"/>
                                        <p:tgtEl>
                                          <p:spTgt spid="36"/>
                                        </p:tgtEl>
                                      </p:cBhvr>
                                    </p:animEffect>
                                  </p:childTnLst>
                                </p:cTn>
                              </p:par>
                              <p:par>
                                <p:cTn id="34" presetID="6" presetClass="entr" presetSubtype="16" fill="hold" nodeType="withEffect">
                                  <p:stCondLst>
                                    <p:cond delay="0"/>
                                  </p:stCondLst>
                                  <p:childTnLst>
                                    <p:set>
                                      <p:cBhvr>
                                        <p:cTn id="35" dur="1" fill="hold">
                                          <p:stCondLst>
                                            <p:cond delay="0"/>
                                          </p:stCondLst>
                                        </p:cTn>
                                        <p:tgtEl>
                                          <p:spTgt spid="30"/>
                                        </p:tgtEl>
                                        <p:attrNameLst>
                                          <p:attrName>style.visibility</p:attrName>
                                        </p:attrNameLst>
                                      </p:cBhvr>
                                      <p:to>
                                        <p:strVal val="visible"/>
                                      </p:to>
                                    </p:set>
                                    <p:animEffect transition="in" filter="circle(in)">
                                      <p:cBhvr>
                                        <p:cTn id="36" dur="2000"/>
                                        <p:tgtEl>
                                          <p:spTgt spid="30"/>
                                        </p:tgtEl>
                                      </p:cBhvr>
                                    </p:animEffect>
                                  </p:childTnLst>
                                </p:cTn>
                              </p:par>
                            </p:childTnLst>
                          </p:cTn>
                        </p:par>
                      </p:childTnLst>
                    </p:cTn>
                  </p:par>
                  <p:par>
                    <p:cTn id="37" fill="hold">
                      <p:stCondLst>
                        <p:cond delay="indefinite"/>
                      </p:stCondLst>
                      <p:childTnLst>
                        <p:par>
                          <p:cTn id="38" fill="hold">
                            <p:stCondLst>
                              <p:cond delay="0"/>
                            </p:stCondLst>
                            <p:childTnLst>
                              <p:par>
                                <p:cTn id="39" presetID="6" presetClass="entr" presetSubtype="16" fill="hold" grpId="0" nodeType="clickEffect">
                                  <p:stCondLst>
                                    <p:cond delay="0"/>
                                  </p:stCondLst>
                                  <p:childTnLst>
                                    <p:set>
                                      <p:cBhvr>
                                        <p:cTn id="40" dur="1" fill="hold">
                                          <p:stCondLst>
                                            <p:cond delay="0"/>
                                          </p:stCondLst>
                                        </p:cTn>
                                        <p:tgtEl>
                                          <p:spTgt spid="41"/>
                                        </p:tgtEl>
                                        <p:attrNameLst>
                                          <p:attrName>style.visibility</p:attrName>
                                        </p:attrNameLst>
                                      </p:cBhvr>
                                      <p:to>
                                        <p:strVal val="visible"/>
                                      </p:to>
                                    </p:set>
                                    <p:animEffect transition="in" filter="circle(in)">
                                      <p:cBhvr>
                                        <p:cTn id="41" dur="2000"/>
                                        <p:tgtEl>
                                          <p:spTgt spid="41"/>
                                        </p:tgtEl>
                                      </p:cBhvr>
                                    </p:animEffect>
                                  </p:childTnLst>
                                </p:cTn>
                              </p:par>
                              <p:par>
                                <p:cTn id="42" presetID="6" presetClass="entr" presetSubtype="16" fill="hold" nodeType="withEffect">
                                  <p:stCondLst>
                                    <p:cond delay="0"/>
                                  </p:stCondLst>
                                  <p:childTnLst>
                                    <p:set>
                                      <p:cBhvr>
                                        <p:cTn id="43" dur="1" fill="hold">
                                          <p:stCondLst>
                                            <p:cond delay="0"/>
                                          </p:stCondLst>
                                        </p:cTn>
                                        <p:tgtEl>
                                          <p:spTgt spid="37"/>
                                        </p:tgtEl>
                                        <p:attrNameLst>
                                          <p:attrName>style.visibility</p:attrName>
                                        </p:attrNameLst>
                                      </p:cBhvr>
                                      <p:to>
                                        <p:strVal val="visible"/>
                                      </p:to>
                                    </p:set>
                                    <p:animEffect transition="in" filter="circle(in)">
                                      <p:cBhvr>
                                        <p:cTn id="44" dur="2000"/>
                                        <p:tgtEl>
                                          <p:spTgt spid="37"/>
                                        </p:tgtEl>
                                      </p:cBhvr>
                                    </p:animEffect>
                                  </p:childTnLst>
                                </p:cTn>
                              </p:par>
                            </p:childTnLst>
                          </p:cTn>
                        </p:par>
                      </p:childTnLst>
                    </p:cTn>
                  </p:par>
                  <p:par>
                    <p:cTn id="45" fill="hold">
                      <p:stCondLst>
                        <p:cond delay="indefinite"/>
                      </p:stCondLst>
                      <p:childTnLst>
                        <p:par>
                          <p:cTn id="46" fill="hold">
                            <p:stCondLst>
                              <p:cond delay="0"/>
                            </p:stCondLst>
                            <p:childTnLst>
                              <p:par>
                                <p:cTn id="47" presetID="21" presetClass="entr" presetSubtype="1" fill="hold" grpId="0" nodeType="clickEffect">
                                  <p:stCondLst>
                                    <p:cond delay="0"/>
                                  </p:stCondLst>
                                  <p:childTnLst>
                                    <p:set>
                                      <p:cBhvr>
                                        <p:cTn id="48" dur="1" fill="hold">
                                          <p:stCondLst>
                                            <p:cond delay="0"/>
                                          </p:stCondLst>
                                        </p:cTn>
                                        <p:tgtEl>
                                          <p:spTgt spid="43"/>
                                        </p:tgtEl>
                                        <p:attrNameLst>
                                          <p:attrName>style.visibility</p:attrName>
                                        </p:attrNameLst>
                                      </p:cBhvr>
                                      <p:to>
                                        <p:strVal val="visible"/>
                                      </p:to>
                                    </p:set>
                                    <p:animEffect transition="in" filter="wheel(1)">
                                      <p:cBhvr>
                                        <p:cTn id="49" dur="2000"/>
                                        <p:tgtEl>
                                          <p:spTgt spid="43"/>
                                        </p:tgtEl>
                                      </p:cBhvr>
                                    </p:animEffect>
                                  </p:childTnLst>
                                </p:cTn>
                              </p:par>
                              <p:par>
                                <p:cTn id="50" presetID="21" presetClass="entr" presetSubtype="1" fill="hold" grpId="0" nodeType="withEffect">
                                  <p:stCondLst>
                                    <p:cond delay="0"/>
                                  </p:stCondLst>
                                  <p:childTnLst>
                                    <p:set>
                                      <p:cBhvr>
                                        <p:cTn id="51" dur="1" fill="hold">
                                          <p:stCondLst>
                                            <p:cond delay="0"/>
                                          </p:stCondLst>
                                        </p:cTn>
                                        <p:tgtEl>
                                          <p:spTgt spid="42"/>
                                        </p:tgtEl>
                                        <p:attrNameLst>
                                          <p:attrName>style.visibility</p:attrName>
                                        </p:attrNameLst>
                                      </p:cBhvr>
                                      <p:to>
                                        <p:strVal val="visible"/>
                                      </p:to>
                                    </p:set>
                                    <p:animEffect transition="in" filter="wheel(1)">
                                      <p:cBhvr>
                                        <p:cTn id="52" dur="20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34" grpId="0"/>
      <p:bldP spid="35" grpId="0"/>
      <p:bldP spid="36" grpId="0"/>
      <p:bldP spid="41" grpId="0"/>
      <p:bldP spid="42" grpId="0"/>
      <p:bldP spid="4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amond 3"/>
          <p:cNvSpPr/>
          <p:nvPr/>
        </p:nvSpPr>
        <p:spPr>
          <a:xfrm>
            <a:off x="251521" y="771550"/>
            <a:ext cx="257273" cy="216024"/>
          </a:xfrm>
          <a:prstGeom prst="diamond">
            <a:avLst/>
          </a:prstGeom>
          <a:solidFill>
            <a:schemeClr val="tx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en-US"/>
          </a:p>
        </p:txBody>
      </p:sp>
      <p:sp>
        <p:nvSpPr>
          <p:cNvPr id="5" name="TextBox 4"/>
          <p:cNvSpPr txBox="1"/>
          <p:nvPr/>
        </p:nvSpPr>
        <p:spPr>
          <a:xfrm>
            <a:off x="467544" y="627534"/>
            <a:ext cx="2736304" cy="400110"/>
          </a:xfrm>
          <a:prstGeom prst="rect">
            <a:avLst/>
          </a:prstGeom>
          <a:noFill/>
        </p:spPr>
        <p:txBody>
          <a:bodyPr wrap="square" lIns="91438" tIns="45719" rIns="91438" bIns="45719" rtlCol="0">
            <a:spAutoFit/>
          </a:bodyPr>
          <a:lstStyle/>
          <a:p>
            <a:r>
              <a:rPr lang="en-US" sz="2000" b="1" u="sng"/>
              <a:t>Nhân vật Lão Hạc</a:t>
            </a:r>
          </a:p>
        </p:txBody>
      </p:sp>
      <p:sp>
        <p:nvSpPr>
          <p:cNvPr id="7" name="TextBox 6"/>
          <p:cNvSpPr txBox="1"/>
          <p:nvPr/>
        </p:nvSpPr>
        <p:spPr>
          <a:xfrm>
            <a:off x="-1687" y="546235"/>
            <a:ext cx="253207" cy="369332"/>
          </a:xfrm>
          <a:prstGeom prst="rect">
            <a:avLst/>
          </a:prstGeom>
          <a:noFill/>
        </p:spPr>
        <p:txBody>
          <a:bodyPr wrap="square" lIns="91438" tIns="45719" rIns="91438" bIns="45719" rtlCol="0">
            <a:spAutoFit/>
          </a:bodyPr>
          <a:lstStyle/>
          <a:p>
            <a:r>
              <a:rPr lang="en-US" b="1"/>
              <a:t>1</a:t>
            </a:r>
          </a:p>
        </p:txBody>
      </p:sp>
      <p:sp>
        <p:nvSpPr>
          <p:cNvPr id="8" name="TextBox 7"/>
          <p:cNvSpPr txBox="1"/>
          <p:nvPr/>
        </p:nvSpPr>
        <p:spPr>
          <a:xfrm>
            <a:off x="4788024" y="693545"/>
            <a:ext cx="3888159" cy="461663"/>
          </a:xfrm>
          <a:prstGeom prst="rect">
            <a:avLst/>
          </a:prstGeom>
          <a:noFill/>
        </p:spPr>
        <p:txBody>
          <a:bodyPr wrap="square" lIns="91438" tIns="45719" rIns="91438" bIns="45719" rtlCol="0">
            <a:spAutoFit/>
          </a:bodyPr>
          <a:lstStyle/>
          <a:p>
            <a:r>
              <a:rPr lang="en-US" sz="2400" b="1">
                <a:latin typeface="Times New Roman" pitchFamily="18" charset="0"/>
                <a:cs typeface="Times New Roman" pitchFamily="18" charset="0"/>
              </a:rPr>
              <a:t>b. Chuyện lão Hạc bán chó</a:t>
            </a:r>
          </a:p>
        </p:txBody>
      </p:sp>
      <p:pic>
        <p:nvPicPr>
          <p:cNvPr id="10" name="Picture 9"/>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5816165" y="1536291"/>
            <a:ext cx="3029545" cy="2214934"/>
          </a:xfrm>
          <a:prstGeom prst="rect">
            <a:avLst/>
          </a:prstGeom>
          <a:ln w="88900" cap="sq" cmpd="thickThin">
            <a:solidFill>
              <a:srgbClr val="000000"/>
            </a:solidFill>
            <a:prstDash val="solid"/>
            <a:miter lim="800000"/>
          </a:ln>
          <a:effectLst>
            <a:innerShdw blurRad="76200">
              <a:srgbClr val="000000"/>
            </a:innerShdw>
          </a:effectLst>
        </p:spPr>
      </p:pic>
      <p:grpSp>
        <p:nvGrpSpPr>
          <p:cNvPr id="12" name="组合 13"/>
          <p:cNvGrpSpPr/>
          <p:nvPr/>
        </p:nvGrpSpPr>
        <p:grpSpPr>
          <a:xfrm>
            <a:off x="1036435" y="3174280"/>
            <a:ext cx="405690" cy="405694"/>
            <a:chOff x="1805940" y="1198245"/>
            <a:chExt cx="2011680" cy="2011680"/>
          </a:xfrm>
        </p:grpSpPr>
        <p:sp>
          <p:nvSpPr>
            <p:cNvPr id="13" name="圆角矩形 14"/>
            <p:cNvSpPr/>
            <p:nvPr/>
          </p:nvSpPr>
          <p:spPr>
            <a:xfrm>
              <a:off x="1805940" y="1198245"/>
              <a:ext cx="2011680" cy="2011680"/>
            </a:xfrm>
            <a:prstGeom prst="roundRect">
              <a:avLst>
                <a:gd name="adj" fmla="val 19981"/>
              </a:avLst>
            </a:prstGeom>
            <a:solidFill>
              <a:schemeClr val="accent5"/>
            </a:solidFill>
            <a:ln w="25400">
              <a:gradFill flip="none" rotWithShape="1">
                <a:gsLst>
                  <a:gs pos="0">
                    <a:schemeClr val="bg1">
                      <a:lumMod val="85000"/>
                    </a:schemeClr>
                  </a:gs>
                  <a:gs pos="100000">
                    <a:schemeClr val="bg1"/>
                  </a:gs>
                </a:gsLst>
                <a:lin ang="2700000" scaled="1"/>
                <a:tileRect/>
              </a:gradFill>
            </a:ln>
            <a:effectLst>
              <a:innerShdw blurRad="127000" dist="63500" dir="13500000">
                <a:schemeClr val="accent5">
                  <a:lumMod val="50000"/>
                  <a:alpha val="8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sp>
          <p:nvSpPr>
            <p:cNvPr id="14" name="圆角矩形 15"/>
            <p:cNvSpPr/>
            <p:nvPr/>
          </p:nvSpPr>
          <p:spPr>
            <a:xfrm>
              <a:off x="1971639" y="1363944"/>
              <a:ext cx="1680278" cy="1680278"/>
            </a:xfrm>
            <a:prstGeom prst="roundRect">
              <a:avLst>
                <a:gd name="adj" fmla="val 19112"/>
              </a:avLst>
            </a:prstGeom>
            <a:gradFill>
              <a:gsLst>
                <a:gs pos="100000">
                  <a:srgbClr val="E0E0E0"/>
                </a:gs>
                <a:gs pos="0">
                  <a:schemeClr val="bg1"/>
                </a:gs>
              </a:gsLst>
              <a:lin ang="2700000" scaled="1"/>
            </a:gradFill>
            <a:ln w="101600">
              <a:noFill/>
            </a:ln>
            <a:effectLst>
              <a:outerShdw blurRad="127000" dist="76200" dir="2700000" algn="tl" rotWithShape="0">
                <a:schemeClr val="accent5">
                  <a:lumMod val="50000"/>
                  <a:alpha val="6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sp>
          <p:nvSpPr>
            <p:cNvPr id="15" name="圆角矩形 16"/>
            <p:cNvSpPr/>
            <p:nvPr/>
          </p:nvSpPr>
          <p:spPr>
            <a:xfrm>
              <a:off x="2077721" y="1470026"/>
              <a:ext cx="1468114" cy="1468114"/>
            </a:xfrm>
            <a:prstGeom prst="roundRect">
              <a:avLst>
                <a:gd name="adj" fmla="val 19981"/>
              </a:avLst>
            </a:prstGeom>
            <a:gradFill>
              <a:gsLst>
                <a:gs pos="0">
                  <a:srgbClr val="E2E2E2"/>
                </a:gs>
                <a:gs pos="100000">
                  <a:schemeClr val="bg1"/>
                </a:gs>
              </a:gsLst>
              <a:lin ang="2700000" scaled="1"/>
            </a:gradFill>
            <a:ln w="19050">
              <a:noFill/>
            </a:ln>
            <a:effectLst>
              <a:softEdge rad="381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3600" b="1" dirty="0">
                <a:solidFill>
                  <a:schemeClr val="accent5"/>
                </a:solidFill>
              </a:endParaRPr>
            </a:p>
          </p:txBody>
        </p:sp>
      </p:grpSp>
      <p:cxnSp>
        <p:nvCxnSpPr>
          <p:cNvPr id="21" name="直接连接符 37"/>
          <p:cNvCxnSpPr/>
          <p:nvPr/>
        </p:nvCxnSpPr>
        <p:spPr>
          <a:xfrm>
            <a:off x="1820912" y="3507854"/>
            <a:ext cx="2510305" cy="17309"/>
          </a:xfrm>
          <a:prstGeom prst="line">
            <a:avLst/>
          </a:prstGeom>
          <a:ln w="22225">
            <a:solidFill>
              <a:schemeClr val="accent3"/>
            </a:solidFill>
            <a:tailEnd type="oval"/>
          </a:ln>
        </p:spPr>
        <p:style>
          <a:lnRef idx="1">
            <a:schemeClr val="accent1"/>
          </a:lnRef>
          <a:fillRef idx="0">
            <a:schemeClr val="accent1"/>
          </a:fillRef>
          <a:effectRef idx="0">
            <a:schemeClr val="accent1"/>
          </a:effectRef>
          <a:fontRef idx="minor">
            <a:schemeClr val="tx1"/>
          </a:fontRef>
        </p:style>
      </p:cxnSp>
      <p:grpSp>
        <p:nvGrpSpPr>
          <p:cNvPr id="22" name="组合 5"/>
          <p:cNvGrpSpPr/>
          <p:nvPr/>
        </p:nvGrpSpPr>
        <p:grpSpPr>
          <a:xfrm>
            <a:off x="509012" y="1754658"/>
            <a:ext cx="359822" cy="405692"/>
            <a:chOff x="1805940" y="1198245"/>
            <a:chExt cx="2011680" cy="2011680"/>
          </a:xfrm>
        </p:grpSpPr>
        <p:sp>
          <p:nvSpPr>
            <p:cNvPr id="23" name="圆角矩形 6"/>
            <p:cNvSpPr/>
            <p:nvPr/>
          </p:nvSpPr>
          <p:spPr>
            <a:xfrm>
              <a:off x="1805940" y="1198245"/>
              <a:ext cx="2011680" cy="2011680"/>
            </a:xfrm>
            <a:prstGeom prst="roundRect">
              <a:avLst>
                <a:gd name="adj" fmla="val 19981"/>
              </a:avLst>
            </a:prstGeom>
            <a:solidFill>
              <a:schemeClr val="accent2"/>
            </a:solidFill>
            <a:ln w="25400">
              <a:gradFill flip="none" rotWithShape="1">
                <a:gsLst>
                  <a:gs pos="0">
                    <a:schemeClr val="bg1">
                      <a:lumMod val="85000"/>
                    </a:schemeClr>
                  </a:gs>
                  <a:gs pos="100000">
                    <a:schemeClr val="bg1"/>
                  </a:gs>
                </a:gsLst>
                <a:lin ang="2700000" scaled="1"/>
                <a:tileRect/>
              </a:gradFill>
            </a:ln>
            <a:effectLst>
              <a:innerShdw blurRad="127000" dist="63500" dir="13500000">
                <a:schemeClr val="accent2">
                  <a:lumMod val="50000"/>
                  <a:alpha val="8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sp>
          <p:nvSpPr>
            <p:cNvPr id="24" name="圆角矩形 7"/>
            <p:cNvSpPr/>
            <p:nvPr/>
          </p:nvSpPr>
          <p:spPr>
            <a:xfrm>
              <a:off x="1971639" y="1363944"/>
              <a:ext cx="1680278" cy="1680278"/>
            </a:xfrm>
            <a:prstGeom prst="roundRect">
              <a:avLst>
                <a:gd name="adj" fmla="val 19112"/>
              </a:avLst>
            </a:prstGeom>
            <a:gradFill>
              <a:gsLst>
                <a:gs pos="100000">
                  <a:srgbClr val="E0E0E0"/>
                </a:gs>
                <a:gs pos="0">
                  <a:schemeClr val="bg1"/>
                </a:gs>
              </a:gsLst>
              <a:lin ang="2700000" scaled="1"/>
            </a:gradFill>
            <a:ln w="101600">
              <a:noFill/>
            </a:ln>
            <a:effectLst>
              <a:outerShdw blurRad="127000" dist="76200" dir="2700000" algn="tl" rotWithShape="0">
                <a:schemeClr val="accent2">
                  <a:lumMod val="50000"/>
                  <a:alpha val="6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sp>
          <p:nvSpPr>
            <p:cNvPr id="25" name="圆角矩形 8"/>
            <p:cNvSpPr/>
            <p:nvPr/>
          </p:nvSpPr>
          <p:spPr>
            <a:xfrm>
              <a:off x="2077721" y="1470026"/>
              <a:ext cx="1468114" cy="1468114"/>
            </a:xfrm>
            <a:prstGeom prst="roundRect">
              <a:avLst>
                <a:gd name="adj" fmla="val 19981"/>
              </a:avLst>
            </a:prstGeom>
            <a:gradFill>
              <a:gsLst>
                <a:gs pos="0">
                  <a:srgbClr val="E2E2E2"/>
                </a:gs>
                <a:gs pos="100000">
                  <a:schemeClr val="bg1"/>
                </a:gs>
              </a:gsLst>
              <a:lin ang="2700000" scaled="1"/>
            </a:gradFill>
            <a:ln w="19050">
              <a:noFill/>
            </a:ln>
            <a:effectLst>
              <a:softEdge rad="381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4000" b="1" dirty="0">
                <a:solidFill>
                  <a:schemeClr val="accent2"/>
                </a:solidFill>
              </a:endParaRPr>
            </a:p>
          </p:txBody>
        </p:sp>
      </p:grpSp>
      <p:grpSp>
        <p:nvGrpSpPr>
          <p:cNvPr id="26" name="组合 9"/>
          <p:cNvGrpSpPr/>
          <p:nvPr/>
        </p:nvGrpSpPr>
        <p:grpSpPr>
          <a:xfrm>
            <a:off x="784730" y="2415170"/>
            <a:ext cx="398364" cy="457175"/>
            <a:chOff x="1805940" y="1198245"/>
            <a:chExt cx="2011680" cy="2011680"/>
          </a:xfrm>
        </p:grpSpPr>
        <p:sp>
          <p:nvSpPr>
            <p:cNvPr id="27" name="圆角矩形 10"/>
            <p:cNvSpPr/>
            <p:nvPr/>
          </p:nvSpPr>
          <p:spPr>
            <a:xfrm>
              <a:off x="1805940" y="1198245"/>
              <a:ext cx="2011680" cy="2011680"/>
            </a:xfrm>
            <a:prstGeom prst="roundRect">
              <a:avLst>
                <a:gd name="adj" fmla="val 19981"/>
              </a:avLst>
            </a:prstGeom>
            <a:solidFill>
              <a:schemeClr val="accent3"/>
            </a:solidFill>
            <a:ln w="25400">
              <a:gradFill flip="none" rotWithShape="1">
                <a:gsLst>
                  <a:gs pos="0">
                    <a:schemeClr val="bg1">
                      <a:lumMod val="85000"/>
                    </a:schemeClr>
                  </a:gs>
                  <a:gs pos="100000">
                    <a:schemeClr val="bg1"/>
                  </a:gs>
                </a:gsLst>
                <a:lin ang="2700000" scaled="1"/>
                <a:tileRect/>
              </a:gradFill>
            </a:ln>
            <a:effectLst>
              <a:innerShdw blurRad="127000" dist="63500" dir="13500000">
                <a:schemeClr val="accent3">
                  <a:lumMod val="50000"/>
                  <a:alpha val="8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sp>
          <p:nvSpPr>
            <p:cNvPr id="28" name="圆角矩形 11"/>
            <p:cNvSpPr/>
            <p:nvPr/>
          </p:nvSpPr>
          <p:spPr>
            <a:xfrm>
              <a:off x="1971639" y="1363944"/>
              <a:ext cx="1680278" cy="1680278"/>
            </a:xfrm>
            <a:prstGeom prst="roundRect">
              <a:avLst>
                <a:gd name="adj" fmla="val 19112"/>
              </a:avLst>
            </a:prstGeom>
            <a:gradFill>
              <a:gsLst>
                <a:gs pos="100000">
                  <a:srgbClr val="E0E0E0"/>
                </a:gs>
                <a:gs pos="0">
                  <a:schemeClr val="bg1"/>
                </a:gs>
              </a:gsLst>
              <a:lin ang="2700000" scaled="1"/>
            </a:gradFill>
            <a:ln w="101600">
              <a:noFill/>
            </a:ln>
            <a:effectLst>
              <a:outerShdw blurRad="127000" dist="76200" dir="2700000" algn="tl" rotWithShape="0">
                <a:schemeClr val="accent3">
                  <a:lumMod val="50000"/>
                  <a:alpha val="6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sp>
          <p:nvSpPr>
            <p:cNvPr id="29" name="圆角矩形 12"/>
            <p:cNvSpPr/>
            <p:nvPr/>
          </p:nvSpPr>
          <p:spPr>
            <a:xfrm>
              <a:off x="2077721" y="1470026"/>
              <a:ext cx="1468114" cy="1468114"/>
            </a:xfrm>
            <a:prstGeom prst="roundRect">
              <a:avLst>
                <a:gd name="adj" fmla="val 19981"/>
              </a:avLst>
            </a:prstGeom>
            <a:gradFill>
              <a:gsLst>
                <a:gs pos="0">
                  <a:srgbClr val="E2E2E2"/>
                </a:gs>
                <a:gs pos="100000">
                  <a:schemeClr val="bg1"/>
                </a:gs>
              </a:gsLst>
              <a:lin ang="2700000" scaled="1"/>
            </a:gradFill>
            <a:ln w="19050">
              <a:noFill/>
            </a:ln>
            <a:effectLst>
              <a:softEdge rad="381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3600" b="1" dirty="0">
                <a:solidFill>
                  <a:schemeClr val="accent3"/>
                </a:solidFill>
              </a:endParaRPr>
            </a:p>
          </p:txBody>
        </p:sp>
      </p:grpSp>
      <p:cxnSp>
        <p:nvCxnSpPr>
          <p:cNvPr id="30" name="直接连接符 38"/>
          <p:cNvCxnSpPr/>
          <p:nvPr/>
        </p:nvCxnSpPr>
        <p:spPr>
          <a:xfrm>
            <a:off x="1084374" y="2146605"/>
            <a:ext cx="1896110" cy="1270"/>
          </a:xfrm>
          <a:prstGeom prst="line">
            <a:avLst/>
          </a:prstGeom>
          <a:ln w="22225">
            <a:solidFill>
              <a:schemeClr val="accent3"/>
            </a:solidFill>
            <a:tailEnd type="oval"/>
          </a:ln>
        </p:spPr>
        <p:style>
          <a:lnRef idx="1">
            <a:schemeClr val="accent1"/>
          </a:lnRef>
          <a:fillRef idx="0">
            <a:schemeClr val="accent1"/>
          </a:fillRef>
          <a:effectRef idx="0">
            <a:schemeClr val="accent1"/>
          </a:effectRef>
          <a:fontRef idx="minor">
            <a:schemeClr val="tx1"/>
          </a:fontRef>
        </p:style>
      </p:cxnSp>
      <p:cxnSp>
        <p:nvCxnSpPr>
          <p:cNvPr id="31" name="直接连接符 39"/>
          <p:cNvCxnSpPr/>
          <p:nvPr/>
        </p:nvCxnSpPr>
        <p:spPr>
          <a:xfrm flipV="1">
            <a:off x="1373665" y="2834687"/>
            <a:ext cx="2458720" cy="1270"/>
          </a:xfrm>
          <a:prstGeom prst="line">
            <a:avLst/>
          </a:prstGeom>
          <a:ln w="22225">
            <a:solidFill>
              <a:schemeClr val="accent3"/>
            </a:solidFill>
            <a:tailEnd type="oval"/>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35496" y="1131590"/>
            <a:ext cx="2952328" cy="400110"/>
          </a:xfrm>
          <a:prstGeom prst="rect">
            <a:avLst/>
          </a:prstGeom>
          <a:noFill/>
        </p:spPr>
        <p:txBody>
          <a:bodyPr wrap="square" rtlCol="0">
            <a:spAutoFit/>
          </a:bodyPr>
          <a:lstStyle/>
          <a:p>
            <a:pPr marL="342900" indent="-342900"/>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Lão</a:t>
            </a:r>
            <a:r>
              <a:rPr lang="en-US" sz="2000" b="1" dirty="0" smtClean="0">
                <a:latin typeface="Times New Roman" pitchFamily="18" charset="0"/>
                <a:cs typeface="Times New Roman" pitchFamily="18" charset="0"/>
              </a:rPr>
              <a:t> </a:t>
            </a:r>
            <a:r>
              <a:rPr lang="en-US" sz="2000" b="1" dirty="0" err="1">
                <a:latin typeface="Times New Roman" pitchFamily="18" charset="0"/>
                <a:cs typeface="Times New Roman" pitchFamily="18" charset="0"/>
              </a:rPr>
              <a:t>Hạc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với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cậu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Vàng</a:t>
            </a:r>
            <a:endParaRPr lang="en-US" sz="2000" b="1" dirty="0">
              <a:latin typeface="Times New Roman" pitchFamily="18" charset="0"/>
              <a:cs typeface="Times New Roman" pitchFamily="18" charset="0"/>
            </a:endParaRPr>
          </a:p>
        </p:txBody>
      </p:sp>
      <p:sp>
        <p:nvSpPr>
          <p:cNvPr id="36" name="TextBox 35"/>
          <p:cNvSpPr txBox="1"/>
          <p:nvPr/>
        </p:nvSpPr>
        <p:spPr>
          <a:xfrm>
            <a:off x="971600" y="1754658"/>
            <a:ext cx="4975725" cy="400110"/>
          </a:xfrm>
          <a:prstGeom prst="rect">
            <a:avLst/>
          </a:prstGeom>
          <a:noFill/>
        </p:spPr>
        <p:txBody>
          <a:bodyPr wrap="square" rtlCol="0">
            <a:spAutoFit/>
          </a:bodyPr>
          <a:lstStyle/>
          <a:p>
            <a:r>
              <a:rPr lang="en-US" sz="2000">
                <a:latin typeface="Times New Roman" pitchFamily="18" charset="0"/>
                <a:cs typeface="Times New Roman" pitchFamily="18" charset="0"/>
              </a:rPr>
              <a:t>Lão yêu thương, quan tâm, chăm sóc chu đáo</a:t>
            </a:r>
          </a:p>
        </p:txBody>
      </p:sp>
      <p:sp>
        <p:nvSpPr>
          <p:cNvPr id="37" name="TextBox 36"/>
          <p:cNvSpPr txBox="1"/>
          <p:nvPr/>
        </p:nvSpPr>
        <p:spPr>
          <a:xfrm>
            <a:off x="1188835" y="2418442"/>
            <a:ext cx="4471669" cy="400110"/>
          </a:xfrm>
          <a:prstGeom prst="rect">
            <a:avLst/>
          </a:prstGeom>
          <a:noFill/>
        </p:spPr>
        <p:txBody>
          <a:bodyPr wrap="square" rtlCol="0">
            <a:spAutoFit/>
          </a:bodyPr>
          <a:lstStyle/>
          <a:p>
            <a:r>
              <a:rPr lang="en-US" sz="2000">
                <a:latin typeface="Times New Roman" pitchFamily="18" charset="0"/>
                <a:cs typeface="Times New Roman" pitchFamily="18" charset="0"/>
              </a:rPr>
              <a:t>Lão gọi với cái tên “Cậu Vàng”</a:t>
            </a:r>
          </a:p>
        </p:txBody>
      </p:sp>
      <p:sp>
        <p:nvSpPr>
          <p:cNvPr id="38" name="TextBox 37"/>
          <p:cNvSpPr txBox="1"/>
          <p:nvPr/>
        </p:nvSpPr>
        <p:spPr>
          <a:xfrm>
            <a:off x="1540491" y="3075806"/>
            <a:ext cx="4471669" cy="400110"/>
          </a:xfrm>
          <a:prstGeom prst="rect">
            <a:avLst/>
          </a:prstGeom>
          <a:noFill/>
        </p:spPr>
        <p:txBody>
          <a:bodyPr wrap="square" rtlCol="0">
            <a:spAutoFit/>
          </a:bodyPr>
          <a:lstStyle/>
          <a:p>
            <a:r>
              <a:rPr lang="en-US" sz="2000" dirty="0" err="1" smtClean="0">
                <a:latin typeface="Times New Roman" pitchFamily="18" charset="0"/>
                <a:cs typeface="Times New Roman" pitchFamily="18" charset="0"/>
              </a:rPr>
              <a:t>Lão</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trò</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chuyện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tâm</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sự</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với</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nó</a:t>
            </a:r>
            <a:r>
              <a:rPr lang="en-US" sz="2000" dirty="0" smtClean="0">
                <a:latin typeface="Times New Roman" pitchFamily="18" charset="0"/>
                <a:cs typeface="Times New Roman" pitchFamily="18" charset="0"/>
              </a:rPr>
              <a:t> . </a:t>
            </a:r>
            <a:endParaRPr lang="en-US" sz="2000" dirty="0">
              <a:latin typeface="Times New Roman" pitchFamily="18" charset="0"/>
              <a:cs typeface="Times New Roman" pitchFamily="18" charset="0"/>
            </a:endParaRPr>
          </a:p>
        </p:txBody>
      </p:sp>
      <p:sp>
        <p:nvSpPr>
          <p:cNvPr id="39" name="Rectangle 38"/>
          <p:cNvSpPr/>
          <p:nvPr/>
        </p:nvSpPr>
        <p:spPr>
          <a:xfrm>
            <a:off x="344285" y="4083918"/>
            <a:ext cx="8190115" cy="400110"/>
          </a:xfrm>
          <a:prstGeom prst="rect">
            <a:avLst/>
          </a:prstGeom>
        </p:spPr>
        <p:txBody>
          <a:bodyPr wrap="square">
            <a:spAutoFit/>
          </a:bodyPr>
          <a:lstStyle/>
          <a:p>
            <a:r>
              <a:rPr lang="pt-BR" sz="2000" b="1" i="1" dirty="0">
                <a:solidFill>
                  <a:srgbClr val="FF0000"/>
                </a:solidFill>
                <a:latin typeface="Times New Roman" pitchFamily="18" charset="0"/>
                <a:cs typeface="Times New Roman" pitchFamily="18" charset="0"/>
                <a:sym typeface="Wingdings" pitchFamily="2" charset="2"/>
              </a:rPr>
              <a:t>  Yêu thương loài vật, </a:t>
            </a:r>
            <a:r>
              <a:rPr lang="pt-BR" sz="2000" b="1" i="1" dirty="0" smtClean="0">
                <a:solidFill>
                  <a:srgbClr val="FF0000"/>
                </a:solidFill>
                <a:latin typeface="Times New Roman" pitchFamily="18" charset="0"/>
                <a:cs typeface="Times New Roman" pitchFamily="18" charset="0"/>
                <a:sym typeface="Wingdings" pitchFamily="2" charset="2"/>
              </a:rPr>
              <a:t>gắn bó và coi </a:t>
            </a:r>
            <a:r>
              <a:rPr lang="pt-BR" sz="2000" b="1" i="1" dirty="0">
                <a:solidFill>
                  <a:srgbClr val="FF0000"/>
                </a:solidFill>
                <a:latin typeface="Times New Roman" pitchFamily="18" charset="0"/>
                <a:cs typeface="Times New Roman" pitchFamily="18" charset="0"/>
                <a:sym typeface="Wingdings" pitchFamily="2" charset="2"/>
              </a:rPr>
              <a:t>như </a:t>
            </a:r>
            <a:r>
              <a:rPr lang="pt-BR" sz="2000" b="1" i="1" dirty="0" smtClean="0">
                <a:solidFill>
                  <a:srgbClr val="FF0000"/>
                </a:solidFill>
                <a:latin typeface="Times New Roman" pitchFamily="18" charset="0"/>
                <a:cs typeface="Times New Roman" pitchFamily="18" charset="0"/>
                <a:sym typeface="Wingdings" pitchFamily="2" charset="2"/>
              </a:rPr>
              <a:t>người bạn ,người cháu của mình  </a:t>
            </a:r>
            <a:endParaRPr lang="en-US" sz="2000"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132139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1)">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5"/>
                                        </p:tgtEl>
                                        <p:attrNameLst>
                                          <p:attrName>style.visibility</p:attrName>
                                        </p:attrNameLst>
                                      </p:cBhvr>
                                      <p:to>
                                        <p:strVal val="visible"/>
                                      </p:to>
                                    </p:set>
                                    <p:animEffect transition="in" filter="circle(in)">
                                      <p:cBhvr>
                                        <p:cTn id="12" dur="2000"/>
                                        <p:tgtEl>
                                          <p:spTgt spid="35"/>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wheel(1)">
                                      <p:cBhvr>
                                        <p:cTn id="17" dur="2000"/>
                                        <p:tgtEl>
                                          <p:spTgt spid="22"/>
                                        </p:tgtEl>
                                      </p:cBhvr>
                                    </p:animEffect>
                                  </p:childTnLst>
                                </p:cTn>
                              </p:par>
                              <p:par>
                                <p:cTn id="18" presetID="21" presetClass="entr" presetSubtype="1" fill="hold"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wheel(1)">
                                      <p:cBhvr>
                                        <p:cTn id="20" dur="2000"/>
                                        <p:tgtEl>
                                          <p:spTgt spid="30"/>
                                        </p:tgtEl>
                                      </p:cBhvr>
                                    </p:animEffect>
                                  </p:childTnLst>
                                </p:cTn>
                              </p:par>
                              <p:par>
                                <p:cTn id="21" presetID="21" presetClass="entr" presetSubtype="1" fill="hold" grpId="0" nodeType="withEffect">
                                  <p:stCondLst>
                                    <p:cond delay="0"/>
                                  </p:stCondLst>
                                  <p:childTnLst>
                                    <p:set>
                                      <p:cBhvr>
                                        <p:cTn id="22" dur="1" fill="hold">
                                          <p:stCondLst>
                                            <p:cond delay="0"/>
                                          </p:stCondLst>
                                        </p:cTn>
                                        <p:tgtEl>
                                          <p:spTgt spid="36"/>
                                        </p:tgtEl>
                                        <p:attrNameLst>
                                          <p:attrName>style.visibility</p:attrName>
                                        </p:attrNameLst>
                                      </p:cBhvr>
                                      <p:to>
                                        <p:strVal val="visible"/>
                                      </p:to>
                                    </p:set>
                                    <p:animEffect transition="in" filter="wheel(1)">
                                      <p:cBhvr>
                                        <p:cTn id="23" dur="2000"/>
                                        <p:tgtEl>
                                          <p:spTgt spid="36"/>
                                        </p:tgtEl>
                                      </p:cBhvr>
                                    </p:animEffect>
                                  </p:childTnLst>
                                </p:cTn>
                              </p:par>
                              <p:par>
                                <p:cTn id="24" presetID="21" presetClass="entr" presetSubtype="1" fill="hold"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heel(1)">
                                      <p:cBhvr>
                                        <p:cTn id="26" dur="20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barn(inVertical)">
                                      <p:cBhvr>
                                        <p:cTn id="31" dur="500"/>
                                        <p:tgtEl>
                                          <p:spTgt spid="26"/>
                                        </p:tgtEl>
                                      </p:cBhvr>
                                    </p:animEffect>
                                  </p:childTnLst>
                                </p:cTn>
                              </p:par>
                              <p:par>
                                <p:cTn id="32" presetID="16" presetClass="entr" presetSubtype="21" fill="hold" nodeType="withEffect">
                                  <p:stCondLst>
                                    <p:cond delay="0"/>
                                  </p:stCondLst>
                                  <p:childTnLst>
                                    <p:set>
                                      <p:cBhvr>
                                        <p:cTn id="33" dur="1" fill="hold">
                                          <p:stCondLst>
                                            <p:cond delay="0"/>
                                          </p:stCondLst>
                                        </p:cTn>
                                        <p:tgtEl>
                                          <p:spTgt spid="31"/>
                                        </p:tgtEl>
                                        <p:attrNameLst>
                                          <p:attrName>style.visibility</p:attrName>
                                        </p:attrNameLst>
                                      </p:cBhvr>
                                      <p:to>
                                        <p:strVal val="visible"/>
                                      </p:to>
                                    </p:set>
                                    <p:animEffect transition="in" filter="barn(inVertical)">
                                      <p:cBhvr>
                                        <p:cTn id="34" dur="500"/>
                                        <p:tgtEl>
                                          <p:spTgt spid="31"/>
                                        </p:tgtEl>
                                      </p:cBhvr>
                                    </p:animEffect>
                                  </p:childTnLst>
                                </p:cTn>
                              </p:par>
                              <p:par>
                                <p:cTn id="35" presetID="16" presetClass="entr" presetSubtype="21" fill="hold" grpId="0" nodeType="withEffect">
                                  <p:stCondLst>
                                    <p:cond delay="0"/>
                                  </p:stCondLst>
                                  <p:childTnLst>
                                    <p:set>
                                      <p:cBhvr>
                                        <p:cTn id="36" dur="1" fill="hold">
                                          <p:stCondLst>
                                            <p:cond delay="0"/>
                                          </p:stCondLst>
                                        </p:cTn>
                                        <p:tgtEl>
                                          <p:spTgt spid="37"/>
                                        </p:tgtEl>
                                        <p:attrNameLst>
                                          <p:attrName>style.visibility</p:attrName>
                                        </p:attrNameLst>
                                      </p:cBhvr>
                                      <p:to>
                                        <p:strVal val="visible"/>
                                      </p:to>
                                    </p:set>
                                    <p:animEffect transition="in" filter="barn(inVertical)">
                                      <p:cBhvr>
                                        <p:cTn id="37" dur="500"/>
                                        <p:tgtEl>
                                          <p:spTgt spid="37"/>
                                        </p:tgtEl>
                                      </p:cBhvr>
                                    </p:animEffect>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1000"/>
                                        <p:tgtEl>
                                          <p:spTgt spid="12"/>
                                        </p:tgtEl>
                                      </p:cBhvr>
                                    </p:animEffect>
                                    <p:anim calcmode="lin" valueType="num">
                                      <p:cBhvr>
                                        <p:cTn id="43" dur="1000" fill="hold"/>
                                        <p:tgtEl>
                                          <p:spTgt spid="12"/>
                                        </p:tgtEl>
                                        <p:attrNameLst>
                                          <p:attrName>ppt_x</p:attrName>
                                        </p:attrNameLst>
                                      </p:cBhvr>
                                      <p:tavLst>
                                        <p:tav tm="0">
                                          <p:val>
                                            <p:strVal val="#ppt_x"/>
                                          </p:val>
                                        </p:tav>
                                        <p:tav tm="100000">
                                          <p:val>
                                            <p:strVal val="#ppt_x"/>
                                          </p:val>
                                        </p:tav>
                                      </p:tavLst>
                                    </p:anim>
                                    <p:anim calcmode="lin" valueType="num">
                                      <p:cBhvr>
                                        <p:cTn id="44" dur="1000" fill="hold"/>
                                        <p:tgtEl>
                                          <p:spTgt spid="12"/>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fade">
                                      <p:cBhvr>
                                        <p:cTn id="47" dur="1000"/>
                                        <p:tgtEl>
                                          <p:spTgt spid="21"/>
                                        </p:tgtEl>
                                      </p:cBhvr>
                                    </p:animEffect>
                                    <p:anim calcmode="lin" valueType="num">
                                      <p:cBhvr>
                                        <p:cTn id="48" dur="1000" fill="hold"/>
                                        <p:tgtEl>
                                          <p:spTgt spid="21"/>
                                        </p:tgtEl>
                                        <p:attrNameLst>
                                          <p:attrName>ppt_x</p:attrName>
                                        </p:attrNameLst>
                                      </p:cBhvr>
                                      <p:tavLst>
                                        <p:tav tm="0">
                                          <p:val>
                                            <p:strVal val="#ppt_x"/>
                                          </p:val>
                                        </p:tav>
                                        <p:tav tm="100000">
                                          <p:val>
                                            <p:strVal val="#ppt_x"/>
                                          </p:val>
                                        </p:tav>
                                      </p:tavLst>
                                    </p:anim>
                                    <p:anim calcmode="lin" valueType="num">
                                      <p:cBhvr>
                                        <p:cTn id="49" dur="1000" fill="hold"/>
                                        <p:tgtEl>
                                          <p:spTgt spid="21"/>
                                        </p:tgtEl>
                                        <p:attrNameLst>
                                          <p:attrName>ppt_y</p:attrName>
                                        </p:attrNameLst>
                                      </p:cBhvr>
                                      <p:tavLst>
                                        <p:tav tm="0">
                                          <p:val>
                                            <p:strVal val="#ppt_y+.1"/>
                                          </p:val>
                                        </p:tav>
                                        <p:tav tm="100000">
                                          <p:val>
                                            <p:strVal val="#ppt_y"/>
                                          </p:val>
                                        </p:tav>
                                      </p:tavLst>
                                    </p:anim>
                                  </p:childTnLst>
                                </p:cTn>
                              </p:par>
                              <p:par>
                                <p:cTn id="50" presetID="42" presetClass="entr" presetSubtype="0" fill="hold" grpId="0" nodeType="withEffect">
                                  <p:stCondLst>
                                    <p:cond delay="0"/>
                                  </p:stCondLst>
                                  <p:childTnLst>
                                    <p:set>
                                      <p:cBhvr>
                                        <p:cTn id="51" dur="1" fill="hold">
                                          <p:stCondLst>
                                            <p:cond delay="0"/>
                                          </p:stCondLst>
                                        </p:cTn>
                                        <p:tgtEl>
                                          <p:spTgt spid="38"/>
                                        </p:tgtEl>
                                        <p:attrNameLst>
                                          <p:attrName>style.visibility</p:attrName>
                                        </p:attrNameLst>
                                      </p:cBhvr>
                                      <p:to>
                                        <p:strVal val="visible"/>
                                      </p:to>
                                    </p:set>
                                    <p:animEffect transition="in" filter="fade">
                                      <p:cBhvr>
                                        <p:cTn id="52" dur="1000"/>
                                        <p:tgtEl>
                                          <p:spTgt spid="38"/>
                                        </p:tgtEl>
                                      </p:cBhvr>
                                    </p:animEffect>
                                    <p:anim calcmode="lin" valueType="num">
                                      <p:cBhvr>
                                        <p:cTn id="53" dur="1000" fill="hold"/>
                                        <p:tgtEl>
                                          <p:spTgt spid="38"/>
                                        </p:tgtEl>
                                        <p:attrNameLst>
                                          <p:attrName>ppt_x</p:attrName>
                                        </p:attrNameLst>
                                      </p:cBhvr>
                                      <p:tavLst>
                                        <p:tav tm="0">
                                          <p:val>
                                            <p:strVal val="#ppt_x"/>
                                          </p:val>
                                        </p:tav>
                                        <p:tav tm="100000">
                                          <p:val>
                                            <p:strVal val="#ppt_x"/>
                                          </p:val>
                                        </p:tav>
                                      </p:tavLst>
                                    </p:anim>
                                    <p:anim calcmode="lin" valueType="num">
                                      <p:cBhvr>
                                        <p:cTn id="54" dur="100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1" presetClass="entr" presetSubtype="1" fill="hold" grpId="0" nodeType="clickEffect">
                                  <p:stCondLst>
                                    <p:cond delay="0"/>
                                  </p:stCondLst>
                                  <p:childTnLst>
                                    <p:set>
                                      <p:cBhvr>
                                        <p:cTn id="58" dur="1" fill="hold">
                                          <p:stCondLst>
                                            <p:cond delay="0"/>
                                          </p:stCondLst>
                                        </p:cTn>
                                        <p:tgtEl>
                                          <p:spTgt spid="39"/>
                                        </p:tgtEl>
                                        <p:attrNameLst>
                                          <p:attrName>style.visibility</p:attrName>
                                        </p:attrNameLst>
                                      </p:cBhvr>
                                      <p:to>
                                        <p:strVal val="visible"/>
                                      </p:to>
                                    </p:set>
                                    <p:animEffect transition="in" filter="wheel(1)">
                                      <p:cBhvr>
                                        <p:cTn id="59" dur="20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35" grpId="0"/>
      <p:bldP spid="36" grpId="0"/>
      <p:bldP spid="37" grpId="0"/>
      <p:bldP spid="38" grpId="0"/>
      <p:bldP spid="3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amond 3"/>
          <p:cNvSpPr/>
          <p:nvPr/>
        </p:nvSpPr>
        <p:spPr>
          <a:xfrm>
            <a:off x="251521" y="771550"/>
            <a:ext cx="257273" cy="216024"/>
          </a:xfrm>
          <a:prstGeom prst="diamond">
            <a:avLst/>
          </a:prstGeom>
          <a:solidFill>
            <a:schemeClr val="tx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en-US"/>
          </a:p>
        </p:txBody>
      </p:sp>
      <p:sp>
        <p:nvSpPr>
          <p:cNvPr id="5" name="TextBox 4"/>
          <p:cNvSpPr txBox="1"/>
          <p:nvPr/>
        </p:nvSpPr>
        <p:spPr>
          <a:xfrm>
            <a:off x="467544" y="627534"/>
            <a:ext cx="2736304" cy="400110"/>
          </a:xfrm>
          <a:prstGeom prst="rect">
            <a:avLst/>
          </a:prstGeom>
          <a:noFill/>
        </p:spPr>
        <p:txBody>
          <a:bodyPr wrap="square" lIns="91438" tIns="45719" rIns="91438" bIns="45719" rtlCol="0">
            <a:spAutoFit/>
          </a:bodyPr>
          <a:lstStyle/>
          <a:p>
            <a:r>
              <a:rPr lang="en-US" sz="2000" b="1" u="sng"/>
              <a:t>Nhân vật Lão Hạc</a:t>
            </a:r>
          </a:p>
        </p:txBody>
      </p:sp>
      <p:sp>
        <p:nvSpPr>
          <p:cNvPr id="7" name="TextBox 6"/>
          <p:cNvSpPr txBox="1"/>
          <p:nvPr/>
        </p:nvSpPr>
        <p:spPr>
          <a:xfrm>
            <a:off x="-1687" y="546235"/>
            <a:ext cx="253207" cy="369332"/>
          </a:xfrm>
          <a:prstGeom prst="rect">
            <a:avLst/>
          </a:prstGeom>
          <a:noFill/>
        </p:spPr>
        <p:txBody>
          <a:bodyPr wrap="square" lIns="91438" tIns="45719" rIns="91438" bIns="45719" rtlCol="0">
            <a:spAutoFit/>
          </a:bodyPr>
          <a:lstStyle/>
          <a:p>
            <a:r>
              <a:rPr lang="en-US" b="1"/>
              <a:t>1</a:t>
            </a:r>
          </a:p>
        </p:txBody>
      </p:sp>
      <p:sp>
        <p:nvSpPr>
          <p:cNvPr id="8" name="TextBox 7"/>
          <p:cNvSpPr txBox="1"/>
          <p:nvPr/>
        </p:nvSpPr>
        <p:spPr>
          <a:xfrm>
            <a:off x="4788024" y="693545"/>
            <a:ext cx="3888159" cy="461663"/>
          </a:xfrm>
          <a:prstGeom prst="rect">
            <a:avLst/>
          </a:prstGeom>
          <a:noFill/>
        </p:spPr>
        <p:txBody>
          <a:bodyPr wrap="square" lIns="91438" tIns="45719" rIns="91438" bIns="45719" rtlCol="0">
            <a:spAutoFit/>
          </a:bodyPr>
          <a:lstStyle/>
          <a:p>
            <a:r>
              <a:rPr lang="en-US" sz="2400" b="1">
                <a:latin typeface="Times New Roman" pitchFamily="18" charset="0"/>
                <a:cs typeface="Times New Roman" pitchFamily="18" charset="0"/>
              </a:rPr>
              <a:t>b. Chuyện lão Hạc bán chó</a:t>
            </a:r>
          </a:p>
        </p:txBody>
      </p:sp>
      <p:sp>
        <p:nvSpPr>
          <p:cNvPr id="9" name="Freeform 75"/>
          <p:cNvSpPr>
            <a:spLocks noEditPoints="1"/>
          </p:cNvSpPr>
          <p:nvPr/>
        </p:nvSpPr>
        <p:spPr bwMode="auto">
          <a:xfrm>
            <a:off x="8628934" y="411510"/>
            <a:ext cx="407562" cy="586390"/>
          </a:xfrm>
          <a:custGeom>
            <a:avLst/>
            <a:gdLst>
              <a:gd name="T0" fmla="*/ 45 w 83"/>
              <a:gd name="T1" fmla="*/ 17 h 119"/>
              <a:gd name="T2" fmla="*/ 70 w 83"/>
              <a:gd name="T3" fmla="*/ 31 h 119"/>
              <a:gd name="T4" fmla="*/ 73 w 83"/>
              <a:gd name="T5" fmla="*/ 27 h 119"/>
              <a:gd name="T6" fmla="*/ 73 w 83"/>
              <a:gd name="T7" fmla="*/ 24 h 119"/>
              <a:gd name="T8" fmla="*/ 72 w 83"/>
              <a:gd name="T9" fmla="*/ 21 h 119"/>
              <a:gd name="T10" fmla="*/ 53 w 83"/>
              <a:gd name="T11" fmla="*/ 11 h 119"/>
              <a:gd name="T12" fmla="*/ 50 w 83"/>
              <a:gd name="T13" fmla="*/ 10 h 119"/>
              <a:gd name="T14" fmla="*/ 48 w 83"/>
              <a:gd name="T15" fmla="*/ 12 h 119"/>
              <a:gd name="T16" fmla="*/ 45 w 83"/>
              <a:gd name="T17" fmla="*/ 17 h 119"/>
              <a:gd name="T18" fmla="*/ 40 w 83"/>
              <a:gd name="T19" fmla="*/ 26 h 119"/>
              <a:gd name="T20" fmla="*/ 45 w 83"/>
              <a:gd name="T21" fmla="*/ 29 h 119"/>
              <a:gd name="T22" fmla="*/ 24 w 83"/>
              <a:gd name="T23" fmla="*/ 66 h 119"/>
              <a:gd name="T24" fmla="*/ 18 w 83"/>
              <a:gd name="T25" fmla="*/ 63 h 119"/>
              <a:gd name="T26" fmla="*/ 40 w 83"/>
              <a:gd name="T27" fmla="*/ 26 h 119"/>
              <a:gd name="T28" fmla="*/ 13 w 83"/>
              <a:gd name="T29" fmla="*/ 72 h 119"/>
              <a:gd name="T30" fmla="*/ 11 w 83"/>
              <a:gd name="T31" fmla="*/ 93 h 119"/>
              <a:gd name="T32" fmla="*/ 22 w 83"/>
              <a:gd name="T33" fmla="*/ 98 h 119"/>
              <a:gd name="T34" fmla="*/ 39 w 83"/>
              <a:gd name="T35" fmla="*/ 87 h 119"/>
              <a:gd name="T36" fmla="*/ 24 w 83"/>
              <a:gd name="T37" fmla="*/ 82 h 119"/>
              <a:gd name="T38" fmla="*/ 13 w 83"/>
              <a:gd name="T39" fmla="*/ 72 h 119"/>
              <a:gd name="T40" fmla="*/ 45 w 83"/>
              <a:gd name="T41" fmla="*/ 94 h 119"/>
              <a:gd name="T42" fmla="*/ 8 w 83"/>
              <a:gd name="T43" fmla="*/ 119 h 119"/>
              <a:gd name="T44" fmla="*/ 0 w 83"/>
              <a:gd name="T45" fmla="*/ 115 h 119"/>
              <a:gd name="T46" fmla="*/ 3 w 83"/>
              <a:gd name="T47" fmla="*/ 70 h 119"/>
              <a:gd name="T48" fmla="*/ 6 w 83"/>
              <a:gd name="T49" fmla="*/ 66 h 119"/>
              <a:gd name="T50" fmla="*/ 28 w 83"/>
              <a:gd name="T51" fmla="*/ 27 h 119"/>
              <a:gd name="T52" fmla="*/ 37 w 83"/>
              <a:gd name="T53" fmla="*/ 12 h 119"/>
              <a:gd name="T54" fmla="*/ 40 w 83"/>
              <a:gd name="T55" fmla="*/ 7 h 119"/>
              <a:gd name="T56" fmla="*/ 48 w 83"/>
              <a:gd name="T57" fmla="*/ 1 h 119"/>
              <a:gd name="T58" fmla="*/ 58 w 83"/>
              <a:gd name="T59" fmla="*/ 2 h 119"/>
              <a:gd name="T60" fmla="*/ 76 w 83"/>
              <a:gd name="T61" fmla="*/ 13 h 119"/>
              <a:gd name="T62" fmla="*/ 83 w 83"/>
              <a:gd name="T63" fmla="*/ 21 h 119"/>
              <a:gd name="T64" fmla="*/ 81 w 83"/>
              <a:gd name="T65" fmla="*/ 31 h 119"/>
              <a:gd name="T66" fmla="*/ 45 w 83"/>
              <a:gd name="T67" fmla="*/ 94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3" h="119">
                <a:moveTo>
                  <a:pt x="45" y="17"/>
                </a:moveTo>
                <a:cubicBezTo>
                  <a:pt x="70" y="31"/>
                  <a:pt x="70" y="31"/>
                  <a:pt x="70" y="31"/>
                </a:cubicBezTo>
                <a:cubicBezTo>
                  <a:pt x="73" y="27"/>
                  <a:pt x="73" y="27"/>
                  <a:pt x="73" y="27"/>
                </a:cubicBezTo>
                <a:cubicBezTo>
                  <a:pt x="74" y="26"/>
                  <a:pt x="74" y="25"/>
                  <a:pt x="73" y="24"/>
                </a:cubicBezTo>
                <a:cubicBezTo>
                  <a:pt x="73" y="23"/>
                  <a:pt x="73" y="22"/>
                  <a:pt x="72" y="21"/>
                </a:cubicBezTo>
                <a:cubicBezTo>
                  <a:pt x="53" y="11"/>
                  <a:pt x="53" y="11"/>
                  <a:pt x="53" y="11"/>
                </a:cubicBezTo>
                <a:cubicBezTo>
                  <a:pt x="52" y="10"/>
                  <a:pt x="51" y="10"/>
                  <a:pt x="50" y="10"/>
                </a:cubicBezTo>
                <a:cubicBezTo>
                  <a:pt x="49" y="10"/>
                  <a:pt x="48" y="11"/>
                  <a:pt x="48" y="12"/>
                </a:cubicBezTo>
                <a:cubicBezTo>
                  <a:pt x="45" y="17"/>
                  <a:pt x="45" y="17"/>
                  <a:pt x="45" y="17"/>
                </a:cubicBezTo>
                <a:close/>
                <a:moveTo>
                  <a:pt x="40" y="26"/>
                </a:moveTo>
                <a:cubicBezTo>
                  <a:pt x="45" y="29"/>
                  <a:pt x="45" y="29"/>
                  <a:pt x="45" y="29"/>
                </a:cubicBezTo>
                <a:cubicBezTo>
                  <a:pt x="24" y="66"/>
                  <a:pt x="24" y="66"/>
                  <a:pt x="24" y="66"/>
                </a:cubicBezTo>
                <a:cubicBezTo>
                  <a:pt x="18" y="63"/>
                  <a:pt x="18" y="63"/>
                  <a:pt x="18" y="63"/>
                </a:cubicBezTo>
                <a:cubicBezTo>
                  <a:pt x="40" y="26"/>
                  <a:pt x="40" y="26"/>
                  <a:pt x="40" y="26"/>
                </a:cubicBezTo>
                <a:close/>
                <a:moveTo>
                  <a:pt x="13" y="72"/>
                </a:moveTo>
                <a:cubicBezTo>
                  <a:pt x="11" y="93"/>
                  <a:pt x="11" y="93"/>
                  <a:pt x="11" y="93"/>
                </a:cubicBezTo>
                <a:cubicBezTo>
                  <a:pt x="22" y="98"/>
                  <a:pt x="22" y="98"/>
                  <a:pt x="22" y="98"/>
                </a:cubicBezTo>
                <a:cubicBezTo>
                  <a:pt x="39" y="87"/>
                  <a:pt x="39" y="87"/>
                  <a:pt x="39" y="87"/>
                </a:cubicBezTo>
                <a:cubicBezTo>
                  <a:pt x="35" y="83"/>
                  <a:pt x="30" y="82"/>
                  <a:pt x="24" y="82"/>
                </a:cubicBezTo>
                <a:cubicBezTo>
                  <a:pt x="20" y="77"/>
                  <a:pt x="17" y="74"/>
                  <a:pt x="13" y="72"/>
                </a:cubicBezTo>
                <a:close/>
                <a:moveTo>
                  <a:pt x="45" y="94"/>
                </a:moveTo>
                <a:cubicBezTo>
                  <a:pt x="8" y="119"/>
                  <a:pt x="8" y="119"/>
                  <a:pt x="8" y="119"/>
                </a:cubicBezTo>
                <a:cubicBezTo>
                  <a:pt x="0" y="115"/>
                  <a:pt x="0" y="115"/>
                  <a:pt x="0" y="115"/>
                </a:cubicBezTo>
                <a:cubicBezTo>
                  <a:pt x="3" y="70"/>
                  <a:pt x="3" y="70"/>
                  <a:pt x="3" y="70"/>
                </a:cubicBezTo>
                <a:cubicBezTo>
                  <a:pt x="6" y="66"/>
                  <a:pt x="6" y="66"/>
                  <a:pt x="6" y="66"/>
                </a:cubicBezTo>
                <a:cubicBezTo>
                  <a:pt x="28" y="27"/>
                  <a:pt x="28" y="27"/>
                  <a:pt x="28" y="27"/>
                </a:cubicBezTo>
                <a:cubicBezTo>
                  <a:pt x="37" y="12"/>
                  <a:pt x="37" y="12"/>
                  <a:pt x="37" y="12"/>
                </a:cubicBezTo>
                <a:cubicBezTo>
                  <a:pt x="40" y="7"/>
                  <a:pt x="40" y="7"/>
                  <a:pt x="40" y="7"/>
                </a:cubicBezTo>
                <a:cubicBezTo>
                  <a:pt x="42" y="4"/>
                  <a:pt x="44" y="2"/>
                  <a:pt x="48" y="1"/>
                </a:cubicBezTo>
                <a:cubicBezTo>
                  <a:pt x="51" y="0"/>
                  <a:pt x="55" y="0"/>
                  <a:pt x="58" y="2"/>
                </a:cubicBezTo>
                <a:cubicBezTo>
                  <a:pt x="76" y="13"/>
                  <a:pt x="76" y="13"/>
                  <a:pt x="76" y="13"/>
                </a:cubicBezTo>
                <a:cubicBezTo>
                  <a:pt x="80" y="15"/>
                  <a:pt x="82" y="18"/>
                  <a:pt x="83" y="21"/>
                </a:cubicBezTo>
                <a:cubicBezTo>
                  <a:pt x="83" y="24"/>
                  <a:pt x="83" y="28"/>
                  <a:pt x="81" y="31"/>
                </a:cubicBezTo>
                <a:cubicBezTo>
                  <a:pt x="69" y="52"/>
                  <a:pt x="57" y="73"/>
                  <a:pt x="45" y="94"/>
                </a:cubicBezTo>
                <a:close/>
              </a:path>
            </a:pathLst>
          </a:custGeom>
          <a:solidFill>
            <a:schemeClr val="tx1">
              <a:lumMod val="65000"/>
              <a:lumOff val="35000"/>
            </a:schemeClr>
          </a:solidFill>
          <a:ln>
            <a:noFill/>
          </a:ln>
          <a:effectLst>
            <a:outerShdw blurRad="50800" dist="38100" dir="2700000" algn="tl" rotWithShape="0">
              <a:prstClr val="black">
                <a:alpha val="40000"/>
              </a:prstClr>
            </a:outerShdw>
          </a:effectLst>
        </p:spPr>
        <p:txBody>
          <a:bodyPr vert="horz" wrap="square" lIns="91438" tIns="45719" rIns="91438" bIns="45719" numCol="1" anchor="t" anchorCtr="0" compatLnSpc="1"/>
          <a:lstStyle/>
          <a:p>
            <a:endParaRPr lang="zh-CN" altLang="en-US"/>
          </a:p>
        </p:txBody>
      </p:sp>
      <p:pic>
        <p:nvPicPr>
          <p:cNvPr id="10" name="Picture 9"/>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5816165" y="1536291"/>
            <a:ext cx="3029545" cy="2214934"/>
          </a:xfrm>
          <a:prstGeom prst="rect">
            <a:avLst/>
          </a:prstGeom>
          <a:ln w="88900" cap="sq" cmpd="thickThin">
            <a:solidFill>
              <a:srgbClr val="000000"/>
            </a:solidFill>
            <a:prstDash val="solid"/>
            <a:miter lim="800000"/>
          </a:ln>
          <a:effectLst>
            <a:innerShdw blurRad="76200">
              <a:srgbClr val="000000"/>
            </a:innerShdw>
          </a:effectLst>
        </p:spPr>
      </p:pic>
      <p:sp>
        <p:nvSpPr>
          <p:cNvPr id="11" name="TextBox 10"/>
          <p:cNvSpPr txBox="1"/>
          <p:nvPr/>
        </p:nvSpPr>
        <p:spPr>
          <a:xfrm>
            <a:off x="35496" y="1131590"/>
            <a:ext cx="4176464" cy="400110"/>
          </a:xfrm>
          <a:prstGeom prst="rect">
            <a:avLst/>
          </a:prstGeom>
          <a:noFill/>
        </p:spPr>
        <p:txBody>
          <a:bodyPr wrap="square" rtlCol="0">
            <a:spAutoFit/>
          </a:bodyPr>
          <a:lstStyle/>
          <a:p>
            <a:pPr marL="342900" indent="-342900"/>
            <a:r>
              <a:rPr lang="en-US" sz="2000" b="1" dirty="0" smtClean="0">
                <a:latin typeface="Times New Roman" pitchFamily="18" charset="0"/>
                <a:cs typeface="Times New Roman" pitchFamily="18" charset="0"/>
              </a:rPr>
              <a:t> *   </a:t>
            </a:r>
            <a:r>
              <a:rPr lang="en-US" sz="2000" b="1" dirty="0" err="1" smtClean="0">
                <a:latin typeface="Times New Roman" pitchFamily="18" charset="0"/>
                <a:cs typeface="Times New Roman" pitchFamily="18" charset="0"/>
              </a:rPr>
              <a:t>Lí</a:t>
            </a:r>
            <a:r>
              <a:rPr lang="en-US" sz="2000" b="1" dirty="0" smtClean="0">
                <a:latin typeface="Times New Roman" pitchFamily="18" charset="0"/>
                <a:cs typeface="Times New Roman" pitchFamily="18" charset="0"/>
              </a:rPr>
              <a:t> </a:t>
            </a:r>
            <a:r>
              <a:rPr lang="en-US" sz="2000" b="1" dirty="0">
                <a:latin typeface="Times New Roman" pitchFamily="18" charset="0"/>
                <a:cs typeface="Times New Roman" pitchFamily="18" charset="0"/>
              </a:rPr>
              <a:t>do </a:t>
            </a:r>
            <a:r>
              <a:rPr lang="en-US" sz="2000" b="1" dirty="0" err="1">
                <a:latin typeface="Times New Roman" pitchFamily="18" charset="0"/>
                <a:cs typeface="Times New Roman" pitchFamily="18" charset="0"/>
              </a:rPr>
              <a:t>lão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gắn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bó</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với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cậu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Vàng</a:t>
            </a:r>
            <a:endParaRPr lang="en-US" sz="2000" b="1" dirty="0">
              <a:latin typeface="Times New Roman" pitchFamily="18" charset="0"/>
              <a:cs typeface="Times New Roman" pitchFamily="18" charset="0"/>
            </a:endParaRPr>
          </a:p>
        </p:txBody>
      </p:sp>
      <p:cxnSp>
        <p:nvCxnSpPr>
          <p:cNvPr id="12" name="直接连接符 49"/>
          <p:cNvCxnSpPr/>
          <p:nvPr/>
        </p:nvCxnSpPr>
        <p:spPr>
          <a:xfrm flipV="1">
            <a:off x="1069830" y="2534026"/>
            <a:ext cx="3718194" cy="37724"/>
          </a:xfrm>
          <a:prstGeom prst="line">
            <a:avLst/>
          </a:prstGeom>
          <a:ln w="508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47"/>
          <p:cNvCxnSpPr/>
          <p:nvPr/>
        </p:nvCxnSpPr>
        <p:spPr>
          <a:xfrm flipV="1">
            <a:off x="1274216" y="3477537"/>
            <a:ext cx="4089872" cy="10248"/>
          </a:xfrm>
          <a:prstGeom prst="line">
            <a:avLst/>
          </a:prstGeom>
          <a:ln w="508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nvGrpSpPr>
          <p:cNvPr id="14" name="组合 26"/>
          <p:cNvGrpSpPr/>
          <p:nvPr/>
        </p:nvGrpSpPr>
        <p:grpSpPr>
          <a:xfrm>
            <a:off x="1219200" y="3181350"/>
            <a:ext cx="344053" cy="344053"/>
            <a:chOff x="3845536" y="1830658"/>
            <a:chExt cx="1990017" cy="1990017"/>
          </a:xfrm>
        </p:grpSpPr>
        <p:sp>
          <p:nvSpPr>
            <p:cNvPr id="15" name="圆角矩形 23"/>
            <p:cNvSpPr/>
            <p:nvPr/>
          </p:nvSpPr>
          <p:spPr>
            <a:xfrm>
              <a:off x="3845536" y="1830658"/>
              <a:ext cx="1990017" cy="1990017"/>
            </a:xfrm>
            <a:prstGeom prst="ellipse">
              <a:avLst/>
            </a:prstGeom>
            <a:gradFill flip="none" rotWithShape="1">
              <a:gsLst>
                <a:gs pos="50000">
                  <a:srgbClr val="F2F2F2"/>
                </a:gs>
                <a:gs pos="50000">
                  <a:schemeClr val="bg1"/>
                </a:gs>
              </a:gsLst>
              <a:lin ang="13500000" scaled="1"/>
              <a:tileRect/>
            </a:gradFill>
            <a:ln>
              <a:noFill/>
            </a:ln>
            <a:effectLst>
              <a:outerShdw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圆角矩形 24"/>
            <p:cNvSpPr/>
            <p:nvPr/>
          </p:nvSpPr>
          <p:spPr>
            <a:xfrm>
              <a:off x="4036823" y="2021945"/>
              <a:ext cx="1607443" cy="1607443"/>
            </a:xfrm>
            <a:prstGeom prst="ellipse">
              <a:avLst/>
            </a:prstGeom>
            <a:gradFill flip="none" rotWithShape="1">
              <a:gsLst>
                <a:gs pos="50000">
                  <a:srgbClr val="F2F2F2"/>
                </a:gs>
                <a:gs pos="50000">
                  <a:schemeClr val="bg1"/>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圆角矩形 25"/>
            <p:cNvSpPr/>
            <p:nvPr/>
          </p:nvSpPr>
          <p:spPr>
            <a:xfrm>
              <a:off x="4331496" y="2316618"/>
              <a:ext cx="1018097" cy="1018097"/>
            </a:xfrm>
            <a:prstGeom prst="ellipse">
              <a:avLst/>
            </a:prstGeom>
            <a:solidFill>
              <a:schemeClr val="accent2"/>
            </a:solidFill>
            <a:ln>
              <a:noFill/>
            </a:ln>
            <a:effectLst>
              <a:innerShdw dist="38100" dir="13500000">
                <a:schemeClr val="accent2">
                  <a:lumMod val="50000"/>
                  <a:alpha val="5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8" name="组合 34"/>
          <p:cNvGrpSpPr/>
          <p:nvPr/>
        </p:nvGrpSpPr>
        <p:grpSpPr>
          <a:xfrm>
            <a:off x="799547" y="2310456"/>
            <a:ext cx="344053" cy="344053"/>
            <a:chOff x="3845536" y="1830658"/>
            <a:chExt cx="1990017" cy="1990017"/>
          </a:xfrm>
        </p:grpSpPr>
        <p:sp>
          <p:nvSpPr>
            <p:cNvPr id="19" name="圆角矩形 23"/>
            <p:cNvSpPr/>
            <p:nvPr/>
          </p:nvSpPr>
          <p:spPr>
            <a:xfrm>
              <a:off x="3845536" y="1830658"/>
              <a:ext cx="1990017" cy="1990017"/>
            </a:xfrm>
            <a:prstGeom prst="ellipse">
              <a:avLst/>
            </a:prstGeom>
            <a:gradFill flip="none" rotWithShape="1">
              <a:gsLst>
                <a:gs pos="50000">
                  <a:srgbClr val="F2F2F2"/>
                </a:gs>
                <a:gs pos="50000">
                  <a:schemeClr val="bg1"/>
                </a:gs>
              </a:gsLst>
              <a:lin ang="13500000" scaled="1"/>
              <a:tileRect/>
            </a:gradFill>
            <a:ln>
              <a:noFill/>
            </a:ln>
            <a:effectLst>
              <a:outerShdw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圆角矩形 24"/>
            <p:cNvSpPr/>
            <p:nvPr/>
          </p:nvSpPr>
          <p:spPr>
            <a:xfrm>
              <a:off x="4036823" y="2021945"/>
              <a:ext cx="1607443" cy="1607443"/>
            </a:xfrm>
            <a:prstGeom prst="ellipse">
              <a:avLst/>
            </a:prstGeom>
            <a:gradFill flip="none" rotWithShape="1">
              <a:gsLst>
                <a:gs pos="50000">
                  <a:srgbClr val="F2F2F2"/>
                </a:gs>
                <a:gs pos="50000">
                  <a:schemeClr val="bg1"/>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圆角矩形 25"/>
            <p:cNvSpPr/>
            <p:nvPr/>
          </p:nvSpPr>
          <p:spPr>
            <a:xfrm>
              <a:off x="4331496" y="2316618"/>
              <a:ext cx="1018097" cy="1018097"/>
            </a:xfrm>
            <a:prstGeom prst="ellipse">
              <a:avLst/>
            </a:prstGeom>
            <a:solidFill>
              <a:schemeClr val="accent3"/>
            </a:solidFill>
            <a:ln>
              <a:noFill/>
            </a:ln>
            <a:effectLst>
              <a:innerShdw dist="38100" dir="13500000">
                <a:schemeClr val="accent3">
                  <a:lumMod val="50000"/>
                  <a:alpha val="5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4" name="TextBox 23"/>
          <p:cNvSpPr txBox="1"/>
          <p:nvPr/>
        </p:nvSpPr>
        <p:spPr>
          <a:xfrm>
            <a:off x="1180451" y="2139702"/>
            <a:ext cx="4975725" cy="400110"/>
          </a:xfrm>
          <a:prstGeom prst="rect">
            <a:avLst/>
          </a:prstGeom>
          <a:noFill/>
        </p:spPr>
        <p:txBody>
          <a:bodyPr wrap="square" rtlCol="0">
            <a:spAutoFit/>
          </a:bodyPr>
          <a:lstStyle/>
          <a:p>
            <a:r>
              <a:rPr lang="en-US" sz="2000">
                <a:latin typeface="Times New Roman" pitchFamily="18" charset="0"/>
                <a:cs typeface="Times New Roman" pitchFamily="18" charset="0"/>
              </a:rPr>
              <a:t>Là kỉ vật mà người con trai để lại</a:t>
            </a:r>
          </a:p>
        </p:txBody>
      </p:sp>
      <p:sp>
        <p:nvSpPr>
          <p:cNvPr id="25" name="TextBox 24"/>
          <p:cNvSpPr txBox="1"/>
          <p:nvPr/>
        </p:nvSpPr>
        <p:spPr>
          <a:xfrm>
            <a:off x="1612500" y="2787774"/>
            <a:ext cx="4203666" cy="707886"/>
          </a:xfrm>
          <a:prstGeom prst="rect">
            <a:avLst/>
          </a:prstGeom>
          <a:noFill/>
        </p:spPr>
        <p:txBody>
          <a:bodyPr wrap="square" rtlCol="0">
            <a:spAutoFit/>
          </a:bodyPr>
          <a:lstStyle/>
          <a:p>
            <a:r>
              <a:rPr lang="en-US" sz="2000" dirty="0" err="1">
                <a:latin typeface="Times New Roman" pitchFamily="18" charset="0"/>
                <a:cs typeface="Times New Roman" pitchFamily="18" charset="0"/>
              </a:rPr>
              <a:t>Là</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người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bầu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bạn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cùng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lão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như</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một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thành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viên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trong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gia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đình</a:t>
            </a:r>
            <a:endParaRPr lang="en-US" sz="2000" dirty="0">
              <a:latin typeface="Times New Roman" pitchFamily="18" charset="0"/>
              <a:cs typeface="Times New Roman" pitchFamily="18" charset="0"/>
            </a:endParaRPr>
          </a:p>
        </p:txBody>
      </p:sp>
    </p:spTree>
    <p:extLst>
      <p:ext uri="{BB962C8B-B14F-4D97-AF65-F5344CB8AC3E}">
        <p14:creationId xmlns:p14="http://schemas.microsoft.com/office/powerpoint/2010/main" xmlns="" val="1166369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heel(1)">
                                      <p:cBhvr>
                                        <p:cTn id="7" dur="2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down)">
                                      <p:cBhvr>
                                        <p:cTn id="12" dur="580">
                                          <p:stCondLst>
                                            <p:cond delay="0"/>
                                          </p:stCondLst>
                                        </p:cTn>
                                        <p:tgtEl>
                                          <p:spTgt spid="18"/>
                                        </p:tgtEl>
                                      </p:cBhvr>
                                    </p:animEffect>
                                    <p:anim calcmode="lin" valueType="num">
                                      <p:cBhvr>
                                        <p:cTn id="13"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18" dur="26">
                                          <p:stCondLst>
                                            <p:cond delay="650"/>
                                          </p:stCondLst>
                                        </p:cTn>
                                        <p:tgtEl>
                                          <p:spTgt spid="18"/>
                                        </p:tgtEl>
                                      </p:cBhvr>
                                      <p:to x="100000" y="60000"/>
                                    </p:animScale>
                                    <p:animScale>
                                      <p:cBhvr>
                                        <p:cTn id="19" dur="166" decel="50000">
                                          <p:stCondLst>
                                            <p:cond delay="676"/>
                                          </p:stCondLst>
                                        </p:cTn>
                                        <p:tgtEl>
                                          <p:spTgt spid="18"/>
                                        </p:tgtEl>
                                      </p:cBhvr>
                                      <p:to x="100000" y="100000"/>
                                    </p:animScale>
                                    <p:animScale>
                                      <p:cBhvr>
                                        <p:cTn id="20" dur="26">
                                          <p:stCondLst>
                                            <p:cond delay="1312"/>
                                          </p:stCondLst>
                                        </p:cTn>
                                        <p:tgtEl>
                                          <p:spTgt spid="18"/>
                                        </p:tgtEl>
                                      </p:cBhvr>
                                      <p:to x="100000" y="80000"/>
                                    </p:animScale>
                                    <p:animScale>
                                      <p:cBhvr>
                                        <p:cTn id="21" dur="166" decel="50000">
                                          <p:stCondLst>
                                            <p:cond delay="1338"/>
                                          </p:stCondLst>
                                        </p:cTn>
                                        <p:tgtEl>
                                          <p:spTgt spid="18"/>
                                        </p:tgtEl>
                                      </p:cBhvr>
                                      <p:to x="100000" y="100000"/>
                                    </p:animScale>
                                    <p:animScale>
                                      <p:cBhvr>
                                        <p:cTn id="22" dur="26">
                                          <p:stCondLst>
                                            <p:cond delay="1642"/>
                                          </p:stCondLst>
                                        </p:cTn>
                                        <p:tgtEl>
                                          <p:spTgt spid="18"/>
                                        </p:tgtEl>
                                      </p:cBhvr>
                                      <p:to x="100000" y="90000"/>
                                    </p:animScale>
                                    <p:animScale>
                                      <p:cBhvr>
                                        <p:cTn id="23" dur="166" decel="50000">
                                          <p:stCondLst>
                                            <p:cond delay="1668"/>
                                          </p:stCondLst>
                                        </p:cTn>
                                        <p:tgtEl>
                                          <p:spTgt spid="18"/>
                                        </p:tgtEl>
                                      </p:cBhvr>
                                      <p:to x="100000" y="100000"/>
                                    </p:animScale>
                                    <p:animScale>
                                      <p:cBhvr>
                                        <p:cTn id="24" dur="26">
                                          <p:stCondLst>
                                            <p:cond delay="1808"/>
                                          </p:stCondLst>
                                        </p:cTn>
                                        <p:tgtEl>
                                          <p:spTgt spid="18"/>
                                        </p:tgtEl>
                                      </p:cBhvr>
                                      <p:to x="100000" y="95000"/>
                                    </p:animScale>
                                    <p:animScale>
                                      <p:cBhvr>
                                        <p:cTn id="25" dur="166" decel="50000">
                                          <p:stCondLst>
                                            <p:cond delay="1834"/>
                                          </p:stCondLst>
                                        </p:cTn>
                                        <p:tgtEl>
                                          <p:spTgt spid="18"/>
                                        </p:tgtEl>
                                      </p:cBhvr>
                                      <p:to x="100000" y="100000"/>
                                    </p:animScale>
                                  </p:childTnLst>
                                </p:cTn>
                              </p:par>
                              <p:par>
                                <p:cTn id="26" presetID="26" presetClass="entr" presetSubtype="0" fill="hold" nodeType="with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wipe(down)">
                                      <p:cBhvr>
                                        <p:cTn id="28" dur="580">
                                          <p:stCondLst>
                                            <p:cond delay="0"/>
                                          </p:stCondLst>
                                        </p:cTn>
                                        <p:tgtEl>
                                          <p:spTgt spid="12"/>
                                        </p:tgtEl>
                                      </p:cBhvr>
                                    </p:animEffect>
                                    <p:anim calcmode="lin" valueType="num">
                                      <p:cBhvr>
                                        <p:cTn id="29"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34" dur="26">
                                          <p:stCondLst>
                                            <p:cond delay="650"/>
                                          </p:stCondLst>
                                        </p:cTn>
                                        <p:tgtEl>
                                          <p:spTgt spid="12"/>
                                        </p:tgtEl>
                                      </p:cBhvr>
                                      <p:to x="100000" y="60000"/>
                                    </p:animScale>
                                    <p:animScale>
                                      <p:cBhvr>
                                        <p:cTn id="35" dur="166" decel="50000">
                                          <p:stCondLst>
                                            <p:cond delay="676"/>
                                          </p:stCondLst>
                                        </p:cTn>
                                        <p:tgtEl>
                                          <p:spTgt spid="12"/>
                                        </p:tgtEl>
                                      </p:cBhvr>
                                      <p:to x="100000" y="100000"/>
                                    </p:animScale>
                                    <p:animScale>
                                      <p:cBhvr>
                                        <p:cTn id="36" dur="26">
                                          <p:stCondLst>
                                            <p:cond delay="1312"/>
                                          </p:stCondLst>
                                        </p:cTn>
                                        <p:tgtEl>
                                          <p:spTgt spid="12"/>
                                        </p:tgtEl>
                                      </p:cBhvr>
                                      <p:to x="100000" y="80000"/>
                                    </p:animScale>
                                    <p:animScale>
                                      <p:cBhvr>
                                        <p:cTn id="37" dur="166" decel="50000">
                                          <p:stCondLst>
                                            <p:cond delay="1338"/>
                                          </p:stCondLst>
                                        </p:cTn>
                                        <p:tgtEl>
                                          <p:spTgt spid="12"/>
                                        </p:tgtEl>
                                      </p:cBhvr>
                                      <p:to x="100000" y="100000"/>
                                    </p:animScale>
                                    <p:animScale>
                                      <p:cBhvr>
                                        <p:cTn id="38" dur="26">
                                          <p:stCondLst>
                                            <p:cond delay="1642"/>
                                          </p:stCondLst>
                                        </p:cTn>
                                        <p:tgtEl>
                                          <p:spTgt spid="12"/>
                                        </p:tgtEl>
                                      </p:cBhvr>
                                      <p:to x="100000" y="90000"/>
                                    </p:animScale>
                                    <p:animScale>
                                      <p:cBhvr>
                                        <p:cTn id="39" dur="166" decel="50000">
                                          <p:stCondLst>
                                            <p:cond delay="1668"/>
                                          </p:stCondLst>
                                        </p:cTn>
                                        <p:tgtEl>
                                          <p:spTgt spid="12"/>
                                        </p:tgtEl>
                                      </p:cBhvr>
                                      <p:to x="100000" y="100000"/>
                                    </p:animScale>
                                    <p:animScale>
                                      <p:cBhvr>
                                        <p:cTn id="40" dur="26">
                                          <p:stCondLst>
                                            <p:cond delay="1808"/>
                                          </p:stCondLst>
                                        </p:cTn>
                                        <p:tgtEl>
                                          <p:spTgt spid="12"/>
                                        </p:tgtEl>
                                      </p:cBhvr>
                                      <p:to x="100000" y="95000"/>
                                    </p:animScale>
                                    <p:animScale>
                                      <p:cBhvr>
                                        <p:cTn id="41" dur="166" decel="50000">
                                          <p:stCondLst>
                                            <p:cond delay="1834"/>
                                          </p:stCondLst>
                                        </p:cTn>
                                        <p:tgtEl>
                                          <p:spTgt spid="12"/>
                                        </p:tgtEl>
                                      </p:cBhvr>
                                      <p:to x="100000" y="100000"/>
                                    </p:animScale>
                                  </p:childTnLst>
                                </p:cTn>
                              </p:par>
                              <p:par>
                                <p:cTn id="42" presetID="26" presetClass="entr" presetSubtype="0" fill="hold" grpId="0" nodeType="withEffect">
                                  <p:stCondLst>
                                    <p:cond delay="0"/>
                                  </p:stCondLst>
                                  <p:childTnLst>
                                    <p:set>
                                      <p:cBhvr>
                                        <p:cTn id="43" dur="1" fill="hold">
                                          <p:stCondLst>
                                            <p:cond delay="0"/>
                                          </p:stCondLst>
                                        </p:cTn>
                                        <p:tgtEl>
                                          <p:spTgt spid="24"/>
                                        </p:tgtEl>
                                        <p:attrNameLst>
                                          <p:attrName>style.visibility</p:attrName>
                                        </p:attrNameLst>
                                      </p:cBhvr>
                                      <p:to>
                                        <p:strVal val="visible"/>
                                      </p:to>
                                    </p:set>
                                    <p:animEffect transition="in" filter="wipe(down)">
                                      <p:cBhvr>
                                        <p:cTn id="44" dur="580">
                                          <p:stCondLst>
                                            <p:cond delay="0"/>
                                          </p:stCondLst>
                                        </p:cTn>
                                        <p:tgtEl>
                                          <p:spTgt spid="24"/>
                                        </p:tgtEl>
                                      </p:cBhvr>
                                    </p:animEffect>
                                    <p:anim calcmode="lin" valueType="num">
                                      <p:cBhvr>
                                        <p:cTn id="45" dur="1822" tmFilter="0,0; 0.14,0.36; 0.43,0.73; 0.71,0.91; 1.0,1.0">
                                          <p:stCondLst>
                                            <p:cond delay="0"/>
                                          </p:stCondLst>
                                        </p:cTn>
                                        <p:tgtEl>
                                          <p:spTgt spid="24"/>
                                        </p:tgtEl>
                                        <p:attrNameLst>
                                          <p:attrName>ppt_x</p:attrName>
                                        </p:attrNameLst>
                                      </p:cBhvr>
                                      <p:tavLst>
                                        <p:tav tm="0">
                                          <p:val>
                                            <p:strVal val="#ppt_x-0.25"/>
                                          </p:val>
                                        </p:tav>
                                        <p:tav tm="100000">
                                          <p:val>
                                            <p:strVal val="#ppt_x"/>
                                          </p:val>
                                        </p:tav>
                                      </p:tavLst>
                                    </p:anim>
                                    <p:anim calcmode="lin" valueType="num">
                                      <p:cBhvr>
                                        <p:cTn id="46" dur="664" tmFilter="0.0,0.0; 0.25,0.07; 0.50,0.2; 0.75,0.467; 1.0,1.0">
                                          <p:stCondLst>
                                            <p:cond delay="0"/>
                                          </p:stCondLst>
                                        </p:cTn>
                                        <p:tgtEl>
                                          <p:spTgt spid="24"/>
                                        </p:tgtEl>
                                        <p:attrNameLst>
                                          <p:attrName>ppt_y</p:attrName>
                                        </p:attrNameLst>
                                      </p:cBhvr>
                                      <p:tavLst>
                                        <p:tav tm="0" fmla="#ppt_y-sin(pi*$)/3">
                                          <p:val>
                                            <p:fltVal val="0.5"/>
                                          </p:val>
                                        </p:tav>
                                        <p:tav tm="100000">
                                          <p:val>
                                            <p:fltVal val="1"/>
                                          </p:val>
                                        </p:tav>
                                      </p:tavLst>
                                    </p:anim>
                                    <p:anim calcmode="lin" valueType="num">
                                      <p:cBhvr>
                                        <p:cTn id="47" dur="664" tmFilter="0, 0; 0.125,0.2665; 0.25,0.4; 0.375,0.465; 0.5,0.5;  0.625,0.535; 0.75,0.6; 0.875,0.7335; 1,1">
                                          <p:stCondLst>
                                            <p:cond delay="664"/>
                                          </p:stCondLst>
                                        </p:cTn>
                                        <p:tgtEl>
                                          <p:spTgt spid="24"/>
                                        </p:tgtEl>
                                        <p:attrNameLst>
                                          <p:attrName>ppt_y</p:attrName>
                                        </p:attrNameLst>
                                      </p:cBhvr>
                                      <p:tavLst>
                                        <p:tav tm="0" fmla="#ppt_y-sin(pi*$)/9">
                                          <p:val>
                                            <p:fltVal val="0"/>
                                          </p:val>
                                        </p:tav>
                                        <p:tav tm="100000">
                                          <p:val>
                                            <p:fltVal val="1"/>
                                          </p:val>
                                        </p:tav>
                                      </p:tavLst>
                                    </p:anim>
                                    <p:anim calcmode="lin" valueType="num">
                                      <p:cBhvr>
                                        <p:cTn id="48" dur="332" tmFilter="0, 0; 0.125,0.2665; 0.25,0.4; 0.375,0.465; 0.5,0.5;  0.625,0.535; 0.75,0.6; 0.875,0.7335; 1,1">
                                          <p:stCondLst>
                                            <p:cond delay="1324"/>
                                          </p:stCondLst>
                                        </p:cTn>
                                        <p:tgtEl>
                                          <p:spTgt spid="24"/>
                                        </p:tgtEl>
                                        <p:attrNameLst>
                                          <p:attrName>ppt_y</p:attrName>
                                        </p:attrNameLst>
                                      </p:cBhvr>
                                      <p:tavLst>
                                        <p:tav tm="0" fmla="#ppt_y-sin(pi*$)/27">
                                          <p:val>
                                            <p:fltVal val="0"/>
                                          </p:val>
                                        </p:tav>
                                        <p:tav tm="100000">
                                          <p:val>
                                            <p:fltVal val="1"/>
                                          </p:val>
                                        </p:tav>
                                      </p:tavLst>
                                    </p:anim>
                                    <p:anim calcmode="lin" valueType="num">
                                      <p:cBhvr>
                                        <p:cTn id="49" dur="164" tmFilter="0, 0; 0.125,0.2665; 0.25,0.4; 0.375,0.465; 0.5,0.5;  0.625,0.535; 0.75,0.6; 0.875,0.7335; 1,1">
                                          <p:stCondLst>
                                            <p:cond delay="1656"/>
                                          </p:stCondLst>
                                        </p:cTn>
                                        <p:tgtEl>
                                          <p:spTgt spid="24"/>
                                        </p:tgtEl>
                                        <p:attrNameLst>
                                          <p:attrName>ppt_y</p:attrName>
                                        </p:attrNameLst>
                                      </p:cBhvr>
                                      <p:tavLst>
                                        <p:tav tm="0" fmla="#ppt_y-sin(pi*$)/81">
                                          <p:val>
                                            <p:fltVal val="0"/>
                                          </p:val>
                                        </p:tav>
                                        <p:tav tm="100000">
                                          <p:val>
                                            <p:fltVal val="1"/>
                                          </p:val>
                                        </p:tav>
                                      </p:tavLst>
                                    </p:anim>
                                    <p:animScale>
                                      <p:cBhvr>
                                        <p:cTn id="50" dur="26">
                                          <p:stCondLst>
                                            <p:cond delay="650"/>
                                          </p:stCondLst>
                                        </p:cTn>
                                        <p:tgtEl>
                                          <p:spTgt spid="24"/>
                                        </p:tgtEl>
                                      </p:cBhvr>
                                      <p:to x="100000" y="60000"/>
                                    </p:animScale>
                                    <p:animScale>
                                      <p:cBhvr>
                                        <p:cTn id="51" dur="166" decel="50000">
                                          <p:stCondLst>
                                            <p:cond delay="676"/>
                                          </p:stCondLst>
                                        </p:cTn>
                                        <p:tgtEl>
                                          <p:spTgt spid="24"/>
                                        </p:tgtEl>
                                      </p:cBhvr>
                                      <p:to x="100000" y="100000"/>
                                    </p:animScale>
                                    <p:animScale>
                                      <p:cBhvr>
                                        <p:cTn id="52" dur="26">
                                          <p:stCondLst>
                                            <p:cond delay="1312"/>
                                          </p:stCondLst>
                                        </p:cTn>
                                        <p:tgtEl>
                                          <p:spTgt spid="24"/>
                                        </p:tgtEl>
                                      </p:cBhvr>
                                      <p:to x="100000" y="80000"/>
                                    </p:animScale>
                                    <p:animScale>
                                      <p:cBhvr>
                                        <p:cTn id="53" dur="166" decel="50000">
                                          <p:stCondLst>
                                            <p:cond delay="1338"/>
                                          </p:stCondLst>
                                        </p:cTn>
                                        <p:tgtEl>
                                          <p:spTgt spid="24"/>
                                        </p:tgtEl>
                                      </p:cBhvr>
                                      <p:to x="100000" y="100000"/>
                                    </p:animScale>
                                    <p:animScale>
                                      <p:cBhvr>
                                        <p:cTn id="54" dur="26">
                                          <p:stCondLst>
                                            <p:cond delay="1642"/>
                                          </p:stCondLst>
                                        </p:cTn>
                                        <p:tgtEl>
                                          <p:spTgt spid="24"/>
                                        </p:tgtEl>
                                      </p:cBhvr>
                                      <p:to x="100000" y="90000"/>
                                    </p:animScale>
                                    <p:animScale>
                                      <p:cBhvr>
                                        <p:cTn id="55" dur="166" decel="50000">
                                          <p:stCondLst>
                                            <p:cond delay="1668"/>
                                          </p:stCondLst>
                                        </p:cTn>
                                        <p:tgtEl>
                                          <p:spTgt spid="24"/>
                                        </p:tgtEl>
                                      </p:cBhvr>
                                      <p:to x="100000" y="100000"/>
                                    </p:animScale>
                                    <p:animScale>
                                      <p:cBhvr>
                                        <p:cTn id="56" dur="26">
                                          <p:stCondLst>
                                            <p:cond delay="1808"/>
                                          </p:stCondLst>
                                        </p:cTn>
                                        <p:tgtEl>
                                          <p:spTgt spid="24"/>
                                        </p:tgtEl>
                                      </p:cBhvr>
                                      <p:to x="100000" y="95000"/>
                                    </p:animScale>
                                    <p:animScale>
                                      <p:cBhvr>
                                        <p:cTn id="57" dur="166" decel="50000">
                                          <p:stCondLst>
                                            <p:cond delay="1834"/>
                                          </p:stCondLst>
                                        </p:cTn>
                                        <p:tgtEl>
                                          <p:spTgt spid="24"/>
                                        </p:tgtEl>
                                      </p:cBhvr>
                                      <p:to x="100000" y="100000"/>
                                    </p:animScale>
                                  </p:childTnLst>
                                </p:cTn>
                              </p:par>
                            </p:childTnLst>
                          </p:cTn>
                        </p:par>
                      </p:childTnLst>
                    </p:cTn>
                  </p:par>
                  <p:par>
                    <p:cTn id="58" fill="hold">
                      <p:stCondLst>
                        <p:cond delay="indefinite"/>
                      </p:stCondLst>
                      <p:childTnLst>
                        <p:par>
                          <p:cTn id="59" fill="hold">
                            <p:stCondLst>
                              <p:cond delay="0"/>
                            </p:stCondLst>
                            <p:childTnLst>
                              <p:par>
                                <p:cTn id="60" presetID="4" presetClass="entr" presetSubtype="16" fill="hold" nodeType="clickEffect">
                                  <p:stCondLst>
                                    <p:cond delay="0"/>
                                  </p:stCondLst>
                                  <p:childTnLst>
                                    <p:set>
                                      <p:cBhvr>
                                        <p:cTn id="61" dur="1" fill="hold">
                                          <p:stCondLst>
                                            <p:cond delay="0"/>
                                          </p:stCondLst>
                                        </p:cTn>
                                        <p:tgtEl>
                                          <p:spTgt spid="14"/>
                                        </p:tgtEl>
                                        <p:attrNameLst>
                                          <p:attrName>style.visibility</p:attrName>
                                        </p:attrNameLst>
                                      </p:cBhvr>
                                      <p:to>
                                        <p:strVal val="visible"/>
                                      </p:to>
                                    </p:set>
                                    <p:animEffect transition="in" filter="box(in)">
                                      <p:cBhvr>
                                        <p:cTn id="62" dur="500"/>
                                        <p:tgtEl>
                                          <p:spTgt spid="14"/>
                                        </p:tgtEl>
                                      </p:cBhvr>
                                    </p:animEffect>
                                  </p:childTnLst>
                                </p:cTn>
                              </p:par>
                            </p:childTnLst>
                          </p:cTn>
                        </p:par>
                      </p:childTnLst>
                    </p:cTn>
                  </p:par>
                  <p:par>
                    <p:cTn id="63" fill="hold">
                      <p:stCondLst>
                        <p:cond delay="indefinite"/>
                      </p:stCondLst>
                      <p:childTnLst>
                        <p:par>
                          <p:cTn id="64" fill="hold">
                            <p:stCondLst>
                              <p:cond delay="0"/>
                            </p:stCondLst>
                            <p:childTnLst>
                              <p:par>
                                <p:cTn id="65" presetID="4" presetClass="entr" presetSubtype="16" fill="hold" grpId="0" nodeType="clickEffect">
                                  <p:stCondLst>
                                    <p:cond delay="0"/>
                                  </p:stCondLst>
                                  <p:childTnLst>
                                    <p:set>
                                      <p:cBhvr>
                                        <p:cTn id="66" dur="1" fill="hold">
                                          <p:stCondLst>
                                            <p:cond delay="0"/>
                                          </p:stCondLst>
                                        </p:cTn>
                                        <p:tgtEl>
                                          <p:spTgt spid="25"/>
                                        </p:tgtEl>
                                        <p:attrNameLst>
                                          <p:attrName>style.visibility</p:attrName>
                                        </p:attrNameLst>
                                      </p:cBhvr>
                                      <p:to>
                                        <p:strVal val="visible"/>
                                      </p:to>
                                    </p:set>
                                    <p:animEffect transition="in" filter="box(in)">
                                      <p:cBhvr>
                                        <p:cTn id="6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4" grpId="0"/>
      <p:bldP spid="2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amond 3"/>
          <p:cNvSpPr/>
          <p:nvPr/>
        </p:nvSpPr>
        <p:spPr>
          <a:xfrm>
            <a:off x="251521" y="771550"/>
            <a:ext cx="257273" cy="216024"/>
          </a:xfrm>
          <a:prstGeom prst="diamond">
            <a:avLst/>
          </a:prstGeom>
          <a:solidFill>
            <a:schemeClr val="tx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en-US"/>
          </a:p>
        </p:txBody>
      </p:sp>
      <p:sp>
        <p:nvSpPr>
          <p:cNvPr id="5" name="TextBox 4"/>
          <p:cNvSpPr txBox="1"/>
          <p:nvPr/>
        </p:nvSpPr>
        <p:spPr>
          <a:xfrm>
            <a:off x="467544" y="627534"/>
            <a:ext cx="2736304" cy="400110"/>
          </a:xfrm>
          <a:prstGeom prst="rect">
            <a:avLst/>
          </a:prstGeom>
          <a:noFill/>
        </p:spPr>
        <p:txBody>
          <a:bodyPr wrap="square" lIns="91438" tIns="45719" rIns="91438" bIns="45719" rtlCol="0">
            <a:spAutoFit/>
          </a:bodyPr>
          <a:lstStyle/>
          <a:p>
            <a:r>
              <a:rPr lang="en-US" sz="2000" b="1" u="sng"/>
              <a:t>Nhân vật Lão Hạc</a:t>
            </a:r>
          </a:p>
        </p:txBody>
      </p:sp>
      <p:sp>
        <p:nvSpPr>
          <p:cNvPr id="7" name="TextBox 6"/>
          <p:cNvSpPr txBox="1"/>
          <p:nvPr/>
        </p:nvSpPr>
        <p:spPr>
          <a:xfrm>
            <a:off x="-1687" y="546235"/>
            <a:ext cx="253207" cy="369332"/>
          </a:xfrm>
          <a:prstGeom prst="rect">
            <a:avLst/>
          </a:prstGeom>
          <a:noFill/>
        </p:spPr>
        <p:txBody>
          <a:bodyPr wrap="square" lIns="91438" tIns="45719" rIns="91438" bIns="45719" rtlCol="0">
            <a:spAutoFit/>
          </a:bodyPr>
          <a:lstStyle/>
          <a:p>
            <a:r>
              <a:rPr lang="en-US" b="1"/>
              <a:t>1</a:t>
            </a:r>
          </a:p>
        </p:txBody>
      </p:sp>
      <p:sp>
        <p:nvSpPr>
          <p:cNvPr id="8" name="TextBox 7"/>
          <p:cNvSpPr txBox="1"/>
          <p:nvPr/>
        </p:nvSpPr>
        <p:spPr>
          <a:xfrm>
            <a:off x="4788024" y="693545"/>
            <a:ext cx="3888159" cy="461663"/>
          </a:xfrm>
          <a:prstGeom prst="rect">
            <a:avLst/>
          </a:prstGeom>
          <a:noFill/>
        </p:spPr>
        <p:txBody>
          <a:bodyPr wrap="square" lIns="91438" tIns="45719" rIns="91438" bIns="45719" rtlCol="0">
            <a:spAutoFit/>
          </a:bodyPr>
          <a:lstStyle/>
          <a:p>
            <a:r>
              <a:rPr lang="en-US" sz="2400" b="1">
                <a:latin typeface="Times New Roman" pitchFamily="18" charset="0"/>
                <a:cs typeface="Times New Roman" pitchFamily="18" charset="0"/>
              </a:rPr>
              <a:t>b. Chuyện lão Hạc bán chó</a:t>
            </a:r>
          </a:p>
        </p:txBody>
      </p:sp>
      <p:sp>
        <p:nvSpPr>
          <p:cNvPr id="9" name="Freeform 75"/>
          <p:cNvSpPr>
            <a:spLocks noEditPoints="1"/>
          </p:cNvSpPr>
          <p:nvPr/>
        </p:nvSpPr>
        <p:spPr bwMode="auto">
          <a:xfrm>
            <a:off x="8628934" y="411510"/>
            <a:ext cx="407562" cy="586390"/>
          </a:xfrm>
          <a:custGeom>
            <a:avLst/>
            <a:gdLst>
              <a:gd name="T0" fmla="*/ 45 w 83"/>
              <a:gd name="T1" fmla="*/ 17 h 119"/>
              <a:gd name="T2" fmla="*/ 70 w 83"/>
              <a:gd name="T3" fmla="*/ 31 h 119"/>
              <a:gd name="T4" fmla="*/ 73 w 83"/>
              <a:gd name="T5" fmla="*/ 27 h 119"/>
              <a:gd name="T6" fmla="*/ 73 w 83"/>
              <a:gd name="T7" fmla="*/ 24 h 119"/>
              <a:gd name="T8" fmla="*/ 72 w 83"/>
              <a:gd name="T9" fmla="*/ 21 h 119"/>
              <a:gd name="T10" fmla="*/ 53 w 83"/>
              <a:gd name="T11" fmla="*/ 11 h 119"/>
              <a:gd name="T12" fmla="*/ 50 w 83"/>
              <a:gd name="T13" fmla="*/ 10 h 119"/>
              <a:gd name="T14" fmla="*/ 48 w 83"/>
              <a:gd name="T15" fmla="*/ 12 h 119"/>
              <a:gd name="T16" fmla="*/ 45 w 83"/>
              <a:gd name="T17" fmla="*/ 17 h 119"/>
              <a:gd name="T18" fmla="*/ 40 w 83"/>
              <a:gd name="T19" fmla="*/ 26 h 119"/>
              <a:gd name="T20" fmla="*/ 45 w 83"/>
              <a:gd name="T21" fmla="*/ 29 h 119"/>
              <a:gd name="T22" fmla="*/ 24 w 83"/>
              <a:gd name="T23" fmla="*/ 66 h 119"/>
              <a:gd name="T24" fmla="*/ 18 w 83"/>
              <a:gd name="T25" fmla="*/ 63 h 119"/>
              <a:gd name="T26" fmla="*/ 40 w 83"/>
              <a:gd name="T27" fmla="*/ 26 h 119"/>
              <a:gd name="T28" fmla="*/ 13 w 83"/>
              <a:gd name="T29" fmla="*/ 72 h 119"/>
              <a:gd name="T30" fmla="*/ 11 w 83"/>
              <a:gd name="T31" fmla="*/ 93 h 119"/>
              <a:gd name="T32" fmla="*/ 22 w 83"/>
              <a:gd name="T33" fmla="*/ 98 h 119"/>
              <a:gd name="T34" fmla="*/ 39 w 83"/>
              <a:gd name="T35" fmla="*/ 87 h 119"/>
              <a:gd name="T36" fmla="*/ 24 w 83"/>
              <a:gd name="T37" fmla="*/ 82 h 119"/>
              <a:gd name="T38" fmla="*/ 13 w 83"/>
              <a:gd name="T39" fmla="*/ 72 h 119"/>
              <a:gd name="T40" fmla="*/ 45 w 83"/>
              <a:gd name="T41" fmla="*/ 94 h 119"/>
              <a:gd name="T42" fmla="*/ 8 w 83"/>
              <a:gd name="T43" fmla="*/ 119 h 119"/>
              <a:gd name="T44" fmla="*/ 0 w 83"/>
              <a:gd name="T45" fmla="*/ 115 h 119"/>
              <a:gd name="T46" fmla="*/ 3 w 83"/>
              <a:gd name="T47" fmla="*/ 70 h 119"/>
              <a:gd name="T48" fmla="*/ 6 w 83"/>
              <a:gd name="T49" fmla="*/ 66 h 119"/>
              <a:gd name="T50" fmla="*/ 28 w 83"/>
              <a:gd name="T51" fmla="*/ 27 h 119"/>
              <a:gd name="T52" fmla="*/ 37 w 83"/>
              <a:gd name="T53" fmla="*/ 12 h 119"/>
              <a:gd name="T54" fmla="*/ 40 w 83"/>
              <a:gd name="T55" fmla="*/ 7 h 119"/>
              <a:gd name="T56" fmla="*/ 48 w 83"/>
              <a:gd name="T57" fmla="*/ 1 h 119"/>
              <a:gd name="T58" fmla="*/ 58 w 83"/>
              <a:gd name="T59" fmla="*/ 2 h 119"/>
              <a:gd name="T60" fmla="*/ 76 w 83"/>
              <a:gd name="T61" fmla="*/ 13 h 119"/>
              <a:gd name="T62" fmla="*/ 83 w 83"/>
              <a:gd name="T63" fmla="*/ 21 h 119"/>
              <a:gd name="T64" fmla="*/ 81 w 83"/>
              <a:gd name="T65" fmla="*/ 31 h 119"/>
              <a:gd name="T66" fmla="*/ 45 w 83"/>
              <a:gd name="T67" fmla="*/ 94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3" h="119">
                <a:moveTo>
                  <a:pt x="45" y="17"/>
                </a:moveTo>
                <a:cubicBezTo>
                  <a:pt x="70" y="31"/>
                  <a:pt x="70" y="31"/>
                  <a:pt x="70" y="31"/>
                </a:cubicBezTo>
                <a:cubicBezTo>
                  <a:pt x="73" y="27"/>
                  <a:pt x="73" y="27"/>
                  <a:pt x="73" y="27"/>
                </a:cubicBezTo>
                <a:cubicBezTo>
                  <a:pt x="74" y="26"/>
                  <a:pt x="74" y="25"/>
                  <a:pt x="73" y="24"/>
                </a:cubicBezTo>
                <a:cubicBezTo>
                  <a:pt x="73" y="23"/>
                  <a:pt x="73" y="22"/>
                  <a:pt x="72" y="21"/>
                </a:cubicBezTo>
                <a:cubicBezTo>
                  <a:pt x="53" y="11"/>
                  <a:pt x="53" y="11"/>
                  <a:pt x="53" y="11"/>
                </a:cubicBezTo>
                <a:cubicBezTo>
                  <a:pt x="52" y="10"/>
                  <a:pt x="51" y="10"/>
                  <a:pt x="50" y="10"/>
                </a:cubicBezTo>
                <a:cubicBezTo>
                  <a:pt x="49" y="10"/>
                  <a:pt x="48" y="11"/>
                  <a:pt x="48" y="12"/>
                </a:cubicBezTo>
                <a:cubicBezTo>
                  <a:pt x="45" y="17"/>
                  <a:pt x="45" y="17"/>
                  <a:pt x="45" y="17"/>
                </a:cubicBezTo>
                <a:close/>
                <a:moveTo>
                  <a:pt x="40" y="26"/>
                </a:moveTo>
                <a:cubicBezTo>
                  <a:pt x="45" y="29"/>
                  <a:pt x="45" y="29"/>
                  <a:pt x="45" y="29"/>
                </a:cubicBezTo>
                <a:cubicBezTo>
                  <a:pt x="24" y="66"/>
                  <a:pt x="24" y="66"/>
                  <a:pt x="24" y="66"/>
                </a:cubicBezTo>
                <a:cubicBezTo>
                  <a:pt x="18" y="63"/>
                  <a:pt x="18" y="63"/>
                  <a:pt x="18" y="63"/>
                </a:cubicBezTo>
                <a:cubicBezTo>
                  <a:pt x="40" y="26"/>
                  <a:pt x="40" y="26"/>
                  <a:pt x="40" y="26"/>
                </a:cubicBezTo>
                <a:close/>
                <a:moveTo>
                  <a:pt x="13" y="72"/>
                </a:moveTo>
                <a:cubicBezTo>
                  <a:pt x="11" y="93"/>
                  <a:pt x="11" y="93"/>
                  <a:pt x="11" y="93"/>
                </a:cubicBezTo>
                <a:cubicBezTo>
                  <a:pt x="22" y="98"/>
                  <a:pt x="22" y="98"/>
                  <a:pt x="22" y="98"/>
                </a:cubicBezTo>
                <a:cubicBezTo>
                  <a:pt x="39" y="87"/>
                  <a:pt x="39" y="87"/>
                  <a:pt x="39" y="87"/>
                </a:cubicBezTo>
                <a:cubicBezTo>
                  <a:pt x="35" y="83"/>
                  <a:pt x="30" y="82"/>
                  <a:pt x="24" y="82"/>
                </a:cubicBezTo>
                <a:cubicBezTo>
                  <a:pt x="20" y="77"/>
                  <a:pt x="17" y="74"/>
                  <a:pt x="13" y="72"/>
                </a:cubicBezTo>
                <a:close/>
                <a:moveTo>
                  <a:pt x="45" y="94"/>
                </a:moveTo>
                <a:cubicBezTo>
                  <a:pt x="8" y="119"/>
                  <a:pt x="8" y="119"/>
                  <a:pt x="8" y="119"/>
                </a:cubicBezTo>
                <a:cubicBezTo>
                  <a:pt x="0" y="115"/>
                  <a:pt x="0" y="115"/>
                  <a:pt x="0" y="115"/>
                </a:cubicBezTo>
                <a:cubicBezTo>
                  <a:pt x="3" y="70"/>
                  <a:pt x="3" y="70"/>
                  <a:pt x="3" y="70"/>
                </a:cubicBezTo>
                <a:cubicBezTo>
                  <a:pt x="6" y="66"/>
                  <a:pt x="6" y="66"/>
                  <a:pt x="6" y="66"/>
                </a:cubicBezTo>
                <a:cubicBezTo>
                  <a:pt x="28" y="27"/>
                  <a:pt x="28" y="27"/>
                  <a:pt x="28" y="27"/>
                </a:cubicBezTo>
                <a:cubicBezTo>
                  <a:pt x="37" y="12"/>
                  <a:pt x="37" y="12"/>
                  <a:pt x="37" y="12"/>
                </a:cubicBezTo>
                <a:cubicBezTo>
                  <a:pt x="40" y="7"/>
                  <a:pt x="40" y="7"/>
                  <a:pt x="40" y="7"/>
                </a:cubicBezTo>
                <a:cubicBezTo>
                  <a:pt x="42" y="4"/>
                  <a:pt x="44" y="2"/>
                  <a:pt x="48" y="1"/>
                </a:cubicBezTo>
                <a:cubicBezTo>
                  <a:pt x="51" y="0"/>
                  <a:pt x="55" y="0"/>
                  <a:pt x="58" y="2"/>
                </a:cubicBezTo>
                <a:cubicBezTo>
                  <a:pt x="76" y="13"/>
                  <a:pt x="76" y="13"/>
                  <a:pt x="76" y="13"/>
                </a:cubicBezTo>
                <a:cubicBezTo>
                  <a:pt x="80" y="15"/>
                  <a:pt x="82" y="18"/>
                  <a:pt x="83" y="21"/>
                </a:cubicBezTo>
                <a:cubicBezTo>
                  <a:pt x="83" y="24"/>
                  <a:pt x="83" y="28"/>
                  <a:pt x="81" y="31"/>
                </a:cubicBezTo>
                <a:cubicBezTo>
                  <a:pt x="69" y="52"/>
                  <a:pt x="57" y="73"/>
                  <a:pt x="45" y="94"/>
                </a:cubicBezTo>
                <a:close/>
              </a:path>
            </a:pathLst>
          </a:custGeom>
          <a:solidFill>
            <a:schemeClr val="tx1">
              <a:lumMod val="65000"/>
              <a:lumOff val="35000"/>
            </a:schemeClr>
          </a:solidFill>
          <a:ln>
            <a:noFill/>
          </a:ln>
          <a:effectLst>
            <a:outerShdw blurRad="50800" dist="38100" dir="2700000" algn="tl" rotWithShape="0">
              <a:prstClr val="black">
                <a:alpha val="40000"/>
              </a:prstClr>
            </a:outerShdw>
          </a:effectLst>
        </p:spPr>
        <p:txBody>
          <a:bodyPr vert="horz" wrap="square" lIns="91438" tIns="45719" rIns="91438" bIns="45719" numCol="1" anchor="t" anchorCtr="0" compatLnSpc="1"/>
          <a:lstStyle/>
          <a:p>
            <a:endParaRPr lang="zh-CN" altLang="en-US"/>
          </a:p>
        </p:txBody>
      </p:sp>
      <p:pic>
        <p:nvPicPr>
          <p:cNvPr id="10" name="Picture 9"/>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6886222" y="1237034"/>
            <a:ext cx="2028113" cy="1482776"/>
          </a:xfrm>
          <a:prstGeom prst="rect">
            <a:avLst/>
          </a:prstGeom>
          <a:ln w="88900" cap="sq" cmpd="thickThin">
            <a:solidFill>
              <a:srgbClr val="000000"/>
            </a:solidFill>
            <a:prstDash val="solid"/>
            <a:miter lim="800000"/>
          </a:ln>
          <a:effectLst>
            <a:innerShdw blurRad="76200">
              <a:srgbClr val="000000"/>
            </a:innerShdw>
          </a:effectLst>
        </p:spPr>
      </p:pic>
      <p:sp>
        <p:nvSpPr>
          <p:cNvPr id="11" name="TextBox 10"/>
          <p:cNvSpPr txBox="1"/>
          <p:nvPr/>
        </p:nvSpPr>
        <p:spPr>
          <a:xfrm>
            <a:off x="35496" y="1131590"/>
            <a:ext cx="4752528" cy="400110"/>
          </a:xfrm>
          <a:prstGeom prst="rect">
            <a:avLst/>
          </a:prstGeom>
          <a:noFill/>
        </p:spPr>
        <p:txBody>
          <a:bodyPr wrap="square" rtlCol="0">
            <a:spAutoFit/>
          </a:bodyPr>
          <a:lstStyle/>
          <a:p>
            <a:pPr marL="342900" indent="-342900"/>
            <a:r>
              <a:rPr lang="en-US" sz="2000" b="1" dirty="0" smtClean="0">
                <a:latin typeface="Times New Roman" pitchFamily="18" charset="0"/>
                <a:cs typeface="Times New Roman" pitchFamily="18" charset="0"/>
              </a:rPr>
              <a:t>  *   </a:t>
            </a:r>
            <a:r>
              <a:rPr lang="en-US" sz="2000" b="1" dirty="0" err="1" smtClean="0">
                <a:latin typeface="Times New Roman" pitchFamily="18" charset="0"/>
                <a:cs typeface="Times New Roman" pitchFamily="18" charset="0"/>
              </a:rPr>
              <a:t>Nguyên</a:t>
            </a:r>
            <a:r>
              <a:rPr lang="en-US" sz="2000" b="1" dirty="0" smtClean="0">
                <a:latin typeface="Times New Roman" pitchFamily="18" charset="0"/>
                <a:cs typeface="Times New Roman" pitchFamily="18" charset="0"/>
              </a:rPr>
              <a:t> </a:t>
            </a:r>
            <a:r>
              <a:rPr lang="en-US" sz="2000" b="1" dirty="0" err="1">
                <a:latin typeface="Times New Roman" pitchFamily="18" charset="0"/>
                <a:cs typeface="Times New Roman" pitchFamily="18" charset="0"/>
              </a:rPr>
              <a:t>nhân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lão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phải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bán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cậu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Vàng</a:t>
            </a:r>
            <a:endParaRPr lang="en-US" sz="2000" b="1" dirty="0">
              <a:latin typeface="Times New Roman" pitchFamily="18" charset="0"/>
              <a:cs typeface="Times New Roman" pitchFamily="18" charset="0"/>
            </a:endParaRPr>
          </a:p>
        </p:txBody>
      </p:sp>
      <p:cxnSp>
        <p:nvCxnSpPr>
          <p:cNvPr id="12" name="直接连接符 49"/>
          <p:cNvCxnSpPr/>
          <p:nvPr/>
        </p:nvCxnSpPr>
        <p:spPr>
          <a:xfrm flipV="1">
            <a:off x="449795" y="2471745"/>
            <a:ext cx="3718194" cy="1259"/>
          </a:xfrm>
          <a:prstGeom prst="line">
            <a:avLst/>
          </a:prstGeom>
          <a:ln w="508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47"/>
          <p:cNvCxnSpPr/>
          <p:nvPr/>
        </p:nvCxnSpPr>
        <p:spPr>
          <a:xfrm flipV="1">
            <a:off x="296450" y="2991788"/>
            <a:ext cx="3915510" cy="10248"/>
          </a:xfrm>
          <a:prstGeom prst="line">
            <a:avLst/>
          </a:prstGeom>
          <a:ln w="508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nvGrpSpPr>
          <p:cNvPr id="14" name="组合 26"/>
          <p:cNvGrpSpPr/>
          <p:nvPr/>
        </p:nvGrpSpPr>
        <p:grpSpPr>
          <a:xfrm>
            <a:off x="151475" y="2731753"/>
            <a:ext cx="344053" cy="344053"/>
            <a:chOff x="3845536" y="1830658"/>
            <a:chExt cx="1990017" cy="1990017"/>
          </a:xfrm>
        </p:grpSpPr>
        <p:sp>
          <p:nvSpPr>
            <p:cNvPr id="15" name="圆角矩形 23"/>
            <p:cNvSpPr/>
            <p:nvPr/>
          </p:nvSpPr>
          <p:spPr>
            <a:xfrm>
              <a:off x="3845536" y="1830658"/>
              <a:ext cx="1990017" cy="1990017"/>
            </a:xfrm>
            <a:prstGeom prst="ellipse">
              <a:avLst/>
            </a:prstGeom>
            <a:gradFill flip="none" rotWithShape="1">
              <a:gsLst>
                <a:gs pos="50000">
                  <a:srgbClr val="F2F2F2"/>
                </a:gs>
                <a:gs pos="50000">
                  <a:schemeClr val="bg1"/>
                </a:gs>
              </a:gsLst>
              <a:lin ang="13500000" scaled="1"/>
              <a:tileRect/>
            </a:gradFill>
            <a:ln>
              <a:noFill/>
            </a:ln>
            <a:effectLst>
              <a:outerShdw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圆角矩形 24"/>
            <p:cNvSpPr/>
            <p:nvPr/>
          </p:nvSpPr>
          <p:spPr>
            <a:xfrm>
              <a:off x="4036823" y="2021945"/>
              <a:ext cx="1607443" cy="1607443"/>
            </a:xfrm>
            <a:prstGeom prst="ellipse">
              <a:avLst/>
            </a:prstGeom>
            <a:gradFill flip="none" rotWithShape="1">
              <a:gsLst>
                <a:gs pos="50000">
                  <a:srgbClr val="F2F2F2"/>
                </a:gs>
                <a:gs pos="50000">
                  <a:schemeClr val="bg1"/>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圆角矩形 25"/>
            <p:cNvSpPr/>
            <p:nvPr/>
          </p:nvSpPr>
          <p:spPr>
            <a:xfrm>
              <a:off x="4331496" y="2316618"/>
              <a:ext cx="1018097" cy="1018097"/>
            </a:xfrm>
            <a:prstGeom prst="ellipse">
              <a:avLst/>
            </a:prstGeom>
            <a:solidFill>
              <a:schemeClr val="accent2"/>
            </a:solidFill>
            <a:ln>
              <a:noFill/>
            </a:ln>
            <a:effectLst>
              <a:innerShdw dist="38100" dir="13500000">
                <a:schemeClr val="accent2">
                  <a:lumMod val="50000"/>
                  <a:alpha val="5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8" name="组合 34"/>
          <p:cNvGrpSpPr/>
          <p:nvPr/>
        </p:nvGrpSpPr>
        <p:grpSpPr>
          <a:xfrm>
            <a:off x="179512" y="2211710"/>
            <a:ext cx="344053" cy="344053"/>
            <a:chOff x="3845536" y="1830658"/>
            <a:chExt cx="1990017" cy="1990017"/>
          </a:xfrm>
        </p:grpSpPr>
        <p:sp>
          <p:nvSpPr>
            <p:cNvPr id="19" name="圆角矩形 23"/>
            <p:cNvSpPr/>
            <p:nvPr/>
          </p:nvSpPr>
          <p:spPr>
            <a:xfrm>
              <a:off x="3845536" y="1830658"/>
              <a:ext cx="1990017" cy="1990017"/>
            </a:xfrm>
            <a:prstGeom prst="ellipse">
              <a:avLst/>
            </a:prstGeom>
            <a:gradFill flip="none" rotWithShape="1">
              <a:gsLst>
                <a:gs pos="50000">
                  <a:srgbClr val="F2F2F2"/>
                </a:gs>
                <a:gs pos="50000">
                  <a:schemeClr val="bg1"/>
                </a:gs>
              </a:gsLst>
              <a:lin ang="13500000" scaled="1"/>
              <a:tileRect/>
            </a:gradFill>
            <a:ln>
              <a:noFill/>
            </a:ln>
            <a:effectLst>
              <a:outerShdw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圆角矩形 25"/>
            <p:cNvSpPr/>
            <p:nvPr/>
          </p:nvSpPr>
          <p:spPr>
            <a:xfrm>
              <a:off x="4331496" y="2316618"/>
              <a:ext cx="1018097" cy="1018097"/>
            </a:xfrm>
            <a:prstGeom prst="ellipse">
              <a:avLst/>
            </a:prstGeom>
            <a:solidFill>
              <a:schemeClr val="accent3"/>
            </a:solidFill>
            <a:ln>
              <a:noFill/>
            </a:ln>
            <a:effectLst>
              <a:innerShdw dist="38100" dir="13500000">
                <a:schemeClr val="accent3">
                  <a:lumMod val="50000"/>
                  <a:alpha val="5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2" name="TextBox 21"/>
          <p:cNvSpPr txBox="1"/>
          <p:nvPr/>
        </p:nvSpPr>
        <p:spPr>
          <a:xfrm>
            <a:off x="544797" y="2082373"/>
            <a:ext cx="4975725" cy="400110"/>
          </a:xfrm>
          <a:prstGeom prst="rect">
            <a:avLst/>
          </a:prstGeom>
          <a:noFill/>
        </p:spPr>
        <p:txBody>
          <a:bodyPr wrap="square" rtlCol="0">
            <a:spAutoFit/>
          </a:bodyPr>
          <a:lstStyle/>
          <a:p>
            <a:r>
              <a:rPr lang="en-US" sz="2000" dirty="0" err="1">
                <a:latin typeface="Times New Roman" pitchFamily="18" charset="0"/>
                <a:cs typeface="Times New Roman" pitchFamily="18" charset="0"/>
              </a:rPr>
              <a:t>Vụ</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mùa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bị</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bão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phá</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sạch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lão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ốm</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bệnh</a:t>
            </a:r>
            <a:endParaRPr lang="en-US" sz="2000" dirty="0">
              <a:latin typeface="Times New Roman" pitchFamily="18" charset="0"/>
              <a:cs typeface="Times New Roman" pitchFamily="18" charset="0"/>
            </a:endParaRPr>
          </a:p>
        </p:txBody>
      </p:sp>
      <p:sp>
        <p:nvSpPr>
          <p:cNvPr id="23" name="TextBox 22"/>
          <p:cNvSpPr txBox="1"/>
          <p:nvPr/>
        </p:nvSpPr>
        <p:spPr>
          <a:xfrm>
            <a:off x="467544" y="2603688"/>
            <a:ext cx="4975725" cy="400110"/>
          </a:xfrm>
          <a:prstGeom prst="rect">
            <a:avLst/>
          </a:prstGeom>
          <a:noFill/>
        </p:spPr>
        <p:txBody>
          <a:bodyPr wrap="square" rtlCol="0">
            <a:spAutoFit/>
          </a:bodyPr>
          <a:lstStyle/>
          <a:p>
            <a:r>
              <a:rPr lang="en-US" sz="2000">
                <a:latin typeface="Times New Roman" pitchFamily="18" charset="0"/>
                <a:cs typeface="Times New Roman" pitchFamily="18" charset="0"/>
              </a:rPr>
              <a:t>Cậu Vàng ăn quá nhiều</a:t>
            </a:r>
          </a:p>
        </p:txBody>
      </p:sp>
      <p:sp>
        <p:nvSpPr>
          <p:cNvPr id="24" name="TextBox 23"/>
          <p:cNvSpPr txBox="1"/>
          <p:nvPr/>
        </p:nvSpPr>
        <p:spPr>
          <a:xfrm>
            <a:off x="539552" y="3035736"/>
            <a:ext cx="4975725" cy="400110"/>
          </a:xfrm>
          <a:prstGeom prst="rect">
            <a:avLst/>
          </a:prstGeom>
          <a:noFill/>
        </p:spPr>
        <p:txBody>
          <a:bodyPr wrap="square" rtlCol="0">
            <a:spAutoFit/>
          </a:bodyPr>
          <a:lstStyle/>
          <a:p>
            <a:r>
              <a:rPr lang="en-US" sz="2000">
                <a:latin typeface="Times New Roman" pitchFamily="18" charset="0"/>
                <a:cs typeface="Times New Roman" pitchFamily="18" charset="0"/>
              </a:rPr>
              <a:t>Lão sợ tiêu vào tiền dành dụm cho con trai</a:t>
            </a:r>
          </a:p>
        </p:txBody>
      </p:sp>
      <p:cxnSp>
        <p:nvCxnSpPr>
          <p:cNvPr id="25" name="直接连接符 49"/>
          <p:cNvCxnSpPr/>
          <p:nvPr/>
        </p:nvCxnSpPr>
        <p:spPr>
          <a:xfrm>
            <a:off x="449795" y="3481116"/>
            <a:ext cx="3718194" cy="0"/>
          </a:xfrm>
          <a:prstGeom prst="line">
            <a:avLst/>
          </a:prstGeom>
          <a:ln w="508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nvGrpSpPr>
          <p:cNvPr id="26" name="组合 34"/>
          <p:cNvGrpSpPr/>
          <p:nvPr/>
        </p:nvGrpSpPr>
        <p:grpSpPr>
          <a:xfrm>
            <a:off x="179512" y="3219822"/>
            <a:ext cx="344053" cy="344053"/>
            <a:chOff x="3845536" y="1830658"/>
            <a:chExt cx="1990017" cy="1990017"/>
          </a:xfrm>
        </p:grpSpPr>
        <p:sp>
          <p:nvSpPr>
            <p:cNvPr id="27" name="圆角矩形 23"/>
            <p:cNvSpPr/>
            <p:nvPr/>
          </p:nvSpPr>
          <p:spPr>
            <a:xfrm>
              <a:off x="3845536" y="1830658"/>
              <a:ext cx="1990017" cy="1990017"/>
            </a:xfrm>
            <a:prstGeom prst="ellipse">
              <a:avLst/>
            </a:prstGeom>
            <a:gradFill flip="none" rotWithShape="1">
              <a:gsLst>
                <a:gs pos="50000">
                  <a:srgbClr val="F2F2F2"/>
                </a:gs>
                <a:gs pos="50000">
                  <a:schemeClr val="bg1"/>
                </a:gs>
              </a:gsLst>
              <a:lin ang="13500000" scaled="1"/>
              <a:tileRect/>
            </a:gradFill>
            <a:ln>
              <a:noFill/>
            </a:ln>
            <a:effectLst>
              <a:outerShdw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圆角矩形 24"/>
            <p:cNvSpPr/>
            <p:nvPr/>
          </p:nvSpPr>
          <p:spPr>
            <a:xfrm>
              <a:off x="4036823" y="2021945"/>
              <a:ext cx="1607443" cy="1607443"/>
            </a:xfrm>
            <a:prstGeom prst="ellipse">
              <a:avLst/>
            </a:prstGeom>
            <a:gradFill flip="none" rotWithShape="1">
              <a:gsLst>
                <a:gs pos="50000">
                  <a:srgbClr val="F2F2F2"/>
                </a:gs>
                <a:gs pos="50000">
                  <a:schemeClr val="bg1"/>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圆角矩形 25"/>
            <p:cNvSpPr/>
            <p:nvPr/>
          </p:nvSpPr>
          <p:spPr>
            <a:xfrm>
              <a:off x="4331496" y="2316618"/>
              <a:ext cx="1018097" cy="1018097"/>
            </a:xfrm>
            <a:prstGeom prst="ellipse">
              <a:avLst/>
            </a:prstGeom>
            <a:solidFill>
              <a:schemeClr val="accent3"/>
            </a:solidFill>
            <a:ln>
              <a:noFill/>
            </a:ln>
            <a:effectLst>
              <a:innerShdw dist="38100" dir="13500000">
                <a:schemeClr val="accent3">
                  <a:lumMod val="50000"/>
                  <a:alpha val="5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4" name="Right Brace 33"/>
          <p:cNvSpPr/>
          <p:nvPr/>
        </p:nvSpPr>
        <p:spPr>
          <a:xfrm>
            <a:off x="5076056" y="1978422"/>
            <a:ext cx="216024" cy="1501435"/>
          </a:xfrm>
          <a:prstGeom prst="rightBrac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5" name="TextBox 34"/>
          <p:cNvSpPr txBox="1"/>
          <p:nvPr/>
        </p:nvSpPr>
        <p:spPr>
          <a:xfrm>
            <a:off x="5436096" y="2283718"/>
            <a:ext cx="1368152" cy="1015663"/>
          </a:xfrm>
          <a:prstGeom prst="rect">
            <a:avLst/>
          </a:prstGeom>
          <a:noFill/>
        </p:spPr>
        <p:txBody>
          <a:bodyPr wrap="square" rtlCol="0">
            <a:spAutoFit/>
          </a:bodyPr>
          <a:lstStyle/>
          <a:p>
            <a:r>
              <a:rPr lang="en-US" sz="2000" b="1">
                <a:latin typeface="Times New Roman" pitchFamily="18" charset="0"/>
                <a:cs typeface="Times New Roman" pitchFamily="18" charset="0"/>
              </a:rPr>
              <a:t>Nguyên nhân trực tiếp</a:t>
            </a:r>
          </a:p>
        </p:txBody>
      </p:sp>
      <p:cxnSp>
        <p:nvCxnSpPr>
          <p:cNvPr id="41" name="直接连接符 49"/>
          <p:cNvCxnSpPr/>
          <p:nvPr/>
        </p:nvCxnSpPr>
        <p:spPr>
          <a:xfrm>
            <a:off x="1666758" y="4649231"/>
            <a:ext cx="3718194" cy="0"/>
          </a:xfrm>
          <a:prstGeom prst="line">
            <a:avLst/>
          </a:prstGeom>
          <a:ln w="508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nvGrpSpPr>
          <p:cNvPr id="42" name="组合 34"/>
          <p:cNvGrpSpPr/>
          <p:nvPr/>
        </p:nvGrpSpPr>
        <p:grpSpPr>
          <a:xfrm>
            <a:off x="1396475" y="4387937"/>
            <a:ext cx="344053" cy="344053"/>
            <a:chOff x="3845536" y="1830658"/>
            <a:chExt cx="1990017" cy="1990017"/>
          </a:xfrm>
        </p:grpSpPr>
        <p:sp>
          <p:nvSpPr>
            <p:cNvPr id="43" name="圆角矩形 23"/>
            <p:cNvSpPr/>
            <p:nvPr/>
          </p:nvSpPr>
          <p:spPr>
            <a:xfrm>
              <a:off x="3845536" y="1830658"/>
              <a:ext cx="1990017" cy="1990017"/>
            </a:xfrm>
            <a:prstGeom prst="ellipse">
              <a:avLst/>
            </a:prstGeom>
            <a:gradFill flip="none" rotWithShape="1">
              <a:gsLst>
                <a:gs pos="50000">
                  <a:srgbClr val="F2F2F2"/>
                </a:gs>
                <a:gs pos="50000">
                  <a:schemeClr val="bg1"/>
                </a:gs>
              </a:gsLst>
              <a:lin ang="13500000" scaled="1"/>
              <a:tileRect/>
            </a:gradFill>
            <a:ln>
              <a:noFill/>
            </a:ln>
            <a:effectLst>
              <a:outerShdw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4" name="圆角矩形 24"/>
            <p:cNvSpPr/>
            <p:nvPr/>
          </p:nvSpPr>
          <p:spPr>
            <a:xfrm>
              <a:off x="4036823" y="2021945"/>
              <a:ext cx="1607443" cy="1607443"/>
            </a:xfrm>
            <a:prstGeom prst="ellipse">
              <a:avLst/>
            </a:prstGeom>
            <a:gradFill flip="none" rotWithShape="1">
              <a:gsLst>
                <a:gs pos="50000">
                  <a:srgbClr val="F2F2F2"/>
                </a:gs>
                <a:gs pos="50000">
                  <a:schemeClr val="bg1"/>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圆角矩形 25"/>
            <p:cNvSpPr/>
            <p:nvPr/>
          </p:nvSpPr>
          <p:spPr>
            <a:xfrm>
              <a:off x="4331496" y="2316618"/>
              <a:ext cx="1018097" cy="1018097"/>
            </a:xfrm>
            <a:prstGeom prst="ellipse">
              <a:avLst/>
            </a:prstGeom>
            <a:solidFill>
              <a:schemeClr val="accent3"/>
            </a:solidFill>
            <a:ln>
              <a:noFill/>
            </a:ln>
            <a:effectLst>
              <a:innerShdw dist="38100" dir="13500000">
                <a:schemeClr val="accent3">
                  <a:lumMod val="50000"/>
                  <a:alpha val="5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46" name="直接连接符 47"/>
          <p:cNvCxnSpPr/>
          <p:nvPr/>
        </p:nvCxnSpPr>
        <p:spPr>
          <a:xfrm flipV="1">
            <a:off x="1664602" y="4217686"/>
            <a:ext cx="3915510" cy="10248"/>
          </a:xfrm>
          <a:prstGeom prst="line">
            <a:avLst/>
          </a:prstGeom>
          <a:ln w="508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7" name="TextBox 46"/>
          <p:cNvSpPr txBox="1"/>
          <p:nvPr/>
        </p:nvSpPr>
        <p:spPr>
          <a:xfrm>
            <a:off x="1691680" y="4259872"/>
            <a:ext cx="4975725" cy="400110"/>
          </a:xfrm>
          <a:prstGeom prst="rect">
            <a:avLst/>
          </a:prstGeom>
          <a:noFill/>
        </p:spPr>
        <p:txBody>
          <a:bodyPr wrap="square" rtlCol="0">
            <a:spAutoFit/>
          </a:bodyPr>
          <a:lstStyle/>
          <a:p>
            <a:r>
              <a:rPr lang="en-US" sz="2000" dirty="0" err="1">
                <a:latin typeface="Times New Roman" pitchFamily="18" charset="0"/>
                <a:cs typeface="Times New Roman" pitchFamily="18" charset="0"/>
              </a:rPr>
              <a:t>Tình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yêu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thương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sâu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sắc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với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người</a:t>
            </a:r>
            <a:r>
              <a:rPr lang="en-US" sz="2000" dirty="0">
                <a:latin typeface="Times New Roman" pitchFamily="18" charset="0"/>
                <a:cs typeface="Times New Roman" pitchFamily="18" charset="0"/>
              </a:rPr>
              <a:t> con </a:t>
            </a:r>
            <a:r>
              <a:rPr lang="en-US" sz="2000" dirty="0" err="1">
                <a:latin typeface="Times New Roman" pitchFamily="18" charset="0"/>
                <a:cs typeface="Times New Roman" pitchFamily="18" charset="0"/>
              </a:rPr>
              <a:t>trai</a:t>
            </a:r>
            <a:endParaRPr lang="en-US" sz="2000" dirty="0">
              <a:latin typeface="Times New Roman" pitchFamily="18" charset="0"/>
              <a:cs typeface="Times New Roman" pitchFamily="18" charset="0"/>
            </a:endParaRPr>
          </a:p>
        </p:txBody>
      </p:sp>
      <p:sp>
        <p:nvSpPr>
          <p:cNvPr id="48" name="Right Brace 47"/>
          <p:cNvSpPr/>
          <p:nvPr/>
        </p:nvSpPr>
        <p:spPr>
          <a:xfrm>
            <a:off x="6300192" y="3651870"/>
            <a:ext cx="216024" cy="1224136"/>
          </a:xfrm>
          <a:prstGeom prst="rightBrac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TextBox 48"/>
          <p:cNvSpPr txBox="1"/>
          <p:nvPr/>
        </p:nvSpPr>
        <p:spPr>
          <a:xfrm>
            <a:off x="6660232" y="3723878"/>
            <a:ext cx="1368152" cy="1015663"/>
          </a:xfrm>
          <a:prstGeom prst="rect">
            <a:avLst/>
          </a:prstGeom>
          <a:noFill/>
        </p:spPr>
        <p:txBody>
          <a:bodyPr wrap="square" rtlCol="0">
            <a:spAutoFit/>
          </a:bodyPr>
          <a:lstStyle/>
          <a:p>
            <a:r>
              <a:rPr lang="en-US" sz="2000" b="1">
                <a:latin typeface="Times New Roman" pitchFamily="18" charset="0"/>
                <a:cs typeface="Times New Roman" pitchFamily="18" charset="0"/>
              </a:rPr>
              <a:t>Nguyên nhân gián tiếp</a:t>
            </a:r>
          </a:p>
        </p:txBody>
      </p:sp>
    </p:spTree>
    <p:extLst>
      <p:ext uri="{BB962C8B-B14F-4D97-AF65-F5344CB8AC3E}">
        <p14:creationId xmlns:p14="http://schemas.microsoft.com/office/powerpoint/2010/main" xmlns="" val="2178489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heel(1)">
                                      <p:cBhvr>
                                        <p:cTn id="7" dur="2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heel(1)">
                                      <p:cBhvr>
                                        <p:cTn id="12" dur="2000"/>
                                        <p:tgtEl>
                                          <p:spTgt spid="18"/>
                                        </p:tgtEl>
                                      </p:cBhvr>
                                    </p:animEffect>
                                  </p:childTnLst>
                                </p:cTn>
                              </p:par>
                              <p:par>
                                <p:cTn id="13" presetID="21" presetClass="entr" presetSubtype="1"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wheel(1)">
                                      <p:cBhvr>
                                        <p:cTn id="15" dur="2000"/>
                                        <p:tgtEl>
                                          <p:spTgt spid="12"/>
                                        </p:tgtEl>
                                      </p:cBhvr>
                                    </p:animEffect>
                                  </p:childTnLst>
                                </p:cTn>
                              </p:par>
                              <p:par>
                                <p:cTn id="16" presetID="21" presetClass="entr" presetSubtype="1" fill="hold" grpId="0" nodeType="with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wheel(1)">
                                      <p:cBhvr>
                                        <p:cTn id="18" dur="2000"/>
                                        <p:tgtEl>
                                          <p:spTgt spid="22"/>
                                        </p:tgtEl>
                                      </p:cBhvr>
                                    </p:animEffect>
                                  </p:childTnLst>
                                </p:cTn>
                              </p:par>
                              <p:par>
                                <p:cTn id="19" presetID="21" presetClass="entr" presetSubtype="1"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wheel(1)">
                                      <p:cBhvr>
                                        <p:cTn id="21" dur="2000"/>
                                        <p:tgtEl>
                                          <p:spTgt spid="14"/>
                                        </p:tgtEl>
                                      </p:cBhvr>
                                    </p:animEffect>
                                  </p:childTnLst>
                                </p:cTn>
                              </p:par>
                              <p:par>
                                <p:cTn id="22" presetID="21" presetClass="entr" presetSubtype="1" fill="hold"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wheel(1)">
                                      <p:cBhvr>
                                        <p:cTn id="24" dur="2000"/>
                                        <p:tgtEl>
                                          <p:spTgt spid="13"/>
                                        </p:tgtEl>
                                      </p:cBhvr>
                                    </p:animEffect>
                                  </p:childTnLst>
                                </p:cTn>
                              </p:par>
                              <p:par>
                                <p:cTn id="25" presetID="21" presetClass="entr" presetSubtype="1" fill="hold" grpId="0" nodeType="with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wheel(1)">
                                      <p:cBhvr>
                                        <p:cTn id="27" dur="2000"/>
                                        <p:tgtEl>
                                          <p:spTgt spid="23"/>
                                        </p:tgtEl>
                                      </p:cBhvr>
                                    </p:animEffect>
                                  </p:childTnLst>
                                </p:cTn>
                              </p:par>
                              <p:par>
                                <p:cTn id="28" presetID="21" presetClass="entr" presetSubtype="1" fill="hold" nodeType="withEffect">
                                  <p:stCondLst>
                                    <p:cond delay="0"/>
                                  </p:stCondLst>
                                  <p:childTnLst>
                                    <p:set>
                                      <p:cBhvr>
                                        <p:cTn id="29" dur="1" fill="hold">
                                          <p:stCondLst>
                                            <p:cond delay="0"/>
                                          </p:stCondLst>
                                        </p:cTn>
                                        <p:tgtEl>
                                          <p:spTgt spid="25"/>
                                        </p:tgtEl>
                                        <p:attrNameLst>
                                          <p:attrName>style.visibility</p:attrName>
                                        </p:attrNameLst>
                                      </p:cBhvr>
                                      <p:to>
                                        <p:strVal val="visible"/>
                                      </p:to>
                                    </p:set>
                                    <p:animEffect transition="in" filter="wheel(1)">
                                      <p:cBhvr>
                                        <p:cTn id="30" dur="2000"/>
                                        <p:tgtEl>
                                          <p:spTgt spid="25"/>
                                        </p:tgtEl>
                                      </p:cBhvr>
                                    </p:animEffect>
                                  </p:childTnLst>
                                </p:cTn>
                              </p:par>
                              <p:par>
                                <p:cTn id="31" presetID="21" presetClass="entr" presetSubtype="1" fill="hold" grpId="0" nodeType="withEffect">
                                  <p:stCondLst>
                                    <p:cond delay="0"/>
                                  </p:stCondLst>
                                  <p:childTnLst>
                                    <p:set>
                                      <p:cBhvr>
                                        <p:cTn id="32" dur="1" fill="hold">
                                          <p:stCondLst>
                                            <p:cond delay="0"/>
                                          </p:stCondLst>
                                        </p:cTn>
                                        <p:tgtEl>
                                          <p:spTgt spid="24"/>
                                        </p:tgtEl>
                                        <p:attrNameLst>
                                          <p:attrName>style.visibility</p:attrName>
                                        </p:attrNameLst>
                                      </p:cBhvr>
                                      <p:to>
                                        <p:strVal val="visible"/>
                                      </p:to>
                                    </p:set>
                                    <p:animEffect transition="in" filter="wheel(1)">
                                      <p:cBhvr>
                                        <p:cTn id="33" dur="2000"/>
                                        <p:tgtEl>
                                          <p:spTgt spid="24"/>
                                        </p:tgtEl>
                                      </p:cBhvr>
                                    </p:animEffect>
                                  </p:childTnLst>
                                </p:cTn>
                              </p:par>
                              <p:par>
                                <p:cTn id="34" presetID="21" presetClass="entr" presetSubtype="1" fill="hold" nodeType="withEffect">
                                  <p:stCondLst>
                                    <p:cond delay="0"/>
                                  </p:stCondLst>
                                  <p:childTnLst>
                                    <p:set>
                                      <p:cBhvr>
                                        <p:cTn id="35" dur="1" fill="hold">
                                          <p:stCondLst>
                                            <p:cond delay="0"/>
                                          </p:stCondLst>
                                        </p:cTn>
                                        <p:tgtEl>
                                          <p:spTgt spid="26"/>
                                        </p:tgtEl>
                                        <p:attrNameLst>
                                          <p:attrName>style.visibility</p:attrName>
                                        </p:attrNameLst>
                                      </p:cBhvr>
                                      <p:to>
                                        <p:strVal val="visible"/>
                                      </p:to>
                                    </p:set>
                                    <p:animEffect transition="in" filter="wheel(1)">
                                      <p:cBhvr>
                                        <p:cTn id="36" dur="2000"/>
                                        <p:tgtEl>
                                          <p:spTgt spid="26"/>
                                        </p:tgtEl>
                                      </p:cBhvr>
                                    </p:animEffect>
                                  </p:childTnLst>
                                </p:cTn>
                              </p:par>
                              <p:par>
                                <p:cTn id="37" presetID="53" presetClass="entr" presetSubtype="16" fill="hold" nodeType="withEffect">
                                  <p:stCondLst>
                                    <p:cond delay="0"/>
                                  </p:stCondLst>
                                  <p:childTnLst>
                                    <p:set>
                                      <p:cBhvr>
                                        <p:cTn id="38" dur="1" fill="hold">
                                          <p:stCondLst>
                                            <p:cond delay="0"/>
                                          </p:stCondLst>
                                        </p:cTn>
                                        <p:tgtEl>
                                          <p:spTgt spid="46"/>
                                        </p:tgtEl>
                                        <p:attrNameLst>
                                          <p:attrName>style.visibility</p:attrName>
                                        </p:attrNameLst>
                                      </p:cBhvr>
                                      <p:to>
                                        <p:strVal val="visible"/>
                                      </p:to>
                                    </p:set>
                                    <p:anim calcmode="lin" valueType="num">
                                      <p:cBhvr>
                                        <p:cTn id="39" dur="500" fill="hold"/>
                                        <p:tgtEl>
                                          <p:spTgt spid="46"/>
                                        </p:tgtEl>
                                        <p:attrNameLst>
                                          <p:attrName>ppt_w</p:attrName>
                                        </p:attrNameLst>
                                      </p:cBhvr>
                                      <p:tavLst>
                                        <p:tav tm="0">
                                          <p:val>
                                            <p:fltVal val="0"/>
                                          </p:val>
                                        </p:tav>
                                        <p:tav tm="100000">
                                          <p:val>
                                            <p:strVal val="#ppt_w"/>
                                          </p:val>
                                        </p:tav>
                                      </p:tavLst>
                                    </p:anim>
                                    <p:anim calcmode="lin" valueType="num">
                                      <p:cBhvr>
                                        <p:cTn id="40" dur="500" fill="hold"/>
                                        <p:tgtEl>
                                          <p:spTgt spid="46"/>
                                        </p:tgtEl>
                                        <p:attrNameLst>
                                          <p:attrName>ppt_h</p:attrName>
                                        </p:attrNameLst>
                                      </p:cBhvr>
                                      <p:tavLst>
                                        <p:tav tm="0">
                                          <p:val>
                                            <p:fltVal val="0"/>
                                          </p:val>
                                        </p:tav>
                                        <p:tav tm="100000">
                                          <p:val>
                                            <p:strVal val="#ppt_h"/>
                                          </p:val>
                                        </p:tav>
                                      </p:tavLst>
                                    </p:anim>
                                    <p:animEffect transition="in" filter="fade">
                                      <p:cBhvr>
                                        <p:cTn id="41" dur="500"/>
                                        <p:tgtEl>
                                          <p:spTgt spid="46"/>
                                        </p:tgtEl>
                                      </p:cBhvr>
                                    </p:animEffect>
                                  </p:childTnLst>
                                </p:cTn>
                              </p:par>
                              <p:par>
                                <p:cTn id="42" presetID="53" presetClass="entr" presetSubtype="16" fill="hold" nodeType="withEffect">
                                  <p:stCondLst>
                                    <p:cond delay="0"/>
                                  </p:stCondLst>
                                  <p:childTnLst>
                                    <p:set>
                                      <p:cBhvr>
                                        <p:cTn id="43" dur="1" fill="hold">
                                          <p:stCondLst>
                                            <p:cond delay="0"/>
                                          </p:stCondLst>
                                        </p:cTn>
                                        <p:tgtEl>
                                          <p:spTgt spid="42"/>
                                        </p:tgtEl>
                                        <p:attrNameLst>
                                          <p:attrName>style.visibility</p:attrName>
                                        </p:attrNameLst>
                                      </p:cBhvr>
                                      <p:to>
                                        <p:strVal val="visible"/>
                                      </p:to>
                                    </p:set>
                                    <p:anim calcmode="lin" valueType="num">
                                      <p:cBhvr>
                                        <p:cTn id="44" dur="500" fill="hold"/>
                                        <p:tgtEl>
                                          <p:spTgt spid="42"/>
                                        </p:tgtEl>
                                        <p:attrNameLst>
                                          <p:attrName>ppt_w</p:attrName>
                                        </p:attrNameLst>
                                      </p:cBhvr>
                                      <p:tavLst>
                                        <p:tav tm="0">
                                          <p:val>
                                            <p:fltVal val="0"/>
                                          </p:val>
                                        </p:tav>
                                        <p:tav tm="100000">
                                          <p:val>
                                            <p:strVal val="#ppt_w"/>
                                          </p:val>
                                        </p:tav>
                                      </p:tavLst>
                                    </p:anim>
                                    <p:anim calcmode="lin" valueType="num">
                                      <p:cBhvr>
                                        <p:cTn id="45" dur="500" fill="hold"/>
                                        <p:tgtEl>
                                          <p:spTgt spid="42"/>
                                        </p:tgtEl>
                                        <p:attrNameLst>
                                          <p:attrName>ppt_h</p:attrName>
                                        </p:attrNameLst>
                                      </p:cBhvr>
                                      <p:tavLst>
                                        <p:tav tm="0">
                                          <p:val>
                                            <p:fltVal val="0"/>
                                          </p:val>
                                        </p:tav>
                                        <p:tav tm="100000">
                                          <p:val>
                                            <p:strVal val="#ppt_h"/>
                                          </p:val>
                                        </p:tav>
                                      </p:tavLst>
                                    </p:anim>
                                    <p:animEffect transition="in" filter="fade">
                                      <p:cBhvr>
                                        <p:cTn id="46" dur="500"/>
                                        <p:tgtEl>
                                          <p:spTgt spid="42"/>
                                        </p:tgtEl>
                                      </p:cBhvr>
                                    </p:animEffect>
                                  </p:childTnLst>
                                </p:cTn>
                              </p:par>
                              <p:par>
                                <p:cTn id="47" presetID="53" presetClass="entr" presetSubtype="16" fill="hold" nodeType="withEffect">
                                  <p:stCondLst>
                                    <p:cond delay="0"/>
                                  </p:stCondLst>
                                  <p:childTnLst>
                                    <p:set>
                                      <p:cBhvr>
                                        <p:cTn id="48" dur="1" fill="hold">
                                          <p:stCondLst>
                                            <p:cond delay="0"/>
                                          </p:stCondLst>
                                        </p:cTn>
                                        <p:tgtEl>
                                          <p:spTgt spid="41"/>
                                        </p:tgtEl>
                                        <p:attrNameLst>
                                          <p:attrName>style.visibility</p:attrName>
                                        </p:attrNameLst>
                                      </p:cBhvr>
                                      <p:to>
                                        <p:strVal val="visible"/>
                                      </p:to>
                                    </p:set>
                                    <p:anim calcmode="lin" valueType="num">
                                      <p:cBhvr>
                                        <p:cTn id="49" dur="500" fill="hold"/>
                                        <p:tgtEl>
                                          <p:spTgt spid="41"/>
                                        </p:tgtEl>
                                        <p:attrNameLst>
                                          <p:attrName>ppt_w</p:attrName>
                                        </p:attrNameLst>
                                      </p:cBhvr>
                                      <p:tavLst>
                                        <p:tav tm="0">
                                          <p:val>
                                            <p:fltVal val="0"/>
                                          </p:val>
                                        </p:tav>
                                        <p:tav tm="100000">
                                          <p:val>
                                            <p:strVal val="#ppt_w"/>
                                          </p:val>
                                        </p:tav>
                                      </p:tavLst>
                                    </p:anim>
                                    <p:anim calcmode="lin" valueType="num">
                                      <p:cBhvr>
                                        <p:cTn id="50" dur="500" fill="hold"/>
                                        <p:tgtEl>
                                          <p:spTgt spid="41"/>
                                        </p:tgtEl>
                                        <p:attrNameLst>
                                          <p:attrName>ppt_h</p:attrName>
                                        </p:attrNameLst>
                                      </p:cBhvr>
                                      <p:tavLst>
                                        <p:tav tm="0">
                                          <p:val>
                                            <p:fltVal val="0"/>
                                          </p:val>
                                        </p:tav>
                                        <p:tav tm="100000">
                                          <p:val>
                                            <p:strVal val="#ppt_h"/>
                                          </p:val>
                                        </p:tav>
                                      </p:tavLst>
                                    </p:anim>
                                    <p:animEffect transition="in" filter="fade">
                                      <p:cBhvr>
                                        <p:cTn id="51" dur="500"/>
                                        <p:tgtEl>
                                          <p:spTgt spid="41"/>
                                        </p:tgtEl>
                                      </p:cBhvr>
                                    </p:animEffect>
                                  </p:childTnLst>
                                </p:cTn>
                              </p:par>
                              <p:par>
                                <p:cTn id="52" presetID="53" presetClass="entr" presetSubtype="16" fill="hold" grpId="0" nodeType="withEffect">
                                  <p:stCondLst>
                                    <p:cond delay="0"/>
                                  </p:stCondLst>
                                  <p:childTnLst>
                                    <p:set>
                                      <p:cBhvr>
                                        <p:cTn id="53" dur="1" fill="hold">
                                          <p:stCondLst>
                                            <p:cond delay="0"/>
                                          </p:stCondLst>
                                        </p:cTn>
                                        <p:tgtEl>
                                          <p:spTgt spid="47"/>
                                        </p:tgtEl>
                                        <p:attrNameLst>
                                          <p:attrName>style.visibility</p:attrName>
                                        </p:attrNameLst>
                                      </p:cBhvr>
                                      <p:to>
                                        <p:strVal val="visible"/>
                                      </p:to>
                                    </p:set>
                                    <p:anim calcmode="lin" valueType="num">
                                      <p:cBhvr>
                                        <p:cTn id="54" dur="500" fill="hold"/>
                                        <p:tgtEl>
                                          <p:spTgt spid="47"/>
                                        </p:tgtEl>
                                        <p:attrNameLst>
                                          <p:attrName>ppt_w</p:attrName>
                                        </p:attrNameLst>
                                      </p:cBhvr>
                                      <p:tavLst>
                                        <p:tav tm="0">
                                          <p:val>
                                            <p:fltVal val="0"/>
                                          </p:val>
                                        </p:tav>
                                        <p:tav tm="100000">
                                          <p:val>
                                            <p:strVal val="#ppt_w"/>
                                          </p:val>
                                        </p:tav>
                                      </p:tavLst>
                                    </p:anim>
                                    <p:anim calcmode="lin" valueType="num">
                                      <p:cBhvr>
                                        <p:cTn id="55" dur="500" fill="hold"/>
                                        <p:tgtEl>
                                          <p:spTgt spid="47"/>
                                        </p:tgtEl>
                                        <p:attrNameLst>
                                          <p:attrName>ppt_h</p:attrName>
                                        </p:attrNameLst>
                                      </p:cBhvr>
                                      <p:tavLst>
                                        <p:tav tm="0">
                                          <p:val>
                                            <p:fltVal val="0"/>
                                          </p:val>
                                        </p:tav>
                                        <p:tav tm="100000">
                                          <p:val>
                                            <p:strVal val="#ppt_h"/>
                                          </p:val>
                                        </p:tav>
                                      </p:tavLst>
                                    </p:anim>
                                    <p:animEffect transition="in" filter="fade">
                                      <p:cBhvr>
                                        <p:cTn id="56" dur="500"/>
                                        <p:tgtEl>
                                          <p:spTgt spid="47"/>
                                        </p:tgtEl>
                                      </p:cBhvr>
                                    </p:animEffect>
                                  </p:childTnLst>
                                </p:cTn>
                              </p:par>
                            </p:childTnLst>
                          </p:cTn>
                        </p:par>
                      </p:childTnLst>
                    </p:cTn>
                  </p:par>
                  <p:par>
                    <p:cTn id="57" fill="hold">
                      <p:stCondLst>
                        <p:cond delay="indefinite"/>
                      </p:stCondLst>
                      <p:childTnLst>
                        <p:par>
                          <p:cTn id="58" fill="hold">
                            <p:stCondLst>
                              <p:cond delay="0"/>
                            </p:stCondLst>
                            <p:childTnLst>
                              <p:par>
                                <p:cTn id="59" presetID="21" presetClass="entr" presetSubtype="1" fill="hold" grpId="0" nodeType="clickEffect">
                                  <p:stCondLst>
                                    <p:cond delay="0"/>
                                  </p:stCondLst>
                                  <p:childTnLst>
                                    <p:set>
                                      <p:cBhvr>
                                        <p:cTn id="60" dur="1" fill="hold">
                                          <p:stCondLst>
                                            <p:cond delay="0"/>
                                          </p:stCondLst>
                                        </p:cTn>
                                        <p:tgtEl>
                                          <p:spTgt spid="34"/>
                                        </p:tgtEl>
                                        <p:attrNameLst>
                                          <p:attrName>style.visibility</p:attrName>
                                        </p:attrNameLst>
                                      </p:cBhvr>
                                      <p:to>
                                        <p:strVal val="visible"/>
                                      </p:to>
                                    </p:set>
                                    <p:animEffect transition="in" filter="wheel(1)">
                                      <p:cBhvr>
                                        <p:cTn id="61" dur="2000"/>
                                        <p:tgtEl>
                                          <p:spTgt spid="34"/>
                                        </p:tgtEl>
                                      </p:cBhvr>
                                    </p:animEffect>
                                  </p:childTnLst>
                                </p:cTn>
                              </p:par>
                              <p:par>
                                <p:cTn id="62" presetID="21" presetClass="entr" presetSubtype="1" fill="hold" grpId="0" nodeType="withEffect">
                                  <p:stCondLst>
                                    <p:cond delay="0"/>
                                  </p:stCondLst>
                                  <p:childTnLst>
                                    <p:set>
                                      <p:cBhvr>
                                        <p:cTn id="63" dur="1" fill="hold">
                                          <p:stCondLst>
                                            <p:cond delay="0"/>
                                          </p:stCondLst>
                                        </p:cTn>
                                        <p:tgtEl>
                                          <p:spTgt spid="35"/>
                                        </p:tgtEl>
                                        <p:attrNameLst>
                                          <p:attrName>style.visibility</p:attrName>
                                        </p:attrNameLst>
                                      </p:cBhvr>
                                      <p:to>
                                        <p:strVal val="visible"/>
                                      </p:to>
                                    </p:set>
                                    <p:animEffect transition="in" filter="wheel(1)">
                                      <p:cBhvr>
                                        <p:cTn id="64" dur="2000"/>
                                        <p:tgtEl>
                                          <p:spTgt spid="35"/>
                                        </p:tgtEl>
                                      </p:cBhvr>
                                    </p:animEffect>
                                  </p:childTnLst>
                                </p:cTn>
                              </p:par>
                            </p:childTnLst>
                          </p:cTn>
                        </p:par>
                      </p:childTnLst>
                    </p:cTn>
                  </p:par>
                  <p:par>
                    <p:cTn id="65" fill="hold">
                      <p:stCondLst>
                        <p:cond delay="indefinite"/>
                      </p:stCondLst>
                      <p:childTnLst>
                        <p:par>
                          <p:cTn id="66" fill="hold">
                            <p:stCondLst>
                              <p:cond delay="0"/>
                            </p:stCondLst>
                            <p:childTnLst>
                              <p:par>
                                <p:cTn id="67" presetID="21" presetClass="entr" presetSubtype="1" fill="hold" grpId="0" nodeType="clickEffect">
                                  <p:stCondLst>
                                    <p:cond delay="0"/>
                                  </p:stCondLst>
                                  <p:childTnLst>
                                    <p:set>
                                      <p:cBhvr>
                                        <p:cTn id="68" dur="1" fill="hold">
                                          <p:stCondLst>
                                            <p:cond delay="0"/>
                                          </p:stCondLst>
                                        </p:cTn>
                                        <p:tgtEl>
                                          <p:spTgt spid="48"/>
                                        </p:tgtEl>
                                        <p:attrNameLst>
                                          <p:attrName>style.visibility</p:attrName>
                                        </p:attrNameLst>
                                      </p:cBhvr>
                                      <p:to>
                                        <p:strVal val="visible"/>
                                      </p:to>
                                    </p:set>
                                    <p:animEffect transition="in" filter="wheel(1)">
                                      <p:cBhvr>
                                        <p:cTn id="69" dur="2000"/>
                                        <p:tgtEl>
                                          <p:spTgt spid="48"/>
                                        </p:tgtEl>
                                      </p:cBhvr>
                                    </p:animEffect>
                                  </p:childTnLst>
                                </p:cTn>
                              </p:par>
                              <p:par>
                                <p:cTn id="70" presetID="21" presetClass="entr" presetSubtype="1" fill="hold" grpId="0" nodeType="withEffect">
                                  <p:stCondLst>
                                    <p:cond delay="0"/>
                                  </p:stCondLst>
                                  <p:childTnLst>
                                    <p:set>
                                      <p:cBhvr>
                                        <p:cTn id="71" dur="1" fill="hold">
                                          <p:stCondLst>
                                            <p:cond delay="0"/>
                                          </p:stCondLst>
                                        </p:cTn>
                                        <p:tgtEl>
                                          <p:spTgt spid="49"/>
                                        </p:tgtEl>
                                        <p:attrNameLst>
                                          <p:attrName>style.visibility</p:attrName>
                                        </p:attrNameLst>
                                      </p:cBhvr>
                                      <p:to>
                                        <p:strVal val="visible"/>
                                      </p:to>
                                    </p:set>
                                    <p:animEffect transition="in" filter="wheel(1)">
                                      <p:cBhvr>
                                        <p:cTn id="72" dur="20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2" grpId="0"/>
      <p:bldP spid="23" grpId="0"/>
      <p:bldP spid="24" grpId="0"/>
      <p:bldP spid="34" grpId="0" animBg="1"/>
      <p:bldP spid="35" grpId="0"/>
      <p:bldP spid="47" grpId="0"/>
      <p:bldP spid="48" grpId="0" animBg="1"/>
      <p:bldP spid="4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amond 3"/>
          <p:cNvSpPr/>
          <p:nvPr/>
        </p:nvSpPr>
        <p:spPr>
          <a:xfrm>
            <a:off x="251521" y="771550"/>
            <a:ext cx="257273" cy="216024"/>
          </a:xfrm>
          <a:prstGeom prst="diamond">
            <a:avLst/>
          </a:prstGeom>
          <a:solidFill>
            <a:schemeClr val="tx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en-US"/>
          </a:p>
        </p:txBody>
      </p:sp>
      <p:sp>
        <p:nvSpPr>
          <p:cNvPr id="5" name="TextBox 4"/>
          <p:cNvSpPr txBox="1"/>
          <p:nvPr/>
        </p:nvSpPr>
        <p:spPr>
          <a:xfrm>
            <a:off x="467544" y="627534"/>
            <a:ext cx="2736304" cy="400110"/>
          </a:xfrm>
          <a:prstGeom prst="rect">
            <a:avLst/>
          </a:prstGeom>
          <a:noFill/>
        </p:spPr>
        <p:txBody>
          <a:bodyPr wrap="square" lIns="91438" tIns="45719" rIns="91438" bIns="45719" rtlCol="0">
            <a:spAutoFit/>
          </a:bodyPr>
          <a:lstStyle/>
          <a:p>
            <a:r>
              <a:rPr lang="en-US" sz="2000" b="1" u="sng"/>
              <a:t>Nhân vật Lão Hạc</a:t>
            </a:r>
          </a:p>
        </p:txBody>
      </p:sp>
      <p:sp>
        <p:nvSpPr>
          <p:cNvPr id="7" name="TextBox 6"/>
          <p:cNvSpPr txBox="1"/>
          <p:nvPr/>
        </p:nvSpPr>
        <p:spPr>
          <a:xfrm>
            <a:off x="-1687" y="546235"/>
            <a:ext cx="253207" cy="369332"/>
          </a:xfrm>
          <a:prstGeom prst="rect">
            <a:avLst/>
          </a:prstGeom>
          <a:noFill/>
        </p:spPr>
        <p:txBody>
          <a:bodyPr wrap="square" lIns="91438" tIns="45719" rIns="91438" bIns="45719" rtlCol="0">
            <a:spAutoFit/>
          </a:bodyPr>
          <a:lstStyle/>
          <a:p>
            <a:r>
              <a:rPr lang="en-US" b="1"/>
              <a:t>1</a:t>
            </a:r>
          </a:p>
        </p:txBody>
      </p:sp>
      <p:sp>
        <p:nvSpPr>
          <p:cNvPr id="8" name="TextBox 7"/>
          <p:cNvSpPr txBox="1"/>
          <p:nvPr/>
        </p:nvSpPr>
        <p:spPr>
          <a:xfrm>
            <a:off x="4788024" y="693545"/>
            <a:ext cx="3888159" cy="461663"/>
          </a:xfrm>
          <a:prstGeom prst="rect">
            <a:avLst/>
          </a:prstGeom>
          <a:noFill/>
        </p:spPr>
        <p:txBody>
          <a:bodyPr wrap="square" lIns="91438" tIns="45719" rIns="91438" bIns="45719" rtlCol="0">
            <a:spAutoFit/>
          </a:bodyPr>
          <a:lstStyle/>
          <a:p>
            <a:r>
              <a:rPr lang="en-US" sz="2400" b="1">
                <a:latin typeface="Times New Roman" pitchFamily="18" charset="0"/>
                <a:cs typeface="Times New Roman" pitchFamily="18" charset="0"/>
              </a:rPr>
              <a:t>b. Chuyện lão Hạc bán chó</a:t>
            </a:r>
          </a:p>
        </p:txBody>
      </p:sp>
      <p:sp>
        <p:nvSpPr>
          <p:cNvPr id="9" name="Freeform 75"/>
          <p:cNvSpPr>
            <a:spLocks noEditPoints="1"/>
          </p:cNvSpPr>
          <p:nvPr/>
        </p:nvSpPr>
        <p:spPr bwMode="auto">
          <a:xfrm>
            <a:off x="8628934" y="411510"/>
            <a:ext cx="407562" cy="586390"/>
          </a:xfrm>
          <a:custGeom>
            <a:avLst/>
            <a:gdLst>
              <a:gd name="T0" fmla="*/ 45 w 83"/>
              <a:gd name="T1" fmla="*/ 17 h 119"/>
              <a:gd name="T2" fmla="*/ 70 w 83"/>
              <a:gd name="T3" fmla="*/ 31 h 119"/>
              <a:gd name="T4" fmla="*/ 73 w 83"/>
              <a:gd name="T5" fmla="*/ 27 h 119"/>
              <a:gd name="T6" fmla="*/ 73 w 83"/>
              <a:gd name="T7" fmla="*/ 24 h 119"/>
              <a:gd name="T8" fmla="*/ 72 w 83"/>
              <a:gd name="T9" fmla="*/ 21 h 119"/>
              <a:gd name="T10" fmla="*/ 53 w 83"/>
              <a:gd name="T11" fmla="*/ 11 h 119"/>
              <a:gd name="T12" fmla="*/ 50 w 83"/>
              <a:gd name="T13" fmla="*/ 10 h 119"/>
              <a:gd name="T14" fmla="*/ 48 w 83"/>
              <a:gd name="T15" fmla="*/ 12 h 119"/>
              <a:gd name="T16" fmla="*/ 45 w 83"/>
              <a:gd name="T17" fmla="*/ 17 h 119"/>
              <a:gd name="T18" fmla="*/ 40 w 83"/>
              <a:gd name="T19" fmla="*/ 26 h 119"/>
              <a:gd name="T20" fmla="*/ 45 w 83"/>
              <a:gd name="T21" fmla="*/ 29 h 119"/>
              <a:gd name="T22" fmla="*/ 24 w 83"/>
              <a:gd name="T23" fmla="*/ 66 h 119"/>
              <a:gd name="T24" fmla="*/ 18 w 83"/>
              <a:gd name="T25" fmla="*/ 63 h 119"/>
              <a:gd name="T26" fmla="*/ 40 w 83"/>
              <a:gd name="T27" fmla="*/ 26 h 119"/>
              <a:gd name="T28" fmla="*/ 13 w 83"/>
              <a:gd name="T29" fmla="*/ 72 h 119"/>
              <a:gd name="T30" fmla="*/ 11 w 83"/>
              <a:gd name="T31" fmla="*/ 93 h 119"/>
              <a:gd name="T32" fmla="*/ 22 w 83"/>
              <a:gd name="T33" fmla="*/ 98 h 119"/>
              <a:gd name="T34" fmla="*/ 39 w 83"/>
              <a:gd name="T35" fmla="*/ 87 h 119"/>
              <a:gd name="T36" fmla="*/ 24 w 83"/>
              <a:gd name="T37" fmla="*/ 82 h 119"/>
              <a:gd name="T38" fmla="*/ 13 w 83"/>
              <a:gd name="T39" fmla="*/ 72 h 119"/>
              <a:gd name="T40" fmla="*/ 45 w 83"/>
              <a:gd name="T41" fmla="*/ 94 h 119"/>
              <a:gd name="T42" fmla="*/ 8 w 83"/>
              <a:gd name="T43" fmla="*/ 119 h 119"/>
              <a:gd name="T44" fmla="*/ 0 w 83"/>
              <a:gd name="T45" fmla="*/ 115 h 119"/>
              <a:gd name="T46" fmla="*/ 3 w 83"/>
              <a:gd name="T47" fmla="*/ 70 h 119"/>
              <a:gd name="T48" fmla="*/ 6 w 83"/>
              <a:gd name="T49" fmla="*/ 66 h 119"/>
              <a:gd name="T50" fmla="*/ 28 w 83"/>
              <a:gd name="T51" fmla="*/ 27 h 119"/>
              <a:gd name="T52" fmla="*/ 37 w 83"/>
              <a:gd name="T53" fmla="*/ 12 h 119"/>
              <a:gd name="T54" fmla="*/ 40 w 83"/>
              <a:gd name="T55" fmla="*/ 7 h 119"/>
              <a:gd name="T56" fmla="*/ 48 w 83"/>
              <a:gd name="T57" fmla="*/ 1 h 119"/>
              <a:gd name="T58" fmla="*/ 58 w 83"/>
              <a:gd name="T59" fmla="*/ 2 h 119"/>
              <a:gd name="T60" fmla="*/ 76 w 83"/>
              <a:gd name="T61" fmla="*/ 13 h 119"/>
              <a:gd name="T62" fmla="*/ 83 w 83"/>
              <a:gd name="T63" fmla="*/ 21 h 119"/>
              <a:gd name="T64" fmla="*/ 81 w 83"/>
              <a:gd name="T65" fmla="*/ 31 h 119"/>
              <a:gd name="T66" fmla="*/ 45 w 83"/>
              <a:gd name="T67" fmla="*/ 94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3" h="119">
                <a:moveTo>
                  <a:pt x="45" y="17"/>
                </a:moveTo>
                <a:cubicBezTo>
                  <a:pt x="70" y="31"/>
                  <a:pt x="70" y="31"/>
                  <a:pt x="70" y="31"/>
                </a:cubicBezTo>
                <a:cubicBezTo>
                  <a:pt x="73" y="27"/>
                  <a:pt x="73" y="27"/>
                  <a:pt x="73" y="27"/>
                </a:cubicBezTo>
                <a:cubicBezTo>
                  <a:pt x="74" y="26"/>
                  <a:pt x="74" y="25"/>
                  <a:pt x="73" y="24"/>
                </a:cubicBezTo>
                <a:cubicBezTo>
                  <a:pt x="73" y="23"/>
                  <a:pt x="73" y="22"/>
                  <a:pt x="72" y="21"/>
                </a:cubicBezTo>
                <a:cubicBezTo>
                  <a:pt x="53" y="11"/>
                  <a:pt x="53" y="11"/>
                  <a:pt x="53" y="11"/>
                </a:cubicBezTo>
                <a:cubicBezTo>
                  <a:pt x="52" y="10"/>
                  <a:pt x="51" y="10"/>
                  <a:pt x="50" y="10"/>
                </a:cubicBezTo>
                <a:cubicBezTo>
                  <a:pt x="49" y="10"/>
                  <a:pt x="48" y="11"/>
                  <a:pt x="48" y="12"/>
                </a:cubicBezTo>
                <a:cubicBezTo>
                  <a:pt x="45" y="17"/>
                  <a:pt x="45" y="17"/>
                  <a:pt x="45" y="17"/>
                </a:cubicBezTo>
                <a:close/>
                <a:moveTo>
                  <a:pt x="40" y="26"/>
                </a:moveTo>
                <a:cubicBezTo>
                  <a:pt x="45" y="29"/>
                  <a:pt x="45" y="29"/>
                  <a:pt x="45" y="29"/>
                </a:cubicBezTo>
                <a:cubicBezTo>
                  <a:pt x="24" y="66"/>
                  <a:pt x="24" y="66"/>
                  <a:pt x="24" y="66"/>
                </a:cubicBezTo>
                <a:cubicBezTo>
                  <a:pt x="18" y="63"/>
                  <a:pt x="18" y="63"/>
                  <a:pt x="18" y="63"/>
                </a:cubicBezTo>
                <a:cubicBezTo>
                  <a:pt x="40" y="26"/>
                  <a:pt x="40" y="26"/>
                  <a:pt x="40" y="26"/>
                </a:cubicBezTo>
                <a:close/>
                <a:moveTo>
                  <a:pt x="13" y="72"/>
                </a:moveTo>
                <a:cubicBezTo>
                  <a:pt x="11" y="93"/>
                  <a:pt x="11" y="93"/>
                  <a:pt x="11" y="93"/>
                </a:cubicBezTo>
                <a:cubicBezTo>
                  <a:pt x="22" y="98"/>
                  <a:pt x="22" y="98"/>
                  <a:pt x="22" y="98"/>
                </a:cubicBezTo>
                <a:cubicBezTo>
                  <a:pt x="39" y="87"/>
                  <a:pt x="39" y="87"/>
                  <a:pt x="39" y="87"/>
                </a:cubicBezTo>
                <a:cubicBezTo>
                  <a:pt x="35" y="83"/>
                  <a:pt x="30" y="82"/>
                  <a:pt x="24" y="82"/>
                </a:cubicBezTo>
                <a:cubicBezTo>
                  <a:pt x="20" y="77"/>
                  <a:pt x="17" y="74"/>
                  <a:pt x="13" y="72"/>
                </a:cubicBezTo>
                <a:close/>
                <a:moveTo>
                  <a:pt x="45" y="94"/>
                </a:moveTo>
                <a:cubicBezTo>
                  <a:pt x="8" y="119"/>
                  <a:pt x="8" y="119"/>
                  <a:pt x="8" y="119"/>
                </a:cubicBezTo>
                <a:cubicBezTo>
                  <a:pt x="0" y="115"/>
                  <a:pt x="0" y="115"/>
                  <a:pt x="0" y="115"/>
                </a:cubicBezTo>
                <a:cubicBezTo>
                  <a:pt x="3" y="70"/>
                  <a:pt x="3" y="70"/>
                  <a:pt x="3" y="70"/>
                </a:cubicBezTo>
                <a:cubicBezTo>
                  <a:pt x="6" y="66"/>
                  <a:pt x="6" y="66"/>
                  <a:pt x="6" y="66"/>
                </a:cubicBezTo>
                <a:cubicBezTo>
                  <a:pt x="28" y="27"/>
                  <a:pt x="28" y="27"/>
                  <a:pt x="28" y="27"/>
                </a:cubicBezTo>
                <a:cubicBezTo>
                  <a:pt x="37" y="12"/>
                  <a:pt x="37" y="12"/>
                  <a:pt x="37" y="12"/>
                </a:cubicBezTo>
                <a:cubicBezTo>
                  <a:pt x="40" y="7"/>
                  <a:pt x="40" y="7"/>
                  <a:pt x="40" y="7"/>
                </a:cubicBezTo>
                <a:cubicBezTo>
                  <a:pt x="42" y="4"/>
                  <a:pt x="44" y="2"/>
                  <a:pt x="48" y="1"/>
                </a:cubicBezTo>
                <a:cubicBezTo>
                  <a:pt x="51" y="0"/>
                  <a:pt x="55" y="0"/>
                  <a:pt x="58" y="2"/>
                </a:cubicBezTo>
                <a:cubicBezTo>
                  <a:pt x="76" y="13"/>
                  <a:pt x="76" y="13"/>
                  <a:pt x="76" y="13"/>
                </a:cubicBezTo>
                <a:cubicBezTo>
                  <a:pt x="80" y="15"/>
                  <a:pt x="82" y="18"/>
                  <a:pt x="83" y="21"/>
                </a:cubicBezTo>
                <a:cubicBezTo>
                  <a:pt x="83" y="24"/>
                  <a:pt x="83" y="28"/>
                  <a:pt x="81" y="31"/>
                </a:cubicBezTo>
                <a:cubicBezTo>
                  <a:pt x="69" y="52"/>
                  <a:pt x="57" y="73"/>
                  <a:pt x="45" y="94"/>
                </a:cubicBezTo>
                <a:close/>
              </a:path>
            </a:pathLst>
          </a:custGeom>
          <a:solidFill>
            <a:schemeClr val="tx1">
              <a:lumMod val="65000"/>
              <a:lumOff val="35000"/>
            </a:schemeClr>
          </a:solidFill>
          <a:ln>
            <a:noFill/>
          </a:ln>
          <a:effectLst>
            <a:outerShdw blurRad="50800" dist="38100" dir="2700000" algn="tl" rotWithShape="0">
              <a:prstClr val="black">
                <a:alpha val="40000"/>
              </a:prstClr>
            </a:outerShdw>
          </a:effectLst>
        </p:spPr>
        <p:txBody>
          <a:bodyPr vert="horz" wrap="square" lIns="91438" tIns="45719" rIns="91438" bIns="45719" numCol="1" anchor="t" anchorCtr="0" compatLnSpc="1"/>
          <a:lstStyle/>
          <a:p>
            <a:endParaRPr lang="zh-CN" altLang="en-US"/>
          </a:p>
        </p:txBody>
      </p:sp>
      <p:pic>
        <p:nvPicPr>
          <p:cNvPr id="10" name="Picture 9"/>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5569047" y="1933208"/>
            <a:ext cx="2802636" cy="204903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1" name="TextBox 10"/>
          <p:cNvSpPr txBox="1"/>
          <p:nvPr/>
        </p:nvSpPr>
        <p:spPr>
          <a:xfrm>
            <a:off x="35496" y="1131590"/>
            <a:ext cx="5112568" cy="400110"/>
          </a:xfrm>
          <a:prstGeom prst="rect">
            <a:avLst/>
          </a:prstGeom>
          <a:noFill/>
        </p:spPr>
        <p:txBody>
          <a:bodyPr wrap="square" rtlCol="0">
            <a:spAutoFit/>
          </a:bodyPr>
          <a:lstStyle/>
          <a:p>
            <a:pPr marL="342900" indent="-342900"/>
            <a:r>
              <a:rPr lang="en-US" sz="2000" b="1" dirty="0" smtClean="0">
                <a:latin typeface="Times New Roman" pitchFamily="18" charset="0"/>
                <a:cs typeface="Times New Roman" pitchFamily="18" charset="0"/>
              </a:rPr>
              <a:t>  *   </a:t>
            </a:r>
            <a:r>
              <a:rPr lang="en-US" sz="2000" b="1" dirty="0" err="1" smtClean="0">
                <a:latin typeface="Times New Roman" pitchFamily="18" charset="0"/>
                <a:cs typeface="Times New Roman" pitchFamily="18" charset="0"/>
              </a:rPr>
              <a:t>Diễn</a:t>
            </a:r>
            <a:r>
              <a:rPr lang="en-US" sz="2000" b="1" dirty="0" smtClean="0">
                <a:latin typeface="Times New Roman" pitchFamily="18" charset="0"/>
                <a:cs typeface="Times New Roman" pitchFamily="18" charset="0"/>
              </a:rPr>
              <a:t> </a:t>
            </a:r>
            <a:r>
              <a:rPr lang="en-US" sz="2000" b="1" dirty="0" err="1">
                <a:latin typeface="Times New Roman" pitchFamily="18" charset="0"/>
                <a:cs typeface="Times New Roman" pitchFamily="18" charset="0"/>
              </a:rPr>
              <a:t>biến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tâm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trạng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của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lão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khi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bán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chó</a:t>
            </a:r>
            <a:endParaRPr lang="en-US" sz="2000" b="1" dirty="0">
              <a:latin typeface="Times New Roman" pitchFamily="18" charset="0"/>
              <a:cs typeface="Times New Roman" pitchFamily="18" charset="0"/>
            </a:endParaRPr>
          </a:p>
        </p:txBody>
      </p:sp>
      <p:sp>
        <p:nvSpPr>
          <p:cNvPr id="12" name="Rectangle 14"/>
          <p:cNvSpPr>
            <a:spLocks noChangeArrowheads="1"/>
          </p:cNvSpPr>
          <p:nvPr/>
        </p:nvSpPr>
        <p:spPr bwMode="gray">
          <a:xfrm rot="3419336">
            <a:off x="483769" y="2275057"/>
            <a:ext cx="330625" cy="309312"/>
          </a:xfrm>
          <a:prstGeom prst="rect">
            <a:avLst/>
          </a:prstGeom>
          <a:solidFill>
            <a:schemeClr val="accent1"/>
          </a:solidFill>
          <a:ln w="9525">
            <a:miter lim="800000"/>
            <a:headEnd/>
            <a:tailEnd/>
          </a:ln>
          <a:effectLst/>
          <a:scene3d>
            <a:camera prst="legacyPerspectiveFront">
              <a:rot lat="0" lon="1500000" rev="0"/>
            </a:camera>
            <a:lightRig rig="legacyFlat4" dir="b"/>
          </a:scene3d>
          <a:sp3d extrusionH="887400" prstMaterial="legacyMatte">
            <a:bevelT w="13500" h="13500" prst="angle"/>
            <a:bevelB w="13500" h="13500" prst="angle"/>
            <a:extrusionClr>
              <a:schemeClr val="accent1"/>
            </a:extrusionClr>
          </a:sp3d>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flatTx/>
          </a:bodyPr>
          <a:lstStyle/>
          <a:p>
            <a:pPr fontAlgn="base">
              <a:spcBef>
                <a:spcPct val="0"/>
              </a:spcBef>
              <a:spcAft>
                <a:spcPct val="0"/>
              </a:spcAft>
            </a:pPr>
            <a:endParaRPr lang="en-US" altLang="en-US">
              <a:solidFill>
                <a:srgbClr val="2A4F86"/>
              </a:solidFill>
            </a:endParaRPr>
          </a:p>
        </p:txBody>
      </p:sp>
      <p:sp>
        <p:nvSpPr>
          <p:cNvPr id="13" name="Rectangle 17"/>
          <p:cNvSpPr>
            <a:spLocks noChangeArrowheads="1"/>
          </p:cNvSpPr>
          <p:nvPr/>
        </p:nvSpPr>
        <p:spPr bwMode="gray">
          <a:xfrm>
            <a:off x="971600" y="2590488"/>
            <a:ext cx="2670093" cy="45719"/>
          </a:xfrm>
          <a:prstGeom prst="rect">
            <a:avLst/>
          </a:prstGeom>
          <a:gradFill rotWithShape="0">
            <a:gsLst>
              <a:gs pos="0">
                <a:srgbClr val="767676"/>
              </a:gs>
              <a:gs pos="50000">
                <a:srgbClr val="FFFFFF"/>
              </a:gs>
              <a:gs pos="100000">
                <a:srgbClr val="767676"/>
              </a:gs>
            </a:gsLst>
            <a:lin ang="5400000" scaled="1"/>
          </a:gra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ltLang="en-US">
              <a:solidFill>
                <a:srgbClr val="2A4F86"/>
              </a:solidFill>
            </a:endParaRPr>
          </a:p>
        </p:txBody>
      </p:sp>
      <p:sp>
        <p:nvSpPr>
          <p:cNvPr id="14" name="TextBox 13"/>
          <p:cNvSpPr txBox="1"/>
          <p:nvPr/>
        </p:nvSpPr>
        <p:spPr>
          <a:xfrm>
            <a:off x="1331640" y="2132151"/>
            <a:ext cx="2376264" cy="461665"/>
          </a:xfrm>
          <a:prstGeom prst="rect">
            <a:avLst/>
          </a:prstGeom>
          <a:noFill/>
        </p:spPr>
        <p:txBody>
          <a:bodyPr wrap="square" rtlCol="0">
            <a:spAutoFit/>
          </a:bodyPr>
          <a:lstStyle/>
          <a:p>
            <a:r>
              <a:rPr lang="en-US" sz="2400" b="1" dirty="0" err="1">
                <a:latin typeface="Times New Roman" pitchFamily="18" charset="0"/>
                <a:cs typeface="Times New Roman" pitchFamily="18" charset="0"/>
              </a:rPr>
              <a:t>Trước</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khi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bán</a:t>
            </a:r>
            <a:endParaRPr lang="en-US" sz="2400" b="1" dirty="0">
              <a:latin typeface="Times New Roman" pitchFamily="18" charset="0"/>
              <a:cs typeface="Times New Roman" pitchFamily="18" charset="0"/>
            </a:endParaRPr>
          </a:p>
        </p:txBody>
      </p:sp>
      <p:sp>
        <p:nvSpPr>
          <p:cNvPr id="15" name="Rectangle 14"/>
          <p:cNvSpPr/>
          <p:nvPr/>
        </p:nvSpPr>
        <p:spPr>
          <a:xfrm>
            <a:off x="1277889" y="2780223"/>
            <a:ext cx="4572000" cy="1015663"/>
          </a:xfrm>
          <a:prstGeom prst="rect">
            <a:avLst/>
          </a:prstGeom>
        </p:spPr>
        <p:txBody>
          <a:bodyPr>
            <a:spAutoFit/>
          </a:bodyPr>
          <a:lstStyle/>
          <a:p>
            <a:pPr marL="285750" indent="-285750">
              <a:buFont typeface="Wingdings" pitchFamily="2" charset="2"/>
              <a:buChar char="§"/>
            </a:pPr>
            <a:r>
              <a:rPr lang="pt-BR" sz="2000" dirty="0">
                <a:latin typeface="Times New Roman" pitchFamily="18" charset="0"/>
                <a:cs typeface="Times New Roman" pitchFamily="18" charset="0"/>
              </a:rPr>
              <a:t>+ Tâm sự với ông giáo</a:t>
            </a:r>
          </a:p>
          <a:p>
            <a:pPr marL="285750" indent="-285750">
              <a:buFont typeface="Wingdings" pitchFamily="2" charset="2"/>
              <a:buChar char="§"/>
            </a:pPr>
            <a:r>
              <a:rPr lang="pt-BR" sz="2000" dirty="0">
                <a:latin typeface="Times New Roman" pitchFamily="18" charset="0"/>
                <a:cs typeface="Times New Roman" pitchFamily="18" charset="0"/>
              </a:rPr>
              <a:t>+ Suy tính đắn đo nhiều </a:t>
            </a:r>
          </a:p>
          <a:p>
            <a:pPr marL="285750" indent="-285750">
              <a:buFont typeface="Wingdings" pitchFamily="2" charset="2"/>
              <a:buChar char="§"/>
            </a:pPr>
            <a:r>
              <a:rPr lang="pt-BR" sz="2000" dirty="0">
                <a:latin typeface="Times New Roman" pitchFamily="18" charset="0"/>
                <a:cs typeface="Times New Roman" pitchFamily="18" charset="0"/>
              </a:rPr>
              <a:t>+ Coi đó là việc rất hệ trọng </a:t>
            </a:r>
            <a:endParaRPr lang="en-US" sz="2000" dirty="0">
              <a:latin typeface="Times New Roman" pitchFamily="18" charset="0"/>
              <a:cs typeface="Times New Roman" pitchFamily="18" charset="0"/>
            </a:endParaRPr>
          </a:p>
        </p:txBody>
      </p:sp>
    </p:spTree>
    <p:extLst>
      <p:ext uri="{BB962C8B-B14F-4D97-AF65-F5344CB8AC3E}">
        <p14:creationId xmlns:p14="http://schemas.microsoft.com/office/powerpoint/2010/main" xmlns="" val="582992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heel(1)">
                                      <p:cBhvr>
                                        <p:cTn id="7" dur="2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circle(in)">
                                      <p:cBhvr>
                                        <p:cTn id="12" dur="2000"/>
                                        <p:tgtEl>
                                          <p:spTgt spid="12"/>
                                        </p:tgtEl>
                                      </p:cBhvr>
                                    </p:animEffect>
                                  </p:childTnLst>
                                </p:cTn>
                              </p:par>
                              <p:par>
                                <p:cTn id="13" presetID="6" presetClass="entr" presetSubtype="16"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circle(in)">
                                      <p:cBhvr>
                                        <p:cTn id="15" dur="2000"/>
                                        <p:tgtEl>
                                          <p:spTgt spid="14"/>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circle(in)">
                                      <p:cBhvr>
                                        <p:cTn id="18" dur="20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21" presetClass="entr" presetSubtype="1"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wheel(1)">
                                      <p:cBhvr>
                                        <p:cTn id="23"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animBg="1"/>
      <p:bldP spid="13" grpId="0" animBg="1"/>
      <p:bldP spid="14" grpId="0"/>
      <p:bldP spid="1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amond 3"/>
          <p:cNvSpPr/>
          <p:nvPr/>
        </p:nvSpPr>
        <p:spPr>
          <a:xfrm>
            <a:off x="251521" y="771550"/>
            <a:ext cx="257273" cy="216024"/>
          </a:xfrm>
          <a:prstGeom prst="diamond">
            <a:avLst/>
          </a:prstGeom>
          <a:solidFill>
            <a:schemeClr val="tx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en-US"/>
          </a:p>
        </p:txBody>
      </p:sp>
      <p:sp>
        <p:nvSpPr>
          <p:cNvPr id="5" name="TextBox 4"/>
          <p:cNvSpPr txBox="1"/>
          <p:nvPr/>
        </p:nvSpPr>
        <p:spPr>
          <a:xfrm>
            <a:off x="467544" y="627534"/>
            <a:ext cx="2736304" cy="400110"/>
          </a:xfrm>
          <a:prstGeom prst="rect">
            <a:avLst/>
          </a:prstGeom>
          <a:noFill/>
        </p:spPr>
        <p:txBody>
          <a:bodyPr wrap="square" lIns="91438" tIns="45719" rIns="91438" bIns="45719" rtlCol="0">
            <a:spAutoFit/>
          </a:bodyPr>
          <a:lstStyle/>
          <a:p>
            <a:r>
              <a:rPr lang="en-US" sz="2000" b="1" u="sng"/>
              <a:t>Nhân vật Lão Hạc</a:t>
            </a:r>
          </a:p>
        </p:txBody>
      </p:sp>
      <p:sp>
        <p:nvSpPr>
          <p:cNvPr id="7" name="TextBox 6"/>
          <p:cNvSpPr txBox="1"/>
          <p:nvPr/>
        </p:nvSpPr>
        <p:spPr>
          <a:xfrm>
            <a:off x="-1687" y="546235"/>
            <a:ext cx="253207" cy="369332"/>
          </a:xfrm>
          <a:prstGeom prst="rect">
            <a:avLst/>
          </a:prstGeom>
          <a:noFill/>
        </p:spPr>
        <p:txBody>
          <a:bodyPr wrap="square" lIns="91438" tIns="45719" rIns="91438" bIns="45719" rtlCol="0">
            <a:spAutoFit/>
          </a:bodyPr>
          <a:lstStyle/>
          <a:p>
            <a:r>
              <a:rPr lang="en-US" b="1"/>
              <a:t>1</a:t>
            </a:r>
          </a:p>
        </p:txBody>
      </p:sp>
      <p:sp>
        <p:nvSpPr>
          <p:cNvPr id="8" name="TextBox 7"/>
          <p:cNvSpPr txBox="1"/>
          <p:nvPr/>
        </p:nvSpPr>
        <p:spPr>
          <a:xfrm>
            <a:off x="4788024" y="693545"/>
            <a:ext cx="3888159" cy="461663"/>
          </a:xfrm>
          <a:prstGeom prst="rect">
            <a:avLst/>
          </a:prstGeom>
          <a:noFill/>
        </p:spPr>
        <p:txBody>
          <a:bodyPr wrap="square" lIns="91438" tIns="45719" rIns="91438" bIns="45719" rtlCol="0">
            <a:spAutoFit/>
          </a:bodyPr>
          <a:lstStyle/>
          <a:p>
            <a:r>
              <a:rPr lang="en-US" sz="2400" b="1">
                <a:latin typeface="Times New Roman" pitchFamily="18" charset="0"/>
                <a:cs typeface="Times New Roman" pitchFamily="18" charset="0"/>
              </a:rPr>
              <a:t>b. Chuyện lão Hạc bán chó</a:t>
            </a:r>
          </a:p>
        </p:txBody>
      </p:sp>
      <p:sp>
        <p:nvSpPr>
          <p:cNvPr id="9" name="Freeform 75"/>
          <p:cNvSpPr>
            <a:spLocks noEditPoints="1"/>
          </p:cNvSpPr>
          <p:nvPr/>
        </p:nvSpPr>
        <p:spPr bwMode="auto">
          <a:xfrm>
            <a:off x="8628934" y="411510"/>
            <a:ext cx="407562" cy="586390"/>
          </a:xfrm>
          <a:custGeom>
            <a:avLst/>
            <a:gdLst>
              <a:gd name="T0" fmla="*/ 45 w 83"/>
              <a:gd name="T1" fmla="*/ 17 h 119"/>
              <a:gd name="T2" fmla="*/ 70 w 83"/>
              <a:gd name="T3" fmla="*/ 31 h 119"/>
              <a:gd name="T4" fmla="*/ 73 w 83"/>
              <a:gd name="T5" fmla="*/ 27 h 119"/>
              <a:gd name="T6" fmla="*/ 73 w 83"/>
              <a:gd name="T7" fmla="*/ 24 h 119"/>
              <a:gd name="T8" fmla="*/ 72 w 83"/>
              <a:gd name="T9" fmla="*/ 21 h 119"/>
              <a:gd name="T10" fmla="*/ 53 w 83"/>
              <a:gd name="T11" fmla="*/ 11 h 119"/>
              <a:gd name="T12" fmla="*/ 50 w 83"/>
              <a:gd name="T13" fmla="*/ 10 h 119"/>
              <a:gd name="T14" fmla="*/ 48 w 83"/>
              <a:gd name="T15" fmla="*/ 12 h 119"/>
              <a:gd name="T16" fmla="*/ 45 w 83"/>
              <a:gd name="T17" fmla="*/ 17 h 119"/>
              <a:gd name="T18" fmla="*/ 40 w 83"/>
              <a:gd name="T19" fmla="*/ 26 h 119"/>
              <a:gd name="T20" fmla="*/ 45 w 83"/>
              <a:gd name="T21" fmla="*/ 29 h 119"/>
              <a:gd name="T22" fmla="*/ 24 w 83"/>
              <a:gd name="T23" fmla="*/ 66 h 119"/>
              <a:gd name="T24" fmla="*/ 18 w 83"/>
              <a:gd name="T25" fmla="*/ 63 h 119"/>
              <a:gd name="T26" fmla="*/ 40 w 83"/>
              <a:gd name="T27" fmla="*/ 26 h 119"/>
              <a:gd name="T28" fmla="*/ 13 w 83"/>
              <a:gd name="T29" fmla="*/ 72 h 119"/>
              <a:gd name="T30" fmla="*/ 11 w 83"/>
              <a:gd name="T31" fmla="*/ 93 h 119"/>
              <a:gd name="T32" fmla="*/ 22 w 83"/>
              <a:gd name="T33" fmla="*/ 98 h 119"/>
              <a:gd name="T34" fmla="*/ 39 w 83"/>
              <a:gd name="T35" fmla="*/ 87 h 119"/>
              <a:gd name="T36" fmla="*/ 24 w 83"/>
              <a:gd name="T37" fmla="*/ 82 h 119"/>
              <a:gd name="T38" fmla="*/ 13 w 83"/>
              <a:gd name="T39" fmla="*/ 72 h 119"/>
              <a:gd name="T40" fmla="*/ 45 w 83"/>
              <a:gd name="T41" fmla="*/ 94 h 119"/>
              <a:gd name="T42" fmla="*/ 8 w 83"/>
              <a:gd name="T43" fmla="*/ 119 h 119"/>
              <a:gd name="T44" fmla="*/ 0 w 83"/>
              <a:gd name="T45" fmla="*/ 115 h 119"/>
              <a:gd name="T46" fmla="*/ 3 w 83"/>
              <a:gd name="T47" fmla="*/ 70 h 119"/>
              <a:gd name="T48" fmla="*/ 6 w 83"/>
              <a:gd name="T49" fmla="*/ 66 h 119"/>
              <a:gd name="T50" fmla="*/ 28 w 83"/>
              <a:gd name="T51" fmla="*/ 27 h 119"/>
              <a:gd name="T52" fmla="*/ 37 w 83"/>
              <a:gd name="T53" fmla="*/ 12 h 119"/>
              <a:gd name="T54" fmla="*/ 40 w 83"/>
              <a:gd name="T55" fmla="*/ 7 h 119"/>
              <a:gd name="T56" fmla="*/ 48 w 83"/>
              <a:gd name="T57" fmla="*/ 1 h 119"/>
              <a:gd name="T58" fmla="*/ 58 w 83"/>
              <a:gd name="T59" fmla="*/ 2 h 119"/>
              <a:gd name="T60" fmla="*/ 76 w 83"/>
              <a:gd name="T61" fmla="*/ 13 h 119"/>
              <a:gd name="T62" fmla="*/ 83 w 83"/>
              <a:gd name="T63" fmla="*/ 21 h 119"/>
              <a:gd name="T64" fmla="*/ 81 w 83"/>
              <a:gd name="T65" fmla="*/ 31 h 119"/>
              <a:gd name="T66" fmla="*/ 45 w 83"/>
              <a:gd name="T67" fmla="*/ 94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3" h="119">
                <a:moveTo>
                  <a:pt x="45" y="17"/>
                </a:moveTo>
                <a:cubicBezTo>
                  <a:pt x="70" y="31"/>
                  <a:pt x="70" y="31"/>
                  <a:pt x="70" y="31"/>
                </a:cubicBezTo>
                <a:cubicBezTo>
                  <a:pt x="73" y="27"/>
                  <a:pt x="73" y="27"/>
                  <a:pt x="73" y="27"/>
                </a:cubicBezTo>
                <a:cubicBezTo>
                  <a:pt x="74" y="26"/>
                  <a:pt x="74" y="25"/>
                  <a:pt x="73" y="24"/>
                </a:cubicBezTo>
                <a:cubicBezTo>
                  <a:pt x="73" y="23"/>
                  <a:pt x="73" y="22"/>
                  <a:pt x="72" y="21"/>
                </a:cubicBezTo>
                <a:cubicBezTo>
                  <a:pt x="53" y="11"/>
                  <a:pt x="53" y="11"/>
                  <a:pt x="53" y="11"/>
                </a:cubicBezTo>
                <a:cubicBezTo>
                  <a:pt x="52" y="10"/>
                  <a:pt x="51" y="10"/>
                  <a:pt x="50" y="10"/>
                </a:cubicBezTo>
                <a:cubicBezTo>
                  <a:pt x="49" y="10"/>
                  <a:pt x="48" y="11"/>
                  <a:pt x="48" y="12"/>
                </a:cubicBezTo>
                <a:cubicBezTo>
                  <a:pt x="45" y="17"/>
                  <a:pt x="45" y="17"/>
                  <a:pt x="45" y="17"/>
                </a:cubicBezTo>
                <a:close/>
                <a:moveTo>
                  <a:pt x="40" y="26"/>
                </a:moveTo>
                <a:cubicBezTo>
                  <a:pt x="45" y="29"/>
                  <a:pt x="45" y="29"/>
                  <a:pt x="45" y="29"/>
                </a:cubicBezTo>
                <a:cubicBezTo>
                  <a:pt x="24" y="66"/>
                  <a:pt x="24" y="66"/>
                  <a:pt x="24" y="66"/>
                </a:cubicBezTo>
                <a:cubicBezTo>
                  <a:pt x="18" y="63"/>
                  <a:pt x="18" y="63"/>
                  <a:pt x="18" y="63"/>
                </a:cubicBezTo>
                <a:cubicBezTo>
                  <a:pt x="40" y="26"/>
                  <a:pt x="40" y="26"/>
                  <a:pt x="40" y="26"/>
                </a:cubicBezTo>
                <a:close/>
                <a:moveTo>
                  <a:pt x="13" y="72"/>
                </a:moveTo>
                <a:cubicBezTo>
                  <a:pt x="11" y="93"/>
                  <a:pt x="11" y="93"/>
                  <a:pt x="11" y="93"/>
                </a:cubicBezTo>
                <a:cubicBezTo>
                  <a:pt x="22" y="98"/>
                  <a:pt x="22" y="98"/>
                  <a:pt x="22" y="98"/>
                </a:cubicBezTo>
                <a:cubicBezTo>
                  <a:pt x="39" y="87"/>
                  <a:pt x="39" y="87"/>
                  <a:pt x="39" y="87"/>
                </a:cubicBezTo>
                <a:cubicBezTo>
                  <a:pt x="35" y="83"/>
                  <a:pt x="30" y="82"/>
                  <a:pt x="24" y="82"/>
                </a:cubicBezTo>
                <a:cubicBezTo>
                  <a:pt x="20" y="77"/>
                  <a:pt x="17" y="74"/>
                  <a:pt x="13" y="72"/>
                </a:cubicBezTo>
                <a:close/>
                <a:moveTo>
                  <a:pt x="45" y="94"/>
                </a:moveTo>
                <a:cubicBezTo>
                  <a:pt x="8" y="119"/>
                  <a:pt x="8" y="119"/>
                  <a:pt x="8" y="119"/>
                </a:cubicBezTo>
                <a:cubicBezTo>
                  <a:pt x="0" y="115"/>
                  <a:pt x="0" y="115"/>
                  <a:pt x="0" y="115"/>
                </a:cubicBezTo>
                <a:cubicBezTo>
                  <a:pt x="3" y="70"/>
                  <a:pt x="3" y="70"/>
                  <a:pt x="3" y="70"/>
                </a:cubicBezTo>
                <a:cubicBezTo>
                  <a:pt x="6" y="66"/>
                  <a:pt x="6" y="66"/>
                  <a:pt x="6" y="66"/>
                </a:cubicBezTo>
                <a:cubicBezTo>
                  <a:pt x="28" y="27"/>
                  <a:pt x="28" y="27"/>
                  <a:pt x="28" y="27"/>
                </a:cubicBezTo>
                <a:cubicBezTo>
                  <a:pt x="37" y="12"/>
                  <a:pt x="37" y="12"/>
                  <a:pt x="37" y="12"/>
                </a:cubicBezTo>
                <a:cubicBezTo>
                  <a:pt x="40" y="7"/>
                  <a:pt x="40" y="7"/>
                  <a:pt x="40" y="7"/>
                </a:cubicBezTo>
                <a:cubicBezTo>
                  <a:pt x="42" y="4"/>
                  <a:pt x="44" y="2"/>
                  <a:pt x="48" y="1"/>
                </a:cubicBezTo>
                <a:cubicBezTo>
                  <a:pt x="51" y="0"/>
                  <a:pt x="55" y="0"/>
                  <a:pt x="58" y="2"/>
                </a:cubicBezTo>
                <a:cubicBezTo>
                  <a:pt x="76" y="13"/>
                  <a:pt x="76" y="13"/>
                  <a:pt x="76" y="13"/>
                </a:cubicBezTo>
                <a:cubicBezTo>
                  <a:pt x="80" y="15"/>
                  <a:pt x="82" y="18"/>
                  <a:pt x="83" y="21"/>
                </a:cubicBezTo>
                <a:cubicBezTo>
                  <a:pt x="83" y="24"/>
                  <a:pt x="83" y="28"/>
                  <a:pt x="81" y="31"/>
                </a:cubicBezTo>
                <a:cubicBezTo>
                  <a:pt x="69" y="52"/>
                  <a:pt x="57" y="73"/>
                  <a:pt x="45" y="94"/>
                </a:cubicBezTo>
                <a:close/>
              </a:path>
            </a:pathLst>
          </a:custGeom>
          <a:solidFill>
            <a:schemeClr val="tx1">
              <a:lumMod val="65000"/>
              <a:lumOff val="35000"/>
            </a:schemeClr>
          </a:solidFill>
          <a:ln>
            <a:noFill/>
          </a:ln>
          <a:effectLst>
            <a:outerShdw blurRad="50800" dist="38100" dir="2700000" algn="tl" rotWithShape="0">
              <a:prstClr val="black">
                <a:alpha val="40000"/>
              </a:prstClr>
            </a:outerShdw>
          </a:effectLst>
        </p:spPr>
        <p:txBody>
          <a:bodyPr vert="horz" wrap="square" lIns="91438" tIns="45719" rIns="91438" bIns="45719" numCol="1" anchor="t" anchorCtr="0" compatLnSpc="1"/>
          <a:lstStyle/>
          <a:p>
            <a:endParaRPr lang="zh-CN" altLang="en-US"/>
          </a:p>
        </p:txBody>
      </p:sp>
      <p:pic>
        <p:nvPicPr>
          <p:cNvPr id="10" name="Picture 9"/>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6012160" y="1550894"/>
            <a:ext cx="2802636" cy="204903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1" name="TextBox 10"/>
          <p:cNvSpPr txBox="1"/>
          <p:nvPr/>
        </p:nvSpPr>
        <p:spPr>
          <a:xfrm>
            <a:off x="35496" y="1131590"/>
            <a:ext cx="5112568" cy="400110"/>
          </a:xfrm>
          <a:prstGeom prst="rect">
            <a:avLst/>
          </a:prstGeom>
          <a:noFill/>
        </p:spPr>
        <p:txBody>
          <a:bodyPr wrap="square" rtlCol="0">
            <a:spAutoFit/>
          </a:bodyPr>
          <a:lstStyle/>
          <a:p>
            <a:pPr marL="342900" indent="-342900"/>
            <a:r>
              <a:rPr lang="en-US" sz="2000" b="1" dirty="0" smtClean="0">
                <a:latin typeface="Times New Roman" pitchFamily="18" charset="0"/>
                <a:cs typeface="Times New Roman" pitchFamily="18" charset="0"/>
              </a:rPr>
              <a:t>  *  </a:t>
            </a:r>
            <a:r>
              <a:rPr lang="en-US" sz="2000" b="1" dirty="0" err="1" smtClean="0">
                <a:latin typeface="Times New Roman" pitchFamily="18" charset="0"/>
                <a:cs typeface="Times New Roman" pitchFamily="18" charset="0"/>
              </a:rPr>
              <a:t>Diễn</a:t>
            </a:r>
            <a:r>
              <a:rPr lang="en-US" sz="2000" b="1" dirty="0" smtClean="0">
                <a:latin typeface="Times New Roman" pitchFamily="18" charset="0"/>
                <a:cs typeface="Times New Roman" pitchFamily="18" charset="0"/>
              </a:rPr>
              <a:t> </a:t>
            </a:r>
            <a:r>
              <a:rPr lang="en-US" sz="2000" b="1" dirty="0" err="1">
                <a:latin typeface="Times New Roman" pitchFamily="18" charset="0"/>
                <a:cs typeface="Times New Roman" pitchFamily="18" charset="0"/>
              </a:rPr>
              <a:t>biến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tâm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trạng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của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lão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khi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bán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chó</a:t>
            </a:r>
            <a:endParaRPr lang="en-US" sz="2000" b="1" dirty="0">
              <a:latin typeface="Times New Roman" pitchFamily="18" charset="0"/>
              <a:cs typeface="Times New Roman" pitchFamily="18" charset="0"/>
            </a:endParaRPr>
          </a:p>
        </p:txBody>
      </p:sp>
      <p:sp>
        <p:nvSpPr>
          <p:cNvPr id="12" name="Rectangle 14"/>
          <p:cNvSpPr>
            <a:spLocks noChangeArrowheads="1"/>
          </p:cNvSpPr>
          <p:nvPr/>
        </p:nvSpPr>
        <p:spPr bwMode="gray">
          <a:xfrm rot="3419336">
            <a:off x="483769" y="1706544"/>
            <a:ext cx="330625" cy="309312"/>
          </a:xfrm>
          <a:prstGeom prst="rect">
            <a:avLst/>
          </a:prstGeom>
          <a:solidFill>
            <a:schemeClr val="accent1"/>
          </a:solidFill>
          <a:ln w="9525">
            <a:miter lim="800000"/>
            <a:headEnd/>
            <a:tailEnd/>
          </a:ln>
          <a:effectLst/>
          <a:scene3d>
            <a:camera prst="legacyPerspectiveFront">
              <a:rot lat="0" lon="1500000" rev="0"/>
            </a:camera>
            <a:lightRig rig="legacyFlat4" dir="b"/>
          </a:scene3d>
          <a:sp3d extrusionH="887400" prstMaterial="legacyMatte">
            <a:bevelT w="13500" h="13500" prst="angle"/>
            <a:bevelB w="13500" h="13500" prst="angle"/>
            <a:extrusionClr>
              <a:schemeClr val="accent1"/>
            </a:extrusionClr>
          </a:sp3d>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flatTx/>
          </a:bodyPr>
          <a:lstStyle/>
          <a:p>
            <a:pPr fontAlgn="base">
              <a:spcBef>
                <a:spcPct val="0"/>
              </a:spcBef>
              <a:spcAft>
                <a:spcPct val="0"/>
              </a:spcAft>
            </a:pPr>
            <a:endParaRPr lang="en-US" altLang="en-US">
              <a:solidFill>
                <a:srgbClr val="2A4F86"/>
              </a:solidFill>
            </a:endParaRPr>
          </a:p>
        </p:txBody>
      </p:sp>
      <p:sp>
        <p:nvSpPr>
          <p:cNvPr id="13" name="Rectangle 17"/>
          <p:cNvSpPr>
            <a:spLocks noChangeArrowheads="1"/>
          </p:cNvSpPr>
          <p:nvPr/>
        </p:nvSpPr>
        <p:spPr bwMode="gray">
          <a:xfrm>
            <a:off x="971600" y="2021975"/>
            <a:ext cx="2670093" cy="45719"/>
          </a:xfrm>
          <a:prstGeom prst="rect">
            <a:avLst/>
          </a:prstGeom>
          <a:gradFill rotWithShape="0">
            <a:gsLst>
              <a:gs pos="0">
                <a:srgbClr val="767676"/>
              </a:gs>
              <a:gs pos="50000">
                <a:srgbClr val="FFFFFF"/>
              </a:gs>
              <a:gs pos="100000">
                <a:srgbClr val="767676"/>
              </a:gs>
            </a:gsLst>
            <a:lin ang="5400000" scaled="1"/>
          </a:gra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ltLang="en-US">
              <a:solidFill>
                <a:srgbClr val="2A4F86"/>
              </a:solidFill>
            </a:endParaRPr>
          </a:p>
        </p:txBody>
      </p:sp>
      <p:sp>
        <p:nvSpPr>
          <p:cNvPr id="14" name="TextBox 13"/>
          <p:cNvSpPr txBox="1"/>
          <p:nvPr/>
        </p:nvSpPr>
        <p:spPr>
          <a:xfrm>
            <a:off x="1331640" y="1563638"/>
            <a:ext cx="2376264" cy="461665"/>
          </a:xfrm>
          <a:prstGeom prst="rect">
            <a:avLst/>
          </a:prstGeom>
          <a:noFill/>
        </p:spPr>
        <p:txBody>
          <a:bodyPr wrap="square" rtlCol="0">
            <a:spAutoFit/>
          </a:bodyPr>
          <a:lstStyle/>
          <a:p>
            <a:r>
              <a:rPr lang="en-US" sz="2400" b="1" dirty="0" err="1">
                <a:latin typeface="Times New Roman" pitchFamily="18" charset="0"/>
                <a:cs typeface="Times New Roman" pitchFamily="18" charset="0"/>
              </a:rPr>
              <a:t>Sau</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khi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bán</a:t>
            </a:r>
            <a:endParaRPr lang="en-US" sz="2400" b="1" dirty="0">
              <a:latin typeface="Times New Roman" pitchFamily="18" charset="0"/>
              <a:cs typeface="Times New Roman" pitchFamily="18" charset="0"/>
            </a:endParaRPr>
          </a:p>
        </p:txBody>
      </p:sp>
      <p:sp>
        <p:nvSpPr>
          <p:cNvPr id="16" name="Rectangle 15"/>
          <p:cNvSpPr/>
          <p:nvPr/>
        </p:nvSpPr>
        <p:spPr>
          <a:xfrm>
            <a:off x="467544" y="2211710"/>
            <a:ext cx="5400600" cy="2862322"/>
          </a:xfrm>
          <a:prstGeom prst="rect">
            <a:avLst/>
          </a:prstGeom>
        </p:spPr>
        <p:txBody>
          <a:bodyPr wrap="square">
            <a:spAutoFit/>
          </a:bodyPr>
          <a:lstStyle/>
          <a:p>
            <a:pPr marL="342900" indent="-342900">
              <a:buFont typeface="Wingdings" pitchFamily="2" charset="2"/>
              <a:buChar char="§"/>
            </a:pPr>
            <a:r>
              <a:rPr lang="pt-BR" sz="2000" b="1" i="1" dirty="0">
                <a:latin typeface="Times New Roman" pitchFamily="18" charset="0"/>
                <a:cs typeface="Times New Roman" pitchFamily="18" charset="0"/>
              </a:rPr>
              <a:t>Thái độ, cử chỉ</a:t>
            </a:r>
            <a:r>
              <a:rPr lang="pt-BR" sz="2000" dirty="0">
                <a:latin typeface="Times New Roman" pitchFamily="18" charset="0"/>
                <a:cs typeface="Times New Roman" pitchFamily="18" charset="0"/>
              </a:rPr>
              <a:t>: cố làm ra vui vẻ, cười như mếu, “mắt ầng ậng nước, mặt đột nhiên co rúm lại, những vết nhăn xô lại ép cho nước mắt chảy ra, cái đầu ngoẹo về một bên, cái miệng móm mém mếu như con nít, lão hu hu khóc”</a:t>
            </a:r>
          </a:p>
          <a:p>
            <a:endParaRPr lang="en-US" sz="2000" dirty="0">
              <a:latin typeface="Times New Roman" pitchFamily="18" charset="0"/>
              <a:cs typeface="Times New Roman" pitchFamily="18" charset="0"/>
            </a:endParaRPr>
          </a:p>
          <a:p>
            <a:pPr marL="342900" indent="-342900">
              <a:buFont typeface="Wingdings" pitchFamily="2" charset="2"/>
              <a:buChar char="§"/>
            </a:pPr>
            <a:r>
              <a:rPr lang="pt-BR" sz="2000" b="1" i="1" dirty="0">
                <a:latin typeface="Times New Roman" pitchFamily="18" charset="0"/>
                <a:cs typeface="Times New Roman" pitchFamily="18" charset="0"/>
              </a:rPr>
              <a:t>Suy nghĩ:</a:t>
            </a:r>
            <a:r>
              <a:rPr lang="pt-BR" sz="2000" dirty="0">
                <a:latin typeface="Times New Roman" pitchFamily="18" charset="0"/>
                <a:cs typeface="Times New Roman" pitchFamily="18" charset="0"/>
              </a:rPr>
              <a:t> nó có biết gì đâu, nó làm im như nó trách tôi, tôi già bằng này tuổi đầu rồi còn đánh lừa một con chó.  </a:t>
            </a:r>
            <a:endParaRPr lang="en-US" sz="2000" dirty="0">
              <a:latin typeface="Times New Roman" pitchFamily="18" charset="0"/>
              <a:cs typeface="Times New Roman" pitchFamily="18" charset="0"/>
            </a:endParaRPr>
          </a:p>
        </p:txBody>
      </p:sp>
    </p:spTree>
    <p:extLst>
      <p:ext uri="{BB962C8B-B14F-4D97-AF65-F5344CB8AC3E}">
        <p14:creationId xmlns:p14="http://schemas.microsoft.com/office/powerpoint/2010/main" xmlns="" val="4069426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heel(1)">
                                      <p:cBhvr>
                                        <p:cTn id="7" dur="2000"/>
                                        <p:tgtEl>
                                          <p:spTgt spid="12"/>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wheel(1)">
                                      <p:cBhvr>
                                        <p:cTn id="10" dur="2000"/>
                                        <p:tgtEl>
                                          <p:spTgt spid="13"/>
                                        </p:tgtEl>
                                      </p:cBhvr>
                                    </p:animEffect>
                                  </p:childTnLst>
                                </p:cTn>
                              </p:par>
                              <p:par>
                                <p:cTn id="11" presetID="21" presetClass="entr" presetSubtype="1"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wheel(1)">
                                      <p:cBhvr>
                                        <p:cTn id="13" dur="2000"/>
                                        <p:tgtEl>
                                          <p:spTgt spid="14"/>
                                        </p:tgtEl>
                                      </p:cBhvr>
                                    </p:animEffect>
                                  </p:childTnLst>
                                </p:cTn>
                              </p:par>
                            </p:childTnLst>
                          </p:cTn>
                        </p:par>
                      </p:childTnLst>
                    </p:cTn>
                  </p:par>
                  <p:par>
                    <p:cTn id="14" fill="hold">
                      <p:stCondLst>
                        <p:cond delay="indefinite"/>
                      </p:stCondLst>
                      <p:childTnLst>
                        <p:par>
                          <p:cTn id="15" fill="hold">
                            <p:stCondLst>
                              <p:cond delay="0"/>
                            </p:stCondLst>
                            <p:childTnLst>
                              <p:par>
                                <p:cTn id="16" presetID="45" presetClass="entr" presetSubtype="0" fill="hold" grpId="0" nodeType="click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2000"/>
                                        <p:tgtEl>
                                          <p:spTgt spid="16"/>
                                        </p:tgtEl>
                                      </p:cBhvr>
                                    </p:animEffect>
                                    <p:anim calcmode="lin" valueType="num">
                                      <p:cBhvr>
                                        <p:cTn id="19" dur="2000" fill="hold"/>
                                        <p:tgtEl>
                                          <p:spTgt spid="16"/>
                                        </p:tgtEl>
                                        <p:attrNameLst>
                                          <p:attrName>ppt_w</p:attrName>
                                        </p:attrNameLst>
                                      </p:cBhvr>
                                      <p:tavLst>
                                        <p:tav tm="0" fmla="#ppt_w*sin(2.5*pi*$)">
                                          <p:val>
                                            <p:fltVal val="0"/>
                                          </p:val>
                                        </p:tav>
                                        <p:tav tm="100000">
                                          <p:val>
                                            <p:fltVal val="1"/>
                                          </p:val>
                                        </p:tav>
                                      </p:tavLst>
                                    </p:anim>
                                    <p:anim calcmode="lin" valueType="num">
                                      <p:cBhvr>
                                        <p:cTn id="20" dur="2000" fill="hold"/>
                                        <p:tgtEl>
                                          <p:spTgt spid="1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p:bldP spid="1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753556" y="1707654"/>
            <a:ext cx="4572000" cy="3170099"/>
          </a:xfrm>
          <a:prstGeom prst="rect">
            <a:avLst/>
          </a:prstGeom>
        </p:spPr>
        <p:txBody>
          <a:bodyPr>
            <a:spAutoFit/>
          </a:bodyPr>
          <a:lstStyle/>
          <a:p>
            <a:r>
              <a:rPr lang="pt-BR" sz="2000" b="1" i="1" dirty="0">
                <a:latin typeface="Times New Roman" pitchFamily="18" charset="0"/>
                <a:cs typeface="Times New Roman" pitchFamily="18" charset="0"/>
              </a:rPr>
              <a:t>Cách miêu tả</a:t>
            </a:r>
            <a:r>
              <a:rPr lang="pt-BR" sz="2000" dirty="0">
                <a:latin typeface="Times New Roman" pitchFamily="18" charset="0"/>
                <a:cs typeface="Times New Roman" pitchFamily="18" charset="0"/>
              </a:rPr>
              <a:t>: sử dụng nhiều từ  ngữ, hình ảnh tượng hình, giàu sức biểu cảm: </a:t>
            </a:r>
            <a:r>
              <a:rPr lang="pt-BR" sz="2000" i="1" dirty="0" smtClean="0">
                <a:latin typeface="Times New Roman" pitchFamily="18" charset="0"/>
                <a:cs typeface="Times New Roman" pitchFamily="18" charset="0"/>
              </a:rPr>
              <a:t> </a:t>
            </a:r>
            <a:r>
              <a:rPr lang="pt-BR" sz="2000" i="1" dirty="0">
                <a:latin typeface="Times New Roman" pitchFamily="18" charset="0"/>
                <a:cs typeface="Times New Roman" pitchFamily="18" charset="0"/>
              </a:rPr>
              <a:t>ầng ậng, </a:t>
            </a:r>
            <a:r>
              <a:rPr lang="pt-BR" sz="2000" i="1" dirty="0" smtClean="0">
                <a:latin typeface="Times New Roman" pitchFamily="18" charset="0"/>
                <a:cs typeface="Times New Roman" pitchFamily="18" charset="0"/>
              </a:rPr>
              <a:t>móm mém</a:t>
            </a:r>
            <a:r>
              <a:rPr lang="pt-BR" sz="2000" i="1" dirty="0">
                <a:latin typeface="Times New Roman" pitchFamily="18" charset="0"/>
                <a:cs typeface="Times New Roman" pitchFamily="18" charset="0"/>
              </a:rPr>
              <a:t>, hu hu</a:t>
            </a:r>
            <a:r>
              <a:rPr lang="pt-BR" sz="2000" dirty="0">
                <a:latin typeface="Times New Roman" pitchFamily="18" charset="0"/>
                <a:cs typeface="Times New Roman" pitchFamily="18" charset="0"/>
              </a:rPr>
              <a:t>...để tạo hình ảnh cụ thể, diễn tả rõ </a:t>
            </a:r>
            <a:r>
              <a:rPr lang="pt-BR" sz="2000" dirty="0" smtClean="0">
                <a:latin typeface="Times New Roman" pitchFamily="18" charset="0"/>
                <a:cs typeface="Times New Roman" pitchFamily="18" charset="0"/>
              </a:rPr>
              <a:t>một </a:t>
            </a:r>
            <a:r>
              <a:rPr lang="pt-BR" sz="2000" dirty="0">
                <a:latin typeface="Times New Roman" pitchFamily="18" charset="0"/>
                <a:cs typeface="Times New Roman" pitchFamily="18" charset="0"/>
              </a:rPr>
              <a:t>nỗi đau đớn, xót xa ân hận trong lòng lão.</a:t>
            </a:r>
            <a:endParaRPr lang="en-US" sz="2000" dirty="0">
              <a:latin typeface="Times New Roman" pitchFamily="18" charset="0"/>
              <a:cs typeface="Times New Roman" pitchFamily="18" charset="0"/>
            </a:endParaRPr>
          </a:p>
          <a:p>
            <a:r>
              <a:rPr lang="pt-BR" sz="2000" i="1" dirty="0">
                <a:latin typeface="Times New Roman" pitchFamily="18" charset="0"/>
                <a:cs typeface="Times New Roman" pitchFamily="18" charset="0"/>
                <a:sym typeface="Wingdings" pitchFamily="2" charset="2"/>
              </a:rPr>
              <a:t> </a:t>
            </a:r>
            <a:r>
              <a:rPr lang="pt-BR" sz="2000" i="1" dirty="0">
                <a:latin typeface="Times New Roman" pitchFamily="18" charset="0"/>
                <a:cs typeface="Times New Roman" pitchFamily="18" charset="0"/>
              </a:rPr>
              <a:t>Đau đớn, xót xa, dằn vặt, ân hận, tự trách mình  </a:t>
            </a:r>
            <a:endParaRPr lang="en-US" sz="2000" dirty="0">
              <a:latin typeface="Times New Roman" pitchFamily="18" charset="0"/>
              <a:cs typeface="Times New Roman" pitchFamily="18" charset="0"/>
            </a:endParaRPr>
          </a:p>
          <a:p>
            <a:r>
              <a:rPr lang="pt-BR" sz="2000" dirty="0">
                <a:solidFill>
                  <a:srgbClr val="FF0000"/>
                </a:solidFill>
                <a:latin typeface="Times New Roman" pitchFamily="18" charset="0"/>
                <a:cs typeface="Times New Roman" pitchFamily="18" charset="0"/>
                <a:sym typeface="Wingdings" pitchFamily="2" charset="2"/>
              </a:rPr>
              <a:t> </a:t>
            </a:r>
            <a:r>
              <a:rPr lang="pt-BR" sz="2000" b="1" i="1" dirty="0">
                <a:solidFill>
                  <a:srgbClr val="FF0000"/>
                </a:solidFill>
                <a:latin typeface="Times New Roman" pitchFamily="18" charset="0"/>
                <a:cs typeface="Times New Roman" pitchFamily="18" charset="0"/>
              </a:rPr>
              <a:t>Nhân hậu, tình nghĩa, thuỷ chung</a:t>
            </a:r>
          </a:p>
          <a:p>
            <a:r>
              <a:rPr lang="pt-BR" sz="2000" b="1" i="1" dirty="0">
                <a:solidFill>
                  <a:srgbClr val="FF0000"/>
                </a:solidFill>
                <a:latin typeface="Times New Roman" pitchFamily="18" charset="0"/>
                <a:cs typeface="Times New Roman" pitchFamily="18" charset="0"/>
                <a:sym typeface="Wingdings" pitchFamily="2" charset="2"/>
              </a:rPr>
              <a:t> Là người cha thương con</a:t>
            </a:r>
          </a:p>
          <a:p>
            <a:r>
              <a:rPr lang="pt-BR" sz="2000" b="1" i="1" dirty="0">
                <a:solidFill>
                  <a:srgbClr val="FF0000"/>
                </a:solidFill>
                <a:latin typeface="Times New Roman" pitchFamily="18" charset="0"/>
                <a:cs typeface="Times New Roman" pitchFamily="18" charset="0"/>
                <a:sym typeface="Wingdings" pitchFamily="2" charset="2"/>
              </a:rPr>
              <a:t> Là người có nhân cách cao quý</a:t>
            </a:r>
            <a:r>
              <a:rPr lang="pt-BR" sz="2000" b="1" i="1" dirty="0">
                <a:solidFill>
                  <a:srgbClr val="FF0000"/>
                </a:solidFill>
                <a:latin typeface="Times New Roman" pitchFamily="18" charset="0"/>
                <a:cs typeface="Times New Roman" pitchFamily="18" charset="0"/>
              </a:rPr>
              <a:t> </a:t>
            </a:r>
            <a:endParaRPr lang="en-US" sz="2000" dirty="0">
              <a:solidFill>
                <a:srgbClr val="FF0000"/>
              </a:solidFill>
              <a:latin typeface="Times New Roman" pitchFamily="18" charset="0"/>
              <a:cs typeface="Times New Roman" pitchFamily="18" charset="0"/>
            </a:endParaRPr>
          </a:p>
        </p:txBody>
      </p:sp>
      <p:sp>
        <p:nvSpPr>
          <p:cNvPr id="7" name="Diamond 6"/>
          <p:cNvSpPr/>
          <p:nvPr/>
        </p:nvSpPr>
        <p:spPr>
          <a:xfrm>
            <a:off x="251521" y="771550"/>
            <a:ext cx="257273" cy="216024"/>
          </a:xfrm>
          <a:prstGeom prst="diamond">
            <a:avLst/>
          </a:prstGeom>
          <a:solidFill>
            <a:schemeClr val="tx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en-US"/>
          </a:p>
        </p:txBody>
      </p:sp>
      <p:sp>
        <p:nvSpPr>
          <p:cNvPr id="8" name="TextBox 7"/>
          <p:cNvSpPr txBox="1"/>
          <p:nvPr/>
        </p:nvSpPr>
        <p:spPr>
          <a:xfrm>
            <a:off x="467544" y="627534"/>
            <a:ext cx="2736304" cy="400110"/>
          </a:xfrm>
          <a:prstGeom prst="rect">
            <a:avLst/>
          </a:prstGeom>
          <a:noFill/>
        </p:spPr>
        <p:txBody>
          <a:bodyPr wrap="square" lIns="91438" tIns="45719" rIns="91438" bIns="45719" rtlCol="0">
            <a:spAutoFit/>
          </a:bodyPr>
          <a:lstStyle/>
          <a:p>
            <a:r>
              <a:rPr lang="en-US" sz="2000" b="1" u="sng"/>
              <a:t>Nhân vật Lão Hạc</a:t>
            </a:r>
          </a:p>
        </p:txBody>
      </p:sp>
      <p:sp>
        <p:nvSpPr>
          <p:cNvPr id="10" name="TextBox 9"/>
          <p:cNvSpPr txBox="1"/>
          <p:nvPr/>
        </p:nvSpPr>
        <p:spPr>
          <a:xfrm>
            <a:off x="-1687" y="546235"/>
            <a:ext cx="253207" cy="369332"/>
          </a:xfrm>
          <a:prstGeom prst="rect">
            <a:avLst/>
          </a:prstGeom>
          <a:noFill/>
        </p:spPr>
        <p:txBody>
          <a:bodyPr wrap="square" lIns="91438" tIns="45719" rIns="91438" bIns="45719" rtlCol="0">
            <a:spAutoFit/>
          </a:bodyPr>
          <a:lstStyle/>
          <a:p>
            <a:r>
              <a:rPr lang="en-US" b="1"/>
              <a:t>1</a:t>
            </a:r>
          </a:p>
        </p:txBody>
      </p:sp>
      <p:sp>
        <p:nvSpPr>
          <p:cNvPr id="11" name="TextBox 10"/>
          <p:cNvSpPr txBox="1"/>
          <p:nvPr/>
        </p:nvSpPr>
        <p:spPr>
          <a:xfrm>
            <a:off x="4788024" y="693545"/>
            <a:ext cx="3888159" cy="461663"/>
          </a:xfrm>
          <a:prstGeom prst="rect">
            <a:avLst/>
          </a:prstGeom>
          <a:noFill/>
        </p:spPr>
        <p:txBody>
          <a:bodyPr wrap="square" lIns="91438" tIns="45719" rIns="91438" bIns="45719" rtlCol="0">
            <a:spAutoFit/>
          </a:bodyPr>
          <a:lstStyle/>
          <a:p>
            <a:r>
              <a:rPr lang="en-US" sz="2400" b="1">
                <a:latin typeface="Times New Roman" pitchFamily="18" charset="0"/>
                <a:cs typeface="Times New Roman" pitchFamily="18" charset="0"/>
              </a:rPr>
              <a:t>b. Chuyện lão Hạc bán chó</a:t>
            </a:r>
          </a:p>
        </p:txBody>
      </p:sp>
      <p:sp>
        <p:nvSpPr>
          <p:cNvPr id="12" name="Freeform 75"/>
          <p:cNvSpPr>
            <a:spLocks noEditPoints="1"/>
          </p:cNvSpPr>
          <p:nvPr/>
        </p:nvSpPr>
        <p:spPr bwMode="auto">
          <a:xfrm>
            <a:off x="8628934" y="411510"/>
            <a:ext cx="407562" cy="586390"/>
          </a:xfrm>
          <a:custGeom>
            <a:avLst/>
            <a:gdLst>
              <a:gd name="T0" fmla="*/ 45 w 83"/>
              <a:gd name="T1" fmla="*/ 17 h 119"/>
              <a:gd name="T2" fmla="*/ 70 w 83"/>
              <a:gd name="T3" fmla="*/ 31 h 119"/>
              <a:gd name="T4" fmla="*/ 73 w 83"/>
              <a:gd name="T5" fmla="*/ 27 h 119"/>
              <a:gd name="T6" fmla="*/ 73 w 83"/>
              <a:gd name="T7" fmla="*/ 24 h 119"/>
              <a:gd name="T8" fmla="*/ 72 w 83"/>
              <a:gd name="T9" fmla="*/ 21 h 119"/>
              <a:gd name="T10" fmla="*/ 53 w 83"/>
              <a:gd name="T11" fmla="*/ 11 h 119"/>
              <a:gd name="T12" fmla="*/ 50 w 83"/>
              <a:gd name="T13" fmla="*/ 10 h 119"/>
              <a:gd name="T14" fmla="*/ 48 w 83"/>
              <a:gd name="T15" fmla="*/ 12 h 119"/>
              <a:gd name="T16" fmla="*/ 45 w 83"/>
              <a:gd name="T17" fmla="*/ 17 h 119"/>
              <a:gd name="T18" fmla="*/ 40 w 83"/>
              <a:gd name="T19" fmla="*/ 26 h 119"/>
              <a:gd name="T20" fmla="*/ 45 w 83"/>
              <a:gd name="T21" fmla="*/ 29 h 119"/>
              <a:gd name="T22" fmla="*/ 24 w 83"/>
              <a:gd name="T23" fmla="*/ 66 h 119"/>
              <a:gd name="T24" fmla="*/ 18 w 83"/>
              <a:gd name="T25" fmla="*/ 63 h 119"/>
              <a:gd name="T26" fmla="*/ 40 w 83"/>
              <a:gd name="T27" fmla="*/ 26 h 119"/>
              <a:gd name="T28" fmla="*/ 13 w 83"/>
              <a:gd name="T29" fmla="*/ 72 h 119"/>
              <a:gd name="T30" fmla="*/ 11 w 83"/>
              <a:gd name="T31" fmla="*/ 93 h 119"/>
              <a:gd name="T32" fmla="*/ 22 w 83"/>
              <a:gd name="T33" fmla="*/ 98 h 119"/>
              <a:gd name="T34" fmla="*/ 39 w 83"/>
              <a:gd name="T35" fmla="*/ 87 h 119"/>
              <a:gd name="T36" fmla="*/ 24 w 83"/>
              <a:gd name="T37" fmla="*/ 82 h 119"/>
              <a:gd name="T38" fmla="*/ 13 w 83"/>
              <a:gd name="T39" fmla="*/ 72 h 119"/>
              <a:gd name="T40" fmla="*/ 45 w 83"/>
              <a:gd name="T41" fmla="*/ 94 h 119"/>
              <a:gd name="T42" fmla="*/ 8 w 83"/>
              <a:gd name="T43" fmla="*/ 119 h 119"/>
              <a:gd name="T44" fmla="*/ 0 w 83"/>
              <a:gd name="T45" fmla="*/ 115 h 119"/>
              <a:gd name="T46" fmla="*/ 3 w 83"/>
              <a:gd name="T47" fmla="*/ 70 h 119"/>
              <a:gd name="T48" fmla="*/ 6 w 83"/>
              <a:gd name="T49" fmla="*/ 66 h 119"/>
              <a:gd name="T50" fmla="*/ 28 w 83"/>
              <a:gd name="T51" fmla="*/ 27 h 119"/>
              <a:gd name="T52" fmla="*/ 37 w 83"/>
              <a:gd name="T53" fmla="*/ 12 h 119"/>
              <a:gd name="T54" fmla="*/ 40 w 83"/>
              <a:gd name="T55" fmla="*/ 7 h 119"/>
              <a:gd name="T56" fmla="*/ 48 w 83"/>
              <a:gd name="T57" fmla="*/ 1 h 119"/>
              <a:gd name="T58" fmla="*/ 58 w 83"/>
              <a:gd name="T59" fmla="*/ 2 h 119"/>
              <a:gd name="T60" fmla="*/ 76 w 83"/>
              <a:gd name="T61" fmla="*/ 13 h 119"/>
              <a:gd name="T62" fmla="*/ 83 w 83"/>
              <a:gd name="T63" fmla="*/ 21 h 119"/>
              <a:gd name="T64" fmla="*/ 81 w 83"/>
              <a:gd name="T65" fmla="*/ 31 h 119"/>
              <a:gd name="T66" fmla="*/ 45 w 83"/>
              <a:gd name="T67" fmla="*/ 94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3" h="119">
                <a:moveTo>
                  <a:pt x="45" y="17"/>
                </a:moveTo>
                <a:cubicBezTo>
                  <a:pt x="70" y="31"/>
                  <a:pt x="70" y="31"/>
                  <a:pt x="70" y="31"/>
                </a:cubicBezTo>
                <a:cubicBezTo>
                  <a:pt x="73" y="27"/>
                  <a:pt x="73" y="27"/>
                  <a:pt x="73" y="27"/>
                </a:cubicBezTo>
                <a:cubicBezTo>
                  <a:pt x="74" y="26"/>
                  <a:pt x="74" y="25"/>
                  <a:pt x="73" y="24"/>
                </a:cubicBezTo>
                <a:cubicBezTo>
                  <a:pt x="73" y="23"/>
                  <a:pt x="73" y="22"/>
                  <a:pt x="72" y="21"/>
                </a:cubicBezTo>
                <a:cubicBezTo>
                  <a:pt x="53" y="11"/>
                  <a:pt x="53" y="11"/>
                  <a:pt x="53" y="11"/>
                </a:cubicBezTo>
                <a:cubicBezTo>
                  <a:pt x="52" y="10"/>
                  <a:pt x="51" y="10"/>
                  <a:pt x="50" y="10"/>
                </a:cubicBezTo>
                <a:cubicBezTo>
                  <a:pt x="49" y="10"/>
                  <a:pt x="48" y="11"/>
                  <a:pt x="48" y="12"/>
                </a:cubicBezTo>
                <a:cubicBezTo>
                  <a:pt x="45" y="17"/>
                  <a:pt x="45" y="17"/>
                  <a:pt x="45" y="17"/>
                </a:cubicBezTo>
                <a:close/>
                <a:moveTo>
                  <a:pt x="40" y="26"/>
                </a:moveTo>
                <a:cubicBezTo>
                  <a:pt x="45" y="29"/>
                  <a:pt x="45" y="29"/>
                  <a:pt x="45" y="29"/>
                </a:cubicBezTo>
                <a:cubicBezTo>
                  <a:pt x="24" y="66"/>
                  <a:pt x="24" y="66"/>
                  <a:pt x="24" y="66"/>
                </a:cubicBezTo>
                <a:cubicBezTo>
                  <a:pt x="18" y="63"/>
                  <a:pt x="18" y="63"/>
                  <a:pt x="18" y="63"/>
                </a:cubicBezTo>
                <a:cubicBezTo>
                  <a:pt x="40" y="26"/>
                  <a:pt x="40" y="26"/>
                  <a:pt x="40" y="26"/>
                </a:cubicBezTo>
                <a:close/>
                <a:moveTo>
                  <a:pt x="13" y="72"/>
                </a:moveTo>
                <a:cubicBezTo>
                  <a:pt x="11" y="93"/>
                  <a:pt x="11" y="93"/>
                  <a:pt x="11" y="93"/>
                </a:cubicBezTo>
                <a:cubicBezTo>
                  <a:pt x="22" y="98"/>
                  <a:pt x="22" y="98"/>
                  <a:pt x="22" y="98"/>
                </a:cubicBezTo>
                <a:cubicBezTo>
                  <a:pt x="39" y="87"/>
                  <a:pt x="39" y="87"/>
                  <a:pt x="39" y="87"/>
                </a:cubicBezTo>
                <a:cubicBezTo>
                  <a:pt x="35" y="83"/>
                  <a:pt x="30" y="82"/>
                  <a:pt x="24" y="82"/>
                </a:cubicBezTo>
                <a:cubicBezTo>
                  <a:pt x="20" y="77"/>
                  <a:pt x="17" y="74"/>
                  <a:pt x="13" y="72"/>
                </a:cubicBezTo>
                <a:close/>
                <a:moveTo>
                  <a:pt x="45" y="94"/>
                </a:moveTo>
                <a:cubicBezTo>
                  <a:pt x="8" y="119"/>
                  <a:pt x="8" y="119"/>
                  <a:pt x="8" y="119"/>
                </a:cubicBezTo>
                <a:cubicBezTo>
                  <a:pt x="0" y="115"/>
                  <a:pt x="0" y="115"/>
                  <a:pt x="0" y="115"/>
                </a:cubicBezTo>
                <a:cubicBezTo>
                  <a:pt x="3" y="70"/>
                  <a:pt x="3" y="70"/>
                  <a:pt x="3" y="70"/>
                </a:cubicBezTo>
                <a:cubicBezTo>
                  <a:pt x="6" y="66"/>
                  <a:pt x="6" y="66"/>
                  <a:pt x="6" y="66"/>
                </a:cubicBezTo>
                <a:cubicBezTo>
                  <a:pt x="28" y="27"/>
                  <a:pt x="28" y="27"/>
                  <a:pt x="28" y="27"/>
                </a:cubicBezTo>
                <a:cubicBezTo>
                  <a:pt x="37" y="12"/>
                  <a:pt x="37" y="12"/>
                  <a:pt x="37" y="12"/>
                </a:cubicBezTo>
                <a:cubicBezTo>
                  <a:pt x="40" y="7"/>
                  <a:pt x="40" y="7"/>
                  <a:pt x="40" y="7"/>
                </a:cubicBezTo>
                <a:cubicBezTo>
                  <a:pt x="42" y="4"/>
                  <a:pt x="44" y="2"/>
                  <a:pt x="48" y="1"/>
                </a:cubicBezTo>
                <a:cubicBezTo>
                  <a:pt x="51" y="0"/>
                  <a:pt x="55" y="0"/>
                  <a:pt x="58" y="2"/>
                </a:cubicBezTo>
                <a:cubicBezTo>
                  <a:pt x="76" y="13"/>
                  <a:pt x="76" y="13"/>
                  <a:pt x="76" y="13"/>
                </a:cubicBezTo>
                <a:cubicBezTo>
                  <a:pt x="80" y="15"/>
                  <a:pt x="82" y="18"/>
                  <a:pt x="83" y="21"/>
                </a:cubicBezTo>
                <a:cubicBezTo>
                  <a:pt x="83" y="24"/>
                  <a:pt x="83" y="28"/>
                  <a:pt x="81" y="31"/>
                </a:cubicBezTo>
                <a:cubicBezTo>
                  <a:pt x="69" y="52"/>
                  <a:pt x="57" y="73"/>
                  <a:pt x="45" y="94"/>
                </a:cubicBezTo>
                <a:close/>
              </a:path>
            </a:pathLst>
          </a:custGeom>
          <a:solidFill>
            <a:schemeClr val="tx1">
              <a:lumMod val="65000"/>
              <a:lumOff val="35000"/>
            </a:schemeClr>
          </a:solidFill>
          <a:ln>
            <a:noFill/>
          </a:ln>
          <a:effectLst>
            <a:outerShdw blurRad="50800" dist="38100" dir="2700000" algn="tl" rotWithShape="0">
              <a:prstClr val="black">
                <a:alpha val="40000"/>
              </a:prstClr>
            </a:outerShdw>
          </a:effectLst>
        </p:spPr>
        <p:txBody>
          <a:bodyPr vert="horz" wrap="square" lIns="91438" tIns="45719" rIns="91438" bIns="45719" numCol="1" anchor="t" anchorCtr="0" compatLnSpc="1"/>
          <a:lstStyle/>
          <a:p>
            <a:endParaRPr lang="zh-CN" altLang="en-US"/>
          </a:p>
        </p:txBody>
      </p:sp>
      <p:pic>
        <p:nvPicPr>
          <p:cNvPr id="13" name="Picture 12"/>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380157" y="2139702"/>
            <a:ext cx="2802636" cy="204903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4" name="TextBox 13"/>
          <p:cNvSpPr txBox="1"/>
          <p:nvPr/>
        </p:nvSpPr>
        <p:spPr>
          <a:xfrm>
            <a:off x="35496" y="1131590"/>
            <a:ext cx="5112568" cy="400110"/>
          </a:xfrm>
          <a:prstGeom prst="rect">
            <a:avLst/>
          </a:prstGeom>
          <a:noFill/>
        </p:spPr>
        <p:txBody>
          <a:bodyPr wrap="square" rtlCol="0">
            <a:spAutoFit/>
          </a:bodyPr>
          <a:lstStyle/>
          <a:p>
            <a:pPr marL="342900" indent="-342900"/>
            <a:r>
              <a:rPr lang="en-US" sz="2000" b="1" dirty="0" smtClean="0">
                <a:solidFill>
                  <a:schemeClr val="accent5">
                    <a:lumMod val="50000"/>
                  </a:schemeClr>
                </a:solidFill>
                <a:latin typeface="Times New Roman" pitchFamily="18" charset="0"/>
                <a:cs typeface="Times New Roman" pitchFamily="18" charset="0"/>
              </a:rPr>
              <a:t> *   </a:t>
            </a:r>
            <a:r>
              <a:rPr lang="en-US" sz="2000" b="1" dirty="0" err="1" smtClean="0">
                <a:solidFill>
                  <a:schemeClr val="accent5">
                    <a:lumMod val="50000"/>
                  </a:schemeClr>
                </a:solidFill>
                <a:latin typeface="Times New Roman" pitchFamily="18" charset="0"/>
                <a:cs typeface="Times New Roman" pitchFamily="18" charset="0"/>
              </a:rPr>
              <a:t>Diễn</a:t>
            </a:r>
            <a:r>
              <a:rPr lang="en-US" sz="2000" b="1" dirty="0" smtClean="0">
                <a:solidFill>
                  <a:schemeClr val="accent5">
                    <a:lumMod val="50000"/>
                  </a:schemeClr>
                </a:solidFill>
                <a:latin typeface="Times New Roman" pitchFamily="18" charset="0"/>
                <a:cs typeface="Times New Roman" pitchFamily="18" charset="0"/>
              </a:rPr>
              <a:t> </a:t>
            </a:r>
            <a:r>
              <a:rPr lang="en-US" sz="2000" b="1" dirty="0" err="1">
                <a:solidFill>
                  <a:schemeClr val="accent5">
                    <a:lumMod val="50000"/>
                  </a:schemeClr>
                </a:solidFill>
                <a:latin typeface="Times New Roman" pitchFamily="18" charset="0"/>
                <a:cs typeface="Times New Roman" pitchFamily="18" charset="0"/>
              </a:rPr>
              <a:t>biến</a:t>
            </a:r>
            <a:r>
              <a:rPr lang="en-US" sz="2000" b="1" dirty="0">
                <a:solidFill>
                  <a:schemeClr val="accent5">
                    <a:lumMod val="50000"/>
                  </a:schemeClr>
                </a:solidFill>
                <a:latin typeface="Times New Roman" pitchFamily="18" charset="0"/>
                <a:cs typeface="Times New Roman" pitchFamily="18" charset="0"/>
              </a:rPr>
              <a:t> </a:t>
            </a:r>
            <a:r>
              <a:rPr lang="en-US" sz="2000" b="1" dirty="0" err="1">
                <a:solidFill>
                  <a:schemeClr val="accent5">
                    <a:lumMod val="50000"/>
                  </a:schemeClr>
                </a:solidFill>
                <a:latin typeface="Times New Roman" pitchFamily="18" charset="0"/>
                <a:cs typeface="Times New Roman" pitchFamily="18" charset="0"/>
              </a:rPr>
              <a:t>tâm</a:t>
            </a:r>
            <a:r>
              <a:rPr lang="en-US" sz="2000" b="1" dirty="0">
                <a:solidFill>
                  <a:schemeClr val="accent5">
                    <a:lumMod val="50000"/>
                  </a:schemeClr>
                </a:solidFill>
                <a:latin typeface="Times New Roman" pitchFamily="18" charset="0"/>
                <a:cs typeface="Times New Roman" pitchFamily="18" charset="0"/>
              </a:rPr>
              <a:t> </a:t>
            </a:r>
            <a:r>
              <a:rPr lang="en-US" sz="2000" b="1" dirty="0" err="1">
                <a:solidFill>
                  <a:schemeClr val="accent5">
                    <a:lumMod val="50000"/>
                  </a:schemeClr>
                </a:solidFill>
                <a:latin typeface="Times New Roman" pitchFamily="18" charset="0"/>
                <a:cs typeface="Times New Roman" pitchFamily="18" charset="0"/>
              </a:rPr>
              <a:t>trạng</a:t>
            </a:r>
            <a:r>
              <a:rPr lang="en-US" sz="2000" b="1" dirty="0">
                <a:solidFill>
                  <a:schemeClr val="accent5">
                    <a:lumMod val="50000"/>
                  </a:schemeClr>
                </a:solidFill>
                <a:latin typeface="Times New Roman" pitchFamily="18" charset="0"/>
                <a:cs typeface="Times New Roman" pitchFamily="18" charset="0"/>
              </a:rPr>
              <a:t> </a:t>
            </a:r>
            <a:r>
              <a:rPr lang="en-US" sz="2000" b="1" dirty="0" err="1">
                <a:solidFill>
                  <a:schemeClr val="accent5">
                    <a:lumMod val="50000"/>
                  </a:schemeClr>
                </a:solidFill>
                <a:latin typeface="Times New Roman" pitchFamily="18" charset="0"/>
                <a:cs typeface="Times New Roman" pitchFamily="18" charset="0"/>
              </a:rPr>
              <a:t>của</a:t>
            </a:r>
            <a:r>
              <a:rPr lang="en-US" sz="2000" b="1" dirty="0">
                <a:solidFill>
                  <a:schemeClr val="accent5">
                    <a:lumMod val="50000"/>
                  </a:schemeClr>
                </a:solidFill>
                <a:latin typeface="Times New Roman" pitchFamily="18" charset="0"/>
                <a:cs typeface="Times New Roman" pitchFamily="18" charset="0"/>
              </a:rPr>
              <a:t> </a:t>
            </a:r>
            <a:r>
              <a:rPr lang="en-US" sz="2000" b="1" dirty="0" err="1">
                <a:solidFill>
                  <a:schemeClr val="accent5">
                    <a:lumMod val="50000"/>
                  </a:schemeClr>
                </a:solidFill>
                <a:latin typeface="Times New Roman" pitchFamily="18" charset="0"/>
                <a:cs typeface="Times New Roman" pitchFamily="18" charset="0"/>
              </a:rPr>
              <a:t>lão</a:t>
            </a:r>
            <a:r>
              <a:rPr lang="en-US" sz="2000" b="1" dirty="0">
                <a:solidFill>
                  <a:schemeClr val="accent5">
                    <a:lumMod val="50000"/>
                  </a:schemeClr>
                </a:solidFill>
                <a:latin typeface="Times New Roman" pitchFamily="18" charset="0"/>
                <a:cs typeface="Times New Roman" pitchFamily="18" charset="0"/>
              </a:rPr>
              <a:t> </a:t>
            </a:r>
            <a:r>
              <a:rPr lang="en-US" sz="2000" b="1" dirty="0" err="1">
                <a:solidFill>
                  <a:schemeClr val="accent5">
                    <a:lumMod val="50000"/>
                  </a:schemeClr>
                </a:solidFill>
                <a:latin typeface="Times New Roman" pitchFamily="18" charset="0"/>
                <a:cs typeface="Times New Roman" pitchFamily="18" charset="0"/>
              </a:rPr>
              <a:t>khi</a:t>
            </a:r>
            <a:r>
              <a:rPr lang="en-US" sz="2000" b="1" dirty="0">
                <a:solidFill>
                  <a:schemeClr val="accent5">
                    <a:lumMod val="50000"/>
                  </a:schemeClr>
                </a:solidFill>
                <a:latin typeface="Times New Roman" pitchFamily="18" charset="0"/>
                <a:cs typeface="Times New Roman" pitchFamily="18" charset="0"/>
              </a:rPr>
              <a:t> </a:t>
            </a:r>
            <a:r>
              <a:rPr lang="en-US" sz="2000" b="1" dirty="0" err="1">
                <a:solidFill>
                  <a:schemeClr val="accent5">
                    <a:lumMod val="50000"/>
                  </a:schemeClr>
                </a:solidFill>
                <a:latin typeface="Times New Roman" pitchFamily="18" charset="0"/>
                <a:cs typeface="Times New Roman" pitchFamily="18" charset="0"/>
              </a:rPr>
              <a:t>bán</a:t>
            </a:r>
            <a:r>
              <a:rPr lang="en-US" sz="2000" b="1" dirty="0">
                <a:solidFill>
                  <a:schemeClr val="accent5">
                    <a:lumMod val="50000"/>
                  </a:schemeClr>
                </a:solidFill>
                <a:latin typeface="Times New Roman" pitchFamily="18" charset="0"/>
                <a:cs typeface="Times New Roman" pitchFamily="18" charset="0"/>
              </a:rPr>
              <a:t> </a:t>
            </a:r>
            <a:r>
              <a:rPr lang="en-US" sz="2000" b="1" dirty="0" err="1">
                <a:solidFill>
                  <a:schemeClr val="accent5">
                    <a:lumMod val="50000"/>
                  </a:schemeClr>
                </a:solidFill>
                <a:latin typeface="Times New Roman" pitchFamily="18" charset="0"/>
                <a:cs typeface="Times New Roman" pitchFamily="18" charset="0"/>
              </a:rPr>
              <a:t>chó</a:t>
            </a:r>
            <a:endParaRPr lang="en-US" sz="2000" b="1" dirty="0">
              <a:solidFill>
                <a:schemeClr val="accent5">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1845441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circle(in)">
                                      <p:cBhvr>
                                        <p:cTn id="7" dur="20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heel(1)">
                                      <p:cBhvr>
                                        <p:cTn id="12" dur="2000"/>
                                        <p:tgtEl>
                                          <p:spTgt spid="13"/>
                                        </p:tgtEl>
                                      </p:cBhvr>
                                    </p:animEffect>
                                  </p:childTnLst>
                                </p:cTn>
                              </p:par>
                              <p:par>
                                <p:cTn id="13" presetID="21" presetClass="entr" presetSubtype="1"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heel(1)">
                                      <p:cBhvr>
                                        <p:cTn id="15"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amond 5"/>
          <p:cNvSpPr/>
          <p:nvPr/>
        </p:nvSpPr>
        <p:spPr>
          <a:xfrm>
            <a:off x="251521" y="771550"/>
            <a:ext cx="257273" cy="216024"/>
          </a:xfrm>
          <a:prstGeom prst="diamond">
            <a:avLst/>
          </a:prstGeom>
          <a:solidFill>
            <a:schemeClr val="tx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en-US"/>
          </a:p>
        </p:txBody>
      </p:sp>
      <p:sp>
        <p:nvSpPr>
          <p:cNvPr id="7" name="TextBox 6"/>
          <p:cNvSpPr txBox="1"/>
          <p:nvPr/>
        </p:nvSpPr>
        <p:spPr>
          <a:xfrm>
            <a:off x="467544" y="627534"/>
            <a:ext cx="2736304" cy="400110"/>
          </a:xfrm>
          <a:prstGeom prst="rect">
            <a:avLst/>
          </a:prstGeom>
          <a:noFill/>
        </p:spPr>
        <p:txBody>
          <a:bodyPr wrap="square" lIns="91438" tIns="45719" rIns="91438" bIns="45719" rtlCol="0">
            <a:spAutoFit/>
          </a:bodyPr>
          <a:lstStyle/>
          <a:p>
            <a:r>
              <a:rPr lang="en-US" sz="2000" b="1" u="sng"/>
              <a:t>Nhân vật Lão Hạc</a:t>
            </a:r>
          </a:p>
        </p:txBody>
      </p:sp>
      <p:sp>
        <p:nvSpPr>
          <p:cNvPr id="9" name="TextBox 8"/>
          <p:cNvSpPr txBox="1"/>
          <p:nvPr/>
        </p:nvSpPr>
        <p:spPr>
          <a:xfrm>
            <a:off x="-1687" y="546235"/>
            <a:ext cx="253207" cy="369332"/>
          </a:xfrm>
          <a:prstGeom prst="rect">
            <a:avLst/>
          </a:prstGeom>
          <a:noFill/>
        </p:spPr>
        <p:txBody>
          <a:bodyPr wrap="square" lIns="91438" tIns="45719" rIns="91438" bIns="45719" rtlCol="0">
            <a:spAutoFit/>
          </a:bodyPr>
          <a:lstStyle/>
          <a:p>
            <a:r>
              <a:rPr lang="en-US" b="1"/>
              <a:t>1</a:t>
            </a:r>
          </a:p>
        </p:txBody>
      </p:sp>
      <p:sp>
        <p:nvSpPr>
          <p:cNvPr id="10" name="TextBox 9"/>
          <p:cNvSpPr txBox="1"/>
          <p:nvPr/>
        </p:nvSpPr>
        <p:spPr>
          <a:xfrm>
            <a:off x="4788024" y="693545"/>
            <a:ext cx="3888159" cy="461663"/>
          </a:xfrm>
          <a:prstGeom prst="rect">
            <a:avLst/>
          </a:prstGeom>
          <a:noFill/>
        </p:spPr>
        <p:txBody>
          <a:bodyPr wrap="square" lIns="91438" tIns="45719" rIns="91438" bIns="45719" rtlCol="0">
            <a:spAutoFit/>
          </a:bodyPr>
          <a:lstStyle/>
          <a:p>
            <a:r>
              <a:rPr lang="en-US" sz="2400" b="1" dirty="0">
                <a:latin typeface="Times New Roman" pitchFamily="18" charset="0"/>
                <a:cs typeface="Times New Roman" pitchFamily="18" charset="0"/>
              </a:rPr>
              <a:t>c. </a:t>
            </a:r>
            <a:r>
              <a:rPr lang="en-US" sz="2400" b="1" dirty="0" err="1">
                <a:latin typeface="Times New Roman" pitchFamily="18" charset="0"/>
                <a:cs typeface="Times New Roman" pitchFamily="18" charset="0"/>
              </a:rPr>
              <a:t>Việc</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nhờ</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cậy</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ông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giáo</a:t>
            </a:r>
            <a:endParaRPr lang="en-US" sz="2400" b="1" dirty="0">
              <a:latin typeface="Times New Roman" pitchFamily="18" charset="0"/>
              <a:cs typeface="Times New Roman" pitchFamily="18" charset="0"/>
            </a:endParaRPr>
          </a:p>
        </p:txBody>
      </p:sp>
      <p:pic>
        <p:nvPicPr>
          <p:cNvPr id="14" name="Picture 1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78626" y="1269817"/>
            <a:ext cx="2525348" cy="177188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7" name="Rectangle 16"/>
          <p:cNvSpPr/>
          <p:nvPr/>
        </p:nvSpPr>
        <p:spPr>
          <a:xfrm>
            <a:off x="215138" y="3486150"/>
            <a:ext cx="8749350" cy="400110"/>
          </a:xfrm>
          <a:prstGeom prst="rect">
            <a:avLst/>
          </a:prstGeom>
        </p:spPr>
        <p:txBody>
          <a:bodyPr wrap="square">
            <a:spAutoFit/>
          </a:bodyPr>
          <a:lstStyle/>
          <a:p>
            <a:r>
              <a:rPr lang="it-IT" sz="2000" b="1" i="1" dirty="0">
                <a:solidFill>
                  <a:srgbClr val="FF0000"/>
                </a:solidFill>
                <a:sym typeface="Wingdings" pitchFamily="2" charset="2"/>
              </a:rPr>
              <a:t></a:t>
            </a:r>
            <a:r>
              <a:rPr lang="it-IT" sz="2000" b="1" i="1" dirty="0">
                <a:solidFill>
                  <a:srgbClr val="FF0000"/>
                </a:solidFill>
              </a:rPr>
              <a:t>Thương con sâu sắc, </a:t>
            </a:r>
            <a:r>
              <a:rPr lang="it-IT" sz="2000" b="1" i="1" dirty="0" smtClean="0">
                <a:solidFill>
                  <a:srgbClr val="FF0000"/>
                </a:solidFill>
              </a:rPr>
              <a:t>tự trọng, </a:t>
            </a:r>
            <a:r>
              <a:rPr lang="it-IT" sz="2000" b="1" i="1" dirty="0">
                <a:solidFill>
                  <a:srgbClr val="FF0000"/>
                </a:solidFill>
              </a:rPr>
              <a:t>chu đáo, không muốn phiền luỵ đến láng giềng</a:t>
            </a:r>
            <a:endParaRPr lang="en-US" sz="2000" dirty="0">
              <a:solidFill>
                <a:srgbClr val="FF0000"/>
              </a:solidFill>
            </a:endParaRPr>
          </a:p>
        </p:txBody>
      </p:sp>
      <p:sp>
        <p:nvSpPr>
          <p:cNvPr id="3" name="Rectangle 2"/>
          <p:cNvSpPr/>
          <p:nvPr/>
        </p:nvSpPr>
        <p:spPr>
          <a:xfrm>
            <a:off x="2915817" y="1133331"/>
            <a:ext cx="5760366" cy="646331"/>
          </a:xfrm>
          <a:prstGeom prst="rect">
            <a:avLst/>
          </a:prstGeom>
          <a:solidFill>
            <a:schemeClr val="accent5">
              <a:lumMod val="60000"/>
              <a:lumOff val="40000"/>
            </a:schemeClr>
          </a:solidFill>
        </p:spPr>
        <p:txBody>
          <a:bodyPr wrap="square">
            <a:spAutoFit/>
          </a:bodyPr>
          <a:lstStyle/>
          <a:p>
            <a:r>
              <a:rPr lang="en-US" b="1">
                <a:solidFill>
                  <a:srgbClr val="FF0000"/>
                </a:solidFill>
                <a:latin typeface="Times New Roman" pitchFamily="18" charset="0"/>
                <a:cs typeface="Times New Roman" pitchFamily="18" charset="0"/>
              </a:rPr>
              <a:t>Việc thứ nhất</a:t>
            </a:r>
            <a:r>
              <a:rPr lang="en-US">
                <a:latin typeface="Times New Roman" pitchFamily="18" charset="0"/>
                <a:cs typeface="Times New Roman" pitchFamily="18" charset="0"/>
              </a:rPr>
              <a:t>: Lão nhờ ông Giáo giữ hộ 3 sào vườn cho thằng con trai lão; khi nào nó về thì sẽ nhận lại.</a:t>
            </a:r>
          </a:p>
        </p:txBody>
      </p:sp>
      <p:sp>
        <p:nvSpPr>
          <p:cNvPr id="12" name="Rectangle 11"/>
          <p:cNvSpPr/>
          <p:nvPr/>
        </p:nvSpPr>
        <p:spPr>
          <a:xfrm>
            <a:off x="2909943" y="1947371"/>
            <a:ext cx="5766239" cy="646331"/>
          </a:xfrm>
          <a:prstGeom prst="rect">
            <a:avLst/>
          </a:prstGeom>
          <a:solidFill>
            <a:schemeClr val="accent5">
              <a:lumMod val="75000"/>
            </a:schemeClr>
          </a:solidFill>
        </p:spPr>
        <p:txBody>
          <a:bodyPr wrap="square">
            <a:spAutoFit/>
          </a:bodyPr>
          <a:lstStyle/>
          <a:p>
            <a:r>
              <a:rPr lang="en-US" b="1">
                <a:solidFill>
                  <a:srgbClr val="FF0000"/>
                </a:solidFill>
                <a:latin typeface="Times New Roman" pitchFamily="18" charset="0"/>
                <a:cs typeface="Times New Roman" pitchFamily="18" charset="0"/>
              </a:rPr>
              <a:t>Việc thứ hai</a:t>
            </a:r>
            <a:r>
              <a:rPr lang="en-US">
                <a:latin typeface="Times New Roman" pitchFamily="18" charset="0"/>
                <a:cs typeface="Times New Roman" pitchFamily="18" charset="0"/>
              </a:rPr>
              <a:t>: Lão gửi tiền nhờ ông giáo lo việc hậu sự để khỏi phiền cho hàng xóm</a:t>
            </a:r>
          </a:p>
        </p:txBody>
      </p:sp>
    </p:spTree>
    <p:extLst>
      <p:ext uri="{BB962C8B-B14F-4D97-AF65-F5344CB8AC3E}">
        <p14:creationId xmlns:p14="http://schemas.microsoft.com/office/powerpoint/2010/main" xmlns="" val="593953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heel(1)">
                                      <p:cBhvr>
                                        <p:cTn id="7" dur="2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heel(1)">
                                      <p:cBhvr>
                                        <p:cTn id="12" dur="20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heel(1)">
                                      <p:cBhvr>
                                        <p:cTn id="17" dur="20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down)">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1000"/>
                                        <p:tgtEl>
                                          <p:spTgt spid="17"/>
                                        </p:tgtEl>
                                      </p:cBhvr>
                                    </p:animEffect>
                                    <p:anim calcmode="lin" valueType="num">
                                      <p:cBhvr>
                                        <p:cTn id="28" dur="1000" fill="hold"/>
                                        <p:tgtEl>
                                          <p:spTgt spid="17"/>
                                        </p:tgtEl>
                                        <p:attrNameLst>
                                          <p:attrName>ppt_x</p:attrName>
                                        </p:attrNameLst>
                                      </p:cBhvr>
                                      <p:tavLst>
                                        <p:tav tm="0">
                                          <p:val>
                                            <p:strVal val="#ppt_x"/>
                                          </p:val>
                                        </p:tav>
                                        <p:tav tm="100000">
                                          <p:val>
                                            <p:strVal val="#ppt_x"/>
                                          </p:val>
                                        </p:tav>
                                      </p:tavLst>
                                    </p:anim>
                                    <p:anim calcmode="lin" valueType="num">
                                      <p:cBhvr>
                                        <p:cTn id="2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7" grpId="0"/>
      <p:bldP spid="3" grpId="0" animBg="1"/>
      <p:bldP spid="1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468361" y="-221567"/>
            <a:ext cx="7901609" cy="5474015"/>
          </a:xfrm>
          <a:prstGeom prst="rect">
            <a:avLst/>
          </a:prstGeom>
        </p:spPr>
      </p:pic>
      <p:sp>
        <p:nvSpPr>
          <p:cNvPr id="5" name="文本框 6"/>
          <p:cNvSpPr txBox="1"/>
          <p:nvPr/>
        </p:nvSpPr>
        <p:spPr>
          <a:xfrm>
            <a:off x="2113508" y="2526909"/>
            <a:ext cx="4611315" cy="838691"/>
          </a:xfrm>
          <a:prstGeom prst="rect">
            <a:avLst/>
          </a:prstGeom>
          <a:noFill/>
        </p:spPr>
        <p:txBody>
          <a:bodyPr wrap="square" lIns="68580" tIns="34290" rIns="68580" bIns="34290" rtlCol="0">
            <a:spAutoFit/>
          </a:bodyPr>
          <a:lstStyle/>
          <a:p>
            <a:pPr algn="ctr" defTabSz="685800">
              <a:defRPr/>
            </a:pPr>
            <a:r>
              <a:rPr lang="en-US" altLang="zh-CN" sz="5000" b="1" dirty="0">
                <a:solidFill>
                  <a:prstClr val="black"/>
                </a:solidFill>
                <a:effectLst>
                  <a:glow rad="101600">
                    <a:srgbClr val="E6B91E">
                      <a:satMod val="175000"/>
                      <a:alpha val="40000"/>
                    </a:srgbClr>
                  </a:glow>
                </a:effectLst>
                <a:latin typeface="Times New Roman" panose="02020603050405020304" pitchFamily="18" charset="0"/>
                <a:ea typeface="微软雅黑" panose="020B0503020204020204" charset="-122"/>
                <a:cs typeface="Times New Roman" panose="02020603050405020304" pitchFamily="18" charset="0"/>
              </a:rPr>
              <a:t>I. </a:t>
            </a:r>
            <a:r>
              <a:rPr lang="en-US" altLang="zh-CN" sz="5000" b="1" dirty="0" err="1">
                <a:solidFill>
                  <a:prstClr val="black"/>
                </a:solidFill>
                <a:effectLst>
                  <a:glow rad="101600">
                    <a:srgbClr val="E6B91E">
                      <a:satMod val="175000"/>
                      <a:alpha val="40000"/>
                    </a:srgbClr>
                  </a:glow>
                </a:effectLst>
                <a:latin typeface="Times New Roman" panose="02020603050405020304" pitchFamily="18" charset="0"/>
                <a:ea typeface="微软雅黑" panose="020B0503020204020204" charset="-122"/>
                <a:cs typeface="Times New Roman" panose="02020603050405020304" pitchFamily="18" charset="0"/>
              </a:rPr>
              <a:t>Khởi</a:t>
            </a:r>
            <a:r>
              <a:rPr lang="en-US" altLang="zh-CN" sz="5000" b="1" dirty="0">
                <a:solidFill>
                  <a:prstClr val="black"/>
                </a:solidFill>
                <a:effectLst>
                  <a:glow rad="101600">
                    <a:srgbClr val="E6B91E">
                      <a:satMod val="175000"/>
                      <a:alpha val="40000"/>
                    </a:srgbClr>
                  </a:glow>
                </a:effectLst>
                <a:latin typeface="Times New Roman" panose="02020603050405020304" pitchFamily="18" charset="0"/>
                <a:ea typeface="微软雅黑" panose="020B0503020204020204" charset="-122"/>
                <a:cs typeface="Times New Roman" panose="02020603050405020304" pitchFamily="18" charset="0"/>
              </a:rPr>
              <a:t> </a:t>
            </a:r>
            <a:r>
              <a:rPr lang="en-US" altLang="zh-CN" sz="5000" b="1" dirty="0" err="1">
                <a:solidFill>
                  <a:prstClr val="black"/>
                </a:solidFill>
                <a:effectLst>
                  <a:glow rad="101600">
                    <a:srgbClr val="E6B91E">
                      <a:satMod val="175000"/>
                      <a:alpha val="40000"/>
                    </a:srgbClr>
                  </a:glow>
                </a:effectLst>
                <a:latin typeface="Times New Roman" panose="02020603050405020304" pitchFamily="18" charset="0"/>
                <a:ea typeface="微软雅黑" panose="020B0503020204020204" charset="-122"/>
                <a:cs typeface="Times New Roman" panose="02020603050405020304" pitchFamily="18" charset="0"/>
              </a:rPr>
              <a:t>động</a:t>
            </a:r>
            <a:endParaRPr lang="zh-CN" altLang="en-US" sz="5000" b="1" dirty="0">
              <a:solidFill>
                <a:prstClr val="black"/>
              </a:solidFill>
              <a:effectLst>
                <a:glow rad="101600">
                  <a:srgbClr val="E6B91E">
                    <a:satMod val="175000"/>
                    <a:alpha val="40000"/>
                  </a:srgbClr>
                </a:glow>
              </a:effectLst>
              <a:latin typeface="Times New Roman" panose="02020603050405020304" pitchFamily="18" charset="0"/>
              <a:ea typeface="微软雅黑" panose="020B0503020204020204" charset="-122"/>
              <a:cs typeface="Times New Roman" panose="02020603050405020304" pitchFamily="18" charset="0"/>
            </a:endParaRPr>
          </a:p>
        </p:txBody>
      </p:sp>
      <p:pic>
        <p:nvPicPr>
          <p:cNvPr id="9" name="图片 8" descr="6fc417983c9675ce1b60e983870aeb8a"/>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6212515" y="3454494"/>
            <a:ext cx="1940104" cy="156804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481502765"/>
      </p:ext>
    </p:extLst>
  </p:cSld>
  <p:clrMapOvr>
    <a:masterClrMapping/>
  </p:clrMapOvr>
  <mc:AlternateContent xmlns:mc="http://schemas.openxmlformats.org/markup-compatibility/2006">
    <mc:Choice xmlns=""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par>
                          <p:cTn id="13" fill="hold">
                            <p:stCondLst>
                              <p:cond delay="500"/>
                            </p:stCondLst>
                            <p:childTnLst>
                              <p:par>
                                <p:cTn id="14" presetID="37" presetClass="entr" presetSubtype="0" fill="hold" nodeType="after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1000"/>
                                        <p:tgtEl>
                                          <p:spTgt spid="9"/>
                                        </p:tgtEl>
                                      </p:cBhvr>
                                    </p:animEffect>
                                    <p:anim calcmode="lin" valueType="num">
                                      <p:cBhvr>
                                        <p:cTn id="17" dur="1000" fill="hold"/>
                                        <p:tgtEl>
                                          <p:spTgt spid="9"/>
                                        </p:tgtEl>
                                        <p:attrNameLst>
                                          <p:attrName>ppt_x</p:attrName>
                                        </p:attrNameLst>
                                      </p:cBhvr>
                                      <p:tavLst>
                                        <p:tav tm="0">
                                          <p:val>
                                            <p:strVal val="#ppt_x"/>
                                          </p:val>
                                        </p:tav>
                                        <p:tav tm="100000">
                                          <p:val>
                                            <p:strVal val="#ppt_x"/>
                                          </p:val>
                                        </p:tav>
                                      </p:tavLst>
                                    </p:anim>
                                    <p:anim calcmode="lin" valueType="num">
                                      <p:cBhvr>
                                        <p:cTn id="18" dur="900" decel="100000" fill="hold"/>
                                        <p:tgtEl>
                                          <p:spTgt spid="9"/>
                                        </p:tgtEl>
                                        <p:attrNameLst>
                                          <p:attrName>ppt_y</p:attrName>
                                        </p:attrNameLst>
                                      </p:cBhvr>
                                      <p:tavLst>
                                        <p:tav tm="0">
                                          <p:val>
                                            <p:strVal val="#ppt_y+1"/>
                                          </p:val>
                                        </p:tav>
                                        <p:tav tm="100000">
                                          <p:val>
                                            <p:strVal val="#ppt_y-.03"/>
                                          </p:val>
                                        </p:tav>
                                      </p:tavLst>
                                    </p:anim>
                                    <p:anim calcmode="lin" valueType="num">
                                      <p:cBhvr>
                                        <p:cTn id="19"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amond 5"/>
          <p:cNvSpPr/>
          <p:nvPr/>
        </p:nvSpPr>
        <p:spPr>
          <a:xfrm>
            <a:off x="251521" y="771550"/>
            <a:ext cx="257273" cy="216024"/>
          </a:xfrm>
          <a:prstGeom prst="diamond">
            <a:avLst/>
          </a:prstGeom>
          <a:solidFill>
            <a:schemeClr val="tx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en-US"/>
          </a:p>
        </p:txBody>
      </p:sp>
      <p:sp>
        <p:nvSpPr>
          <p:cNvPr id="7" name="TextBox 6"/>
          <p:cNvSpPr txBox="1"/>
          <p:nvPr/>
        </p:nvSpPr>
        <p:spPr>
          <a:xfrm>
            <a:off x="467544" y="627534"/>
            <a:ext cx="2736304" cy="400110"/>
          </a:xfrm>
          <a:prstGeom prst="rect">
            <a:avLst/>
          </a:prstGeom>
          <a:noFill/>
        </p:spPr>
        <p:txBody>
          <a:bodyPr wrap="square" lIns="91438" tIns="45719" rIns="91438" bIns="45719" rtlCol="0">
            <a:spAutoFit/>
          </a:bodyPr>
          <a:lstStyle/>
          <a:p>
            <a:r>
              <a:rPr lang="en-US" sz="2000" b="1" u="sng"/>
              <a:t>Nhân vật Lão Hạc</a:t>
            </a:r>
          </a:p>
        </p:txBody>
      </p:sp>
      <p:sp>
        <p:nvSpPr>
          <p:cNvPr id="9" name="TextBox 8"/>
          <p:cNvSpPr txBox="1"/>
          <p:nvPr/>
        </p:nvSpPr>
        <p:spPr>
          <a:xfrm>
            <a:off x="-1687" y="546235"/>
            <a:ext cx="253207" cy="369332"/>
          </a:xfrm>
          <a:prstGeom prst="rect">
            <a:avLst/>
          </a:prstGeom>
          <a:noFill/>
        </p:spPr>
        <p:txBody>
          <a:bodyPr wrap="square" lIns="91438" tIns="45719" rIns="91438" bIns="45719" rtlCol="0">
            <a:spAutoFit/>
          </a:bodyPr>
          <a:lstStyle/>
          <a:p>
            <a:r>
              <a:rPr lang="en-US" b="1"/>
              <a:t>1</a:t>
            </a:r>
          </a:p>
        </p:txBody>
      </p:sp>
      <p:sp>
        <p:nvSpPr>
          <p:cNvPr id="10" name="TextBox 9"/>
          <p:cNvSpPr txBox="1"/>
          <p:nvPr/>
        </p:nvSpPr>
        <p:spPr>
          <a:xfrm>
            <a:off x="3563890" y="693545"/>
            <a:ext cx="5112294" cy="461663"/>
          </a:xfrm>
          <a:prstGeom prst="rect">
            <a:avLst/>
          </a:prstGeom>
          <a:noFill/>
        </p:spPr>
        <p:txBody>
          <a:bodyPr wrap="square" lIns="91438" tIns="45719" rIns="91438" bIns="45719" rtlCol="0">
            <a:spAutoFit/>
          </a:bodyPr>
          <a:lstStyle/>
          <a:p>
            <a:r>
              <a:rPr lang="en-US" sz="2400" b="1">
                <a:latin typeface="Times New Roman" pitchFamily="18" charset="0"/>
                <a:cs typeface="Times New Roman" pitchFamily="18" charset="0"/>
              </a:rPr>
              <a:t>d, Cuộc sống của lão sau khi bán chó</a:t>
            </a:r>
          </a:p>
        </p:txBody>
      </p:sp>
      <p:sp>
        <p:nvSpPr>
          <p:cNvPr id="11" name="Freeform 75"/>
          <p:cNvSpPr>
            <a:spLocks noEditPoints="1"/>
          </p:cNvSpPr>
          <p:nvPr/>
        </p:nvSpPr>
        <p:spPr bwMode="auto">
          <a:xfrm>
            <a:off x="8628934" y="411510"/>
            <a:ext cx="407562" cy="586390"/>
          </a:xfrm>
          <a:custGeom>
            <a:avLst/>
            <a:gdLst>
              <a:gd name="T0" fmla="*/ 45 w 83"/>
              <a:gd name="T1" fmla="*/ 17 h 119"/>
              <a:gd name="T2" fmla="*/ 70 w 83"/>
              <a:gd name="T3" fmla="*/ 31 h 119"/>
              <a:gd name="T4" fmla="*/ 73 w 83"/>
              <a:gd name="T5" fmla="*/ 27 h 119"/>
              <a:gd name="T6" fmla="*/ 73 w 83"/>
              <a:gd name="T7" fmla="*/ 24 h 119"/>
              <a:gd name="T8" fmla="*/ 72 w 83"/>
              <a:gd name="T9" fmla="*/ 21 h 119"/>
              <a:gd name="T10" fmla="*/ 53 w 83"/>
              <a:gd name="T11" fmla="*/ 11 h 119"/>
              <a:gd name="T12" fmla="*/ 50 w 83"/>
              <a:gd name="T13" fmla="*/ 10 h 119"/>
              <a:gd name="T14" fmla="*/ 48 w 83"/>
              <a:gd name="T15" fmla="*/ 12 h 119"/>
              <a:gd name="T16" fmla="*/ 45 w 83"/>
              <a:gd name="T17" fmla="*/ 17 h 119"/>
              <a:gd name="T18" fmla="*/ 40 w 83"/>
              <a:gd name="T19" fmla="*/ 26 h 119"/>
              <a:gd name="T20" fmla="*/ 45 w 83"/>
              <a:gd name="T21" fmla="*/ 29 h 119"/>
              <a:gd name="T22" fmla="*/ 24 w 83"/>
              <a:gd name="T23" fmla="*/ 66 h 119"/>
              <a:gd name="T24" fmla="*/ 18 w 83"/>
              <a:gd name="T25" fmla="*/ 63 h 119"/>
              <a:gd name="T26" fmla="*/ 40 w 83"/>
              <a:gd name="T27" fmla="*/ 26 h 119"/>
              <a:gd name="T28" fmla="*/ 13 w 83"/>
              <a:gd name="T29" fmla="*/ 72 h 119"/>
              <a:gd name="T30" fmla="*/ 11 w 83"/>
              <a:gd name="T31" fmla="*/ 93 h 119"/>
              <a:gd name="T32" fmla="*/ 22 w 83"/>
              <a:gd name="T33" fmla="*/ 98 h 119"/>
              <a:gd name="T34" fmla="*/ 39 w 83"/>
              <a:gd name="T35" fmla="*/ 87 h 119"/>
              <a:gd name="T36" fmla="*/ 24 w 83"/>
              <a:gd name="T37" fmla="*/ 82 h 119"/>
              <a:gd name="T38" fmla="*/ 13 w 83"/>
              <a:gd name="T39" fmla="*/ 72 h 119"/>
              <a:gd name="T40" fmla="*/ 45 w 83"/>
              <a:gd name="T41" fmla="*/ 94 h 119"/>
              <a:gd name="T42" fmla="*/ 8 w 83"/>
              <a:gd name="T43" fmla="*/ 119 h 119"/>
              <a:gd name="T44" fmla="*/ 0 w 83"/>
              <a:gd name="T45" fmla="*/ 115 h 119"/>
              <a:gd name="T46" fmla="*/ 3 w 83"/>
              <a:gd name="T47" fmla="*/ 70 h 119"/>
              <a:gd name="T48" fmla="*/ 6 w 83"/>
              <a:gd name="T49" fmla="*/ 66 h 119"/>
              <a:gd name="T50" fmla="*/ 28 w 83"/>
              <a:gd name="T51" fmla="*/ 27 h 119"/>
              <a:gd name="T52" fmla="*/ 37 w 83"/>
              <a:gd name="T53" fmla="*/ 12 h 119"/>
              <a:gd name="T54" fmla="*/ 40 w 83"/>
              <a:gd name="T55" fmla="*/ 7 h 119"/>
              <a:gd name="T56" fmla="*/ 48 w 83"/>
              <a:gd name="T57" fmla="*/ 1 h 119"/>
              <a:gd name="T58" fmla="*/ 58 w 83"/>
              <a:gd name="T59" fmla="*/ 2 h 119"/>
              <a:gd name="T60" fmla="*/ 76 w 83"/>
              <a:gd name="T61" fmla="*/ 13 h 119"/>
              <a:gd name="T62" fmla="*/ 83 w 83"/>
              <a:gd name="T63" fmla="*/ 21 h 119"/>
              <a:gd name="T64" fmla="*/ 81 w 83"/>
              <a:gd name="T65" fmla="*/ 31 h 119"/>
              <a:gd name="T66" fmla="*/ 45 w 83"/>
              <a:gd name="T67" fmla="*/ 94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3" h="119">
                <a:moveTo>
                  <a:pt x="45" y="17"/>
                </a:moveTo>
                <a:cubicBezTo>
                  <a:pt x="70" y="31"/>
                  <a:pt x="70" y="31"/>
                  <a:pt x="70" y="31"/>
                </a:cubicBezTo>
                <a:cubicBezTo>
                  <a:pt x="73" y="27"/>
                  <a:pt x="73" y="27"/>
                  <a:pt x="73" y="27"/>
                </a:cubicBezTo>
                <a:cubicBezTo>
                  <a:pt x="74" y="26"/>
                  <a:pt x="74" y="25"/>
                  <a:pt x="73" y="24"/>
                </a:cubicBezTo>
                <a:cubicBezTo>
                  <a:pt x="73" y="23"/>
                  <a:pt x="73" y="22"/>
                  <a:pt x="72" y="21"/>
                </a:cubicBezTo>
                <a:cubicBezTo>
                  <a:pt x="53" y="11"/>
                  <a:pt x="53" y="11"/>
                  <a:pt x="53" y="11"/>
                </a:cubicBezTo>
                <a:cubicBezTo>
                  <a:pt x="52" y="10"/>
                  <a:pt x="51" y="10"/>
                  <a:pt x="50" y="10"/>
                </a:cubicBezTo>
                <a:cubicBezTo>
                  <a:pt x="49" y="10"/>
                  <a:pt x="48" y="11"/>
                  <a:pt x="48" y="12"/>
                </a:cubicBezTo>
                <a:cubicBezTo>
                  <a:pt x="45" y="17"/>
                  <a:pt x="45" y="17"/>
                  <a:pt x="45" y="17"/>
                </a:cubicBezTo>
                <a:close/>
                <a:moveTo>
                  <a:pt x="40" y="26"/>
                </a:moveTo>
                <a:cubicBezTo>
                  <a:pt x="45" y="29"/>
                  <a:pt x="45" y="29"/>
                  <a:pt x="45" y="29"/>
                </a:cubicBezTo>
                <a:cubicBezTo>
                  <a:pt x="24" y="66"/>
                  <a:pt x="24" y="66"/>
                  <a:pt x="24" y="66"/>
                </a:cubicBezTo>
                <a:cubicBezTo>
                  <a:pt x="18" y="63"/>
                  <a:pt x="18" y="63"/>
                  <a:pt x="18" y="63"/>
                </a:cubicBezTo>
                <a:cubicBezTo>
                  <a:pt x="40" y="26"/>
                  <a:pt x="40" y="26"/>
                  <a:pt x="40" y="26"/>
                </a:cubicBezTo>
                <a:close/>
                <a:moveTo>
                  <a:pt x="13" y="72"/>
                </a:moveTo>
                <a:cubicBezTo>
                  <a:pt x="11" y="93"/>
                  <a:pt x="11" y="93"/>
                  <a:pt x="11" y="93"/>
                </a:cubicBezTo>
                <a:cubicBezTo>
                  <a:pt x="22" y="98"/>
                  <a:pt x="22" y="98"/>
                  <a:pt x="22" y="98"/>
                </a:cubicBezTo>
                <a:cubicBezTo>
                  <a:pt x="39" y="87"/>
                  <a:pt x="39" y="87"/>
                  <a:pt x="39" y="87"/>
                </a:cubicBezTo>
                <a:cubicBezTo>
                  <a:pt x="35" y="83"/>
                  <a:pt x="30" y="82"/>
                  <a:pt x="24" y="82"/>
                </a:cubicBezTo>
                <a:cubicBezTo>
                  <a:pt x="20" y="77"/>
                  <a:pt x="17" y="74"/>
                  <a:pt x="13" y="72"/>
                </a:cubicBezTo>
                <a:close/>
                <a:moveTo>
                  <a:pt x="45" y="94"/>
                </a:moveTo>
                <a:cubicBezTo>
                  <a:pt x="8" y="119"/>
                  <a:pt x="8" y="119"/>
                  <a:pt x="8" y="119"/>
                </a:cubicBezTo>
                <a:cubicBezTo>
                  <a:pt x="0" y="115"/>
                  <a:pt x="0" y="115"/>
                  <a:pt x="0" y="115"/>
                </a:cubicBezTo>
                <a:cubicBezTo>
                  <a:pt x="3" y="70"/>
                  <a:pt x="3" y="70"/>
                  <a:pt x="3" y="70"/>
                </a:cubicBezTo>
                <a:cubicBezTo>
                  <a:pt x="6" y="66"/>
                  <a:pt x="6" y="66"/>
                  <a:pt x="6" y="66"/>
                </a:cubicBezTo>
                <a:cubicBezTo>
                  <a:pt x="28" y="27"/>
                  <a:pt x="28" y="27"/>
                  <a:pt x="28" y="27"/>
                </a:cubicBezTo>
                <a:cubicBezTo>
                  <a:pt x="37" y="12"/>
                  <a:pt x="37" y="12"/>
                  <a:pt x="37" y="12"/>
                </a:cubicBezTo>
                <a:cubicBezTo>
                  <a:pt x="40" y="7"/>
                  <a:pt x="40" y="7"/>
                  <a:pt x="40" y="7"/>
                </a:cubicBezTo>
                <a:cubicBezTo>
                  <a:pt x="42" y="4"/>
                  <a:pt x="44" y="2"/>
                  <a:pt x="48" y="1"/>
                </a:cubicBezTo>
                <a:cubicBezTo>
                  <a:pt x="51" y="0"/>
                  <a:pt x="55" y="0"/>
                  <a:pt x="58" y="2"/>
                </a:cubicBezTo>
                <a:cubicBezTo>
                  <a:pt x="76" y="13"/>
                  <a:pt x="76" y="13"/>
                  <a:pt x="76" y="13"/>
                </a:cubicBezTo>
                <a:cubicBezTo>
                  <a:pt x="80" y="15"/>
                  <a:pt x="82" y="18"/>
                  <a:pt x="83" y="21"/>
                </a:cubicBezTo>
                <a:cubicBezTo>
                  <a:pt x="83" y="24"/>
                  <a:pt x="83" y="28"/>
                  <a:pt x="81" y="31"/>
                </a:cubicBezTo>
                <a:cubicBezTo>
                  <a:pt x="69" y="52"/>
                  <a:pt x="57" y="73"/>
                  <a:pt x="45" y="94"/>
                </a:cubicBezTo>
                <a:close/>
              </a:path>
            </a:pathLst>
          </a:custGeom>
          <a:solidFill>
            <a:schemeClr val="tx1">
              <a:lumMod val="65000"/>
              <a:lumOff val="35000"/>
            </a:schemeClr>
          </a:solidFill>
          <a:ln>
            <a:noFill/>
          </a:ln>
          <a:effectLst>
            <a:outerShdw blurRad="50800" dist="38100" dir="2700000" algn="tl" rotWithShape="0">
              <a:prstClr val="black">
                <a:alpha val="40000"/>
              </a:prstClr>
            </a:outerShdw>
          </a:effectLst>
        </p:spPr>
        <p:txBody>
          <a:bodyPr vert="horz" wrap="square" lIns="91438" tIns="45719" rIns="91438" bIns="45719" numCol="1" anchor="t" anchorCtr="0" compatLnSpc="1"/>
          <a:lstStyle/>
          <a:p>
            <a:endParaRPr lang="zh-CN" altLang="en-US"/>
          </a:p>
        </p:txBody>
      </p:sp>
      <p:sp>
        <p:nvSpPr>
          <p:cNvPr id="13" name="Rectangle 12"/>
          <p:cNvSpPr/>
          <p:nvPr/>
        </p:nvSpPr>
        <p:spPr>
          <a:xfrm>
            <a:off x="590133" y="1347614"/>
            <a:ext cx="5782067" cy="1477328"/>
          </a:xfrm>
          <a:prstGeom prst="rect">
            <a:avLst/>
          </a:prstGeom>
          <a:solidFill>
            <a:schemeClr val="accent5">
              <a:lumMod val="60000"/>
              <a:lumOff val="40000"/>
            </a:schemeClr>
          </a:solidFill>
          <a:ln w="28575">
            <a:solidFill>
              <a:schemeClr val="accent5">
                <a:lumMod val="50000"/>
              </a:schemeClr>
            </a:solidFill>
          </a:ln>
        </p:spPr>
        <p:txBody>
          <a:bodyPr wrap="square">
            <a:spAutoFit/>
          </a:bodyPr>
          <a:lstStyle/>
          <a:p>
            <a:r>
              <a:rPr lang="vi-VN" i="1">
                <a:latin typeface="+mj-lt"/>
              </a:rPr>
              <a:t>Luôn mấy hôm, tôi thấy lão Hạc chỉ ăn khoai. Rồi thì khoai cũng hết. Bắt đầu từ đấy, lão chế tạo được món gì, ăn món ấy. Hôm thì lão ăn củ chuối, hôm thì lão ăn sung luộc, hôm thì ăn rau má, với thỉnh thoảng một vài củ ráy, hay bữa trai, bữa ốc</a:t>
            </a:r>
            <a:endParaRPr lang="en-US" i="1">
              <a:latin typeface="+mj-lt"/>
            </a:endParaRPr>
          </a:p>
        </p:txBody>
      </p:sp>
      <p:sp>
        <p:nvSpPr>
          <p:cNvPr id="14" name="Rectangle 13"/>
          <p:cNvSpPr/>
          <p:nvPr/>
        </p:nvSpPr>
        <p:spPr>
          <a:xfrm>
            <a:off x="2293344" y="2931790"/>
            <a:ext cx="6095079" cy="1200329"/>
          </a:xfrm>
          <a:prstGeom prst="rect">
            <a:avLst/>
          </a:prstGeom>
          <a:solidFill>
            <a:schemeClr val="accent5">
              <a:lumMod val="75000"/>
            </a:schemeClr>
          </a:solidFill>
          <a:ln w="28575">
            <a:solidFill>
              <a:schemeClr val="accent5">
                <a:lumMod val="50000"/>
              </a:schemeClr>
            </a:solidFill>
          </a:ln>
        </p:spPr>
        <p:txBody>
          <a:bodyPr wrap="square">
            <a:spAutoFit/>
          </a:bodyPr>
          <a:lstStyle/>
          <a:p>
            <a:r>
              <a:rPr lang="vi-VN" i="1">
                <a:latin typeface="Times New Roman" pitchFamily="18" charset="0"/>
                <a:cs typeface="Times New Roman" pitchFamily="18" charset="0"/>
              </a:rPr>
              <a:t>Tôi giấu giếm vợ tôi, thỉnh thoảng giúp ngấm ngầm lão Hạc. Nhưng hình như lão cũng biết vợ tôi không ưng giúp lão. Lão từ chối tất cả những cái gì tôi cho lão. Lão từ chối một cách gần như là hách dịch. Và lão cứ xa tôi dần dần...</a:t>
            </a:r>
            <a:endParaRPr lang="en-US" i="1">
              <a:latin typeface="Times New Roman" pitchFamily="18" charset="0"/>
              <a:cs typeface="Times New Roman" pitchFamily="18" charset="0"/>
            </a:endParaRPr>
          </a:p>
        </p:txBody>
      </p:sp>
      <p:sp>
        <p:nvSpPr>
          <p:cNvPr id="15" name="Rectangle 14"/>
          <p:cNvSpPr/>
          <p:nvPr/>
        </p:nvSpPr>
        <p:spPr>
          <a:xfrm>
            <a:off x="251520" y="2931790"/>
            <a:ext cx="1910538" cy="1323439"/>
          </a:xfrm>
          <a:prstGeom prst="rect">
            <a:avLst/>
          </a:prstGeom>
        </p:spPr>
        <p:txBody>
          <a:bodyPr wrap="square">
            <a:spAutoFit/>
          </a:bodyPr>
          <a:lstStyle/>
          <a:p>
            <a:r>
              <a:rPr lang="en-US" sz="2000" b="1" i="1">
                <a:solidFill>
                  <a:schemeClr val="accent5">
                    <a:lumMod val="50000"/>
                  </a:schemeClr>
                </a:solidFill>
                <a:sym typeface="Wingdings" pitchFamily="2" charset="2"/>
              </a:rPr>
              <a:t> </a:t>
            </a:r>
            <a:r>
              <a:rPr lang="en-US" sz="2000" b="1" i="1">
                <a:solidFill>
                  <a:schemeClr val="accent5">
                    <a:lumMod val="50000"/>
                  </a:schemeClr>
                </a:solidFill>
              </a:rPr>
              <a:t>Giàu lòng tự trọng, không nhận sự sẻ chia của ông giáo</a:t>
            </a:r>
            <a:endParaRPr lang="en-US" sz="2000">
              <a:solidFill>
                <a:schemeClr val="accent5">
                  <a:lumMod val="50000"/>
                </a:schemeClr>
              </a:solidFill>
            </a:endParaRPr>
          </a:p>
        </p:txBody>
      </p:sp>
      <p:sp>
        <p:nvSpPr>
          <p:cNvPr id="16" name="Rectangle 15"/>
          <p:cNvSpPr/>
          <p:nvPr/>
        </p:nvSpPr>
        <p:spPr>
          <a:xfrm>
            <a:off x="6660232" y="1347614"/>
            <a:ext cx="2376264" cy="1323439"/>
          </a:xfrm>
          <a:prstGeom prst="rect">
            <a:avLst/>
          </a:prstGeom>
        </p:spPr>
        <p:txBody>
          <a:bodyPr wrap="square">
            <a:spAutoFit/>
          </a:bodyPr>
          <a:lstStyle/>
          <a:p>
            <a:r>
              <a:rPr lang="pt-BR" sz="2000" b="1" i="1">
                <a:solidFill>
                  <a:schemeClr val="accent5">
                    <a:lumMod val="50000"/>
                  </a:schemeClr>
                </a:solidFill>
                <a:sym typeface="Wingdings" pitchFamily="2" charset="2"/>
              </a:rPr>
              <a:t> </a:t>
            </a:r>
            <a:r>
              <a:rPr lang="pt-BR" sz="2000" b="1" i="1">
                <a:solidFill>
                  <a:schemeClr val="accent5">
                    <a:lumMod val="50000"/>
                  </a:schemeClr>
                </a:solidFill>
              </a:rPr>
              <a:t>Cuộc sống cùng cực, khổ sở. Vừa khổ về vật chất vừa mất đi người bạn</a:t>
            </a:r>
            <a:r>
              <a:rPr lang="pt-BR" sz="2000" b="1">
                <a:solidFill>
                  <a:schemeClr val="accent5">
                    <a:lumMod val="50000"/>
                  </a:schemeClr>
                </a:solidFill>
              </a:rPr>
              <a:t> </a:t>
            </a:r>
            <a:r>
              <a:rPr lang="pt-BR" sz="2000" b="1" i="1">
                <a:solidFill>
                  <a:schemeClr val="accent5">
                    <a:lumMod val="50000"/>
                  </a:schemeClr>
                </a:solidFill>
              </a:rPr>
              <a:t> </a:t>
            </a:r>
            <a:endParaRPr lang="en-US" sz="2000" b="1">
              <a:solidFill>
                <a:schemeClr val="accent5">
                  <a:lumMod val="50000"/>
                </a:schemeClr>
              </a:solidFill>
            </a:endParaRPr>
          </a:p>
        </p:txBody>
      </p:sp>
      <p:sp>
        <p:nvSpPr>
          <p:cNvPr id="17" name="TextBox 16"/>
          <p:cNvSpPr txBox="1"/>
          <p:nvPr/>
        </p:nvSpPr>
        <p:spPr>
          <a:xfrm>
            <a:off x="2035454" y="4371950"/>
            <a:ext cx="4336746" cy="461665"/>
          </a:xfrm>
          <a:prstGeom prst="rect">
            <a:avLst/>
          </a:prstGeom>
          <a:noFill/>
        </p:spPr>
        <p:txBody>
          <a:bodyPr wrap="square" rtlCol="0">
            <a:spAutoFit/>
          </a:bodyPr>
          <a:lstStyle/>
          <a:p>
            <a:r>
              <a:rPr lang="en-US" sz="2400" b="1">
                <a:solidFill>
                  <a:srgbClr val="FF0000"/>
                </a:solidFill>
                <a:sym typeface="Wingdings" pitchFamily="2" charset="2"/>
              </a:rPr>
              <a:t> </a:t>
            </a:r>
            <a:r>
              <a:rPr lang="en-US" sz="2400" b="1">
                <a:solidFill>
                  <a:srgbClr val="FF0000"/>
                </a:solidFill>
              </a:rPr>
              <a:t>Suy nghĩ tìm đến cái chết</a:t>
            </a:r>
          </a:p>
        </p:txBody>
      </p:sp>
    </p:spTree>
    <p:extLst>
      <p:ext uri="{BB962C8B-B14F-4D97-AF65-F5344CB8AC3E}">
        <p14:creationId xmlns:p14="http://schemas.microsoft.com/office/powerpoint/2010/main" xmlns="" val="2754559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2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heel(1)">
                                      <p:cBhvr>
                                        <p:cTn id="12" dur="20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circle(in)">
                                      <p:cBhvr>
                                        <p:cTn id="17" dur="20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wheel(1)">
                                      <p:cBhvr>
                                        <p:cTn id="22" dur="20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circle(in)">
                                      <p:cBhvr>
                                        <p:cTn id="27" dur="20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barn(inVertical)">
                                      <p:cBhvr>
                                        <p:cTn id="3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3" grpId="0" animBg="1"/>
      <p:bldP spid="14" grpId="0" animBg="1"/>
      <p:bldP spid="15" grpId="0"/>
      <p:bldP spid="16" grpId="0"/>
      <p:bldP spid="1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61950"/>
            <a:ext cx="8534400" cy="4232673"/>
          </a:xfrm>
        </p:spPr>
        <p:txBody>
          <a:bodyPr/>
          <a:lstStyle/>
          <a:p>
            <a:r>
              <a:rPr lang="en-US" dirty="0" smtClean="0">
                <a:latin typeface="Times New Roman" pitchFamily="18" charset="0"/>
                <a:cs typeface="Times New Roman" pitchFamily="18" charset="0"/>
                <a:sym typeface="Wingdings" pitchFamily="2" charset="2"/>
              </a:rPr>
              <a:t></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Hoàn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cảnh</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cùng</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cực</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đẩy</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lão</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Hạc</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tới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chỗ</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phải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lựa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chọn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Tiếp</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tục</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kéo</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dài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sự</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sống</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tàn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để</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trở</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thành</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kẻ</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báo</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hại</a:t>
            </a:r>
            <a:r>
              <a:rPr lang="en-US" dirty="0" smtClean="0">
                <a:latin typeface="Times New Roman" pitchFamily="18" charset="0"/>
                <a:cs typeface="Times New Roman" pitchFamily="18" charset="0"/>
              </a:rPr>
              <a:t> con hay </a:t>
            </a:r>
            <a:r>
              <a:rPr lang="en-US" dirty="0" err="1" smtClean="0">
                <a:latin typeface="Times New Roman" pitchFamily="18" charset="0"/>
                <a:cs typeface="Times New Roman" pitchFamily="18" charset="0"/>
              </a:rPr>
              <a:t>là</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chết</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đi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để</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trọn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đạo</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làm</a:t>
            </a:r>
            <a:r>
              <a:rPr lang="en-US" dirty="0" smtClean="0">
                <a:latin typeface="Times New Roman" pitchFamily="18" charset="0"/>
                <a:cs typeface="Times New Roman" pitchFamily="18" charset="0"/>
              </a:rPr>
              <a:t> cha. </a:t>
            </a:r>
            <a:r>
              <a:rPr lang="en-US" dirty="0" err="1" smtClean="0">
                <a:latin typeface="Times New Roman" pitchFamily="18" charset="0"/>
                <a:cs typeface="Times New Roman" pitchFamily="18" charset="0"/>
              </a:rPr>
              <a:t>Một</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người</a:t>
            </a:r>
            <a:r>
              <a:rPr lang="en-US" dirty="0" smtClean="0">
                <a:latin typeface="Times New Roman" pitchFamily="18" charset="0"/>
                <a:cs typeface="Times New Roman" pitchFamily="18" charset="0"/>
              </a:rPr>
              <a:t> cha </a:t>
            </a:r>
            <a:r>
              <a:rPr lang="en-US" dirty="0" err="1" smtClean="0">
                <a:latin typeface="Times New Roman" pitchFamily="18" charset="0"/>
                <a:cs typeface="Times New Roman" pitchFamily="18" charset="0"/>
              </a:rPr>
              <a:t>thương</a:t>
            </a:r>
            <a:r>
              <a:rPr lang="en-US" dirty="0" smtClean="0">
                <a:latin typeface="Times New Roman" pitchFamily="18" charset="0"/>
                <a:cs typeface="Times New Roman" pitchFamily="18" charset="0"/>
              </a:rPr>
              <a:t> con </a:t>
            </a:r>
            <a:r>
              <a:rPr lang="en-US" dirty="0" err="1" smtClean="0">
                <a:latin typeface="Times New Roman" pitchFamily="18" charset="0"/>
                <a:cs typeface="Times New Roman" pitchFamily="18" charset="0"/>
              </a:rPr>
              <a:t>rất</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mực</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như</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lão</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tất</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yếu</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sẽ</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tìm</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đến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cái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chết</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để</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giữ</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mảnh</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vườn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cho</a:t>
            </a:r>
            <a:r>
              <a:rPr lang="en-US" dirty="0" smtClean="0">
                <a:latin typeface="Times New Roman" pitchFamily="18" charset="0"/>
                <a:cs typeface="Times New Roman" pitchFamily="18" charset="0"/>
              </a:rPr>
              <a:t> con</a:t>
            </a:r>
          </a:p>
          <a:p>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amond 5"/>
          <p:cNvSpPr/>
          <p:nvPr/>
        </p:nvSpPr>
        <p:spPr>
          <a:xfrm>
            <a:off x="304800" y="361950"/>
            <a:ext cx="257273" cy="216024"/>
          </a:xfrm>
          <a:prstGeom prst="diamond">
            <a:avLst/>
          </a:prstGeom>
          <a:solidFill>
            <a:schemeClr val="tx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en-US"/>
          </a:p>
        </p:txBody>
      </p:sp>
      <p:sp>
        <p:nvSpPr>
          <p:cNvPr id="7" name="TextBox 6"/>
          <p:cNvSpPr txBox="1"/>
          <p:nvPr/>
        </p:nvSpPr>
        <p:spPr>
          <a:xfrm>
            <a:off x="467544" y="209550"/>
            <a:ext cx="2736304" cy="400108"/>
          </a:xfrm>
          <a:prstGeom prst="rect">
            <a:avLst/>
          </a:prstGeom>
          <a:noFill/>
        </p:spPr>
        <p:txBody>
          <a:bodyPr wrap="square" lIns="91438" tIns="45719" rIns="91438" bIns="45719" rtlCol="0">
            <a:spAutoFit/>
          </a:bodyPr>
          <a:lstStyle/>
          <a:p>
            <a:r>
              <a:rPr lang="en-US" sz="2000" b="1" u="sng" dirty="0" err="1"/>
              <a:t>Nhân</a:t>
            </a:r>
            <a:r>
              <a:rPr lang="en-US" sz="2000" b="1" u="sng" dirty="0"/>
              <a:t> </a:t>
            </a:r>
            <a:r>
              <a:rPr lang="en-US" sz="2000" b="1" u="sng" dirty="0" err="1"/>
              <a:t>vật</a:t>
            </a:r>
            <a:r>
              <a:rPr lang="en-US" sz="2000" b="1" u="sng" dirty="0"/>
              <a:t> </a:t>
            </a:r>
            <a:r>
              <a:rPr lang="en-US" sz="2000" b="1" u="sng" dirty="0" err="1"/>
              <a:t>Lão</a:t>
            </a:r>
            <a:r>
              <a:rPr lang="en-US" sz="2000" b="1" u="sng" dirty="0"/>
              <a:t> </a:t>
            </a:r>
            <a:r>
              <a:rPr lang="en-US" sz="2000" b="1" u="sng" dirty="0" err="1"/>
              <a:t>Hạc</a:t>
            </a:r>
            <a:endParaRPr lang="en-US" sz="2000" b="1" u="sng" dirty="0"/>
          </a:p>
        </p:txBody>
      </p:sp>
      <p:sp>
        <p:nvSpPr>
          <p:cNvPr id="9" name="TextBox 8"/>
          <p:cNvSpPr txBox="1"/>
          <p:nvPr/>
        </p:nvSpPr>
        <p:spPr>
          <a:xfrm>
            <a:off x="152400" y="209550"/>
            <a:ext cx="329407" cy="369332"/>
          </a:xfrm>
          <a:prstGeom prst="rect">
            <a:avLst/>
          </a:prstGeom>
          <a:noFill/>
        </p:spPr>
        <p:txBody>
          <a:bodyPr wrap="square" lIns="91438" tIns="45719" rIns="91438" bIns="45719" rtlCol="0">
            <a:spAutoFit/>
          </a:bodyPr>
          <a:lstStyle/>
          <a:p>
            <a:r>
              <a:rPr lang="en-US" b="1" dirty="0"/>
              <a:t>1</a:t>
            </a:r>
          </a:p>
        </p:txBody>
      </p:sp>
      <p:sp>
        <p:nvSpPr>
          <p:cNvPr id="10" name="TextBox 9"/>
          <p:cNvSpPr txBox="1"/>
          <p:nvPr/>
        </p:nvSpPr>
        <p:spPr>
          <a:xfrm>
            <a:off x="5715000" y="693545"/>
            <a:ext cx="4761656" cy="461663"/>
          </a:xfrm>
          <a:prstGeom prst="rect">
            <a:avLst/>
          </a:prstGeom>
          <a:noFill/>
        </p:spPr>
        <p:txBody>
          <a:bodyPr wrap="square" lIns="91438" tIns="45719" rIns="91438" bIns="45719" rtlCol="0">
            <a:spAutoFit/>
          </a:bodyPr>
          <a:lstStyle/>
          <a:p>
            <a:r>
              <a:rPr lang="en-US" sz="2400" b="1" dirty="0">
                <a:latin typeface="Times New Roman" pitchFamily="18" charset="0"/>
                <a:cs typeface="Times New Roman" pitchFamily="18" charset="0"/>
              </a:rPr>
              <a:t>e. </a:t>
            </a:r>
            <a:r>
              <a:rPr lang="en-US" sz="2400" b="1" dirty="0" err="1">
                <a:latin typeface="Times New Roman" pitchFamily="18" charset="0"/>
                <a:cs typeface="Times New Roman" pitchFamily="18" charset="0"/>
              </a:rPr>
              <a:t>Cái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chết</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của</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lão</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Hạc</a:t>
            </a:r>
            <a:endParaRPr lang="en-US" sz="2400" b="1" dirty="0">
              <a:latin typeface="Times New Roman" pitchFamily="18" charset="0"/>
              <a:cs typeface="Times New Roman" pitchFamily="18" charset="0"/>
            </a:endParaRPr>
          </a:p>
        </p:txBody>
      </p:sp>
      <p:pic>
        <p:nvPicPr>
          <p:cNvPr id="14" name="Picture 1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rot="20981079">
            <a:off x="5777430" y="1854177"/>
            <a:ext cx="3340515" cy="250538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5" name="Rectangle 14"/>
          <p:cNvSpPr/>
          <p:nvPr/>
        </p:nvSpPr>
        <p:spPr>
          <a:xfrm>
            <a:off x="251520" y="514350"/>
            <a:ext cx="5328591" cy="4830604"/>
          </a:xfrm>
          <a:prstGeom prst="rect">
            <a:avLst/>
          </a:prstGeom>
          <a:ln w="38100">
            <a:solidFill>
              <a:schemeClr val="accent5">
                <a:lumMod val="75000"/>
              </a:schemeClr>
            </a:solidFill>
          </a:ln>
        </p:spPr>
        <p:txBody>
          <a:bodyPr wrap="square">
            <a:spAutoFit/>
          </a:bodyPr>
          <a:lstStyle/>
          <a:p>
            <a:r>
              <a:rPr lang="vi-VN" sz="2000" dirty="0">
                <a:solidFill>
                  <a:srgbClr val="0070C0"/>
                </a:solidFill>
                <a:latin typeface="+mj-lt"/>
              </a:rPr>
              <a:t>Lão Hạc đang vật vã ở trên giường, đầu tóc rũ rượi, quần áo xộc xệch, hai mắt long sòng sọc. Lão tru tréo, bọt mép sùi ra, khắp người chốc chốc lại bị giật mạnh một cái, nẩy lên. Hai người đàn ông lực lưỡng phải ngồi đè lên người lão. Lão vật vã đến hai giờ đồng hồ rồi mới chết. Cái chết thật là dữ dội. Chẳng ai hiểu lão chết vì bệnh gì mà đau đớn và bất thình lình như vậy. Chỉ có tôi với binh Tư hiểu. Nhưng nói ra làm gì nữa! Lão Hạc ơi! Lão hãy yên lòng mà nhắm mắt! Lão đừng lo gì cho cái vườn của lão. Tôi sẽ cố giữ gìn cho lão. Đến khi con trai lão về, tôi sẽ trao lại cho hắn và bảo hắn: “Đây là cái vườn mà ông cụ thân sinh ra anh đã cố để lại cho anh trọn vẹn: cụ thà chết </a:t>
            </a:r>
            <a:r>
              <a:rPr lang="vi-VN" dirty="0">
                <a:solidFill>
                  <a:srgbClr val="0070C0"/>
                </a:solidFill>
                <a:latin typeface="+mj-lt"/>
              </a:rPr>
              <a:t>chứ không chịu bán đi một sào...”.</a:t>
            </a:r>
            <a:endParaRPr lang="en-US" dirty="0">
              <a:solidFill>
                <a:srgbClr val="0070C0"/>
              </a:solidFill>
              <a:latin typeface="+mj-lt"/>
            </a:endParaRPr>
          </a:p>
        </p:txBody>
      </p:sp>
    </p:spTree>
    <p:extLst>
      <p:ext uri="{BB962C8B-B14F-4D97-AF65-F5344CB8AC3E}">
        <p14:creationId xmlns:p14="http://schemas.microsoft.com/office/powerpoint/2010/main" xmlns="" val="1647593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80">
                                          <p:stCondLst>
                                            <p:cond delay="0"/>
                                          </p:stCondLst>
                                        </p:cTn>
                                        <p:tgtEl>
                                          <p:spTgt spid="10"/>
                                        </p:tgtEl>
                                      </p:cBhvr>
                                    </p:animEffect>
                                    <p:anim calcmode="lin" valueType="num">
                                      <p:cBhvr>
                                        <p:cTn id="8"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13" dur="26">
                                          <p:stCondLst>
                                            <p:cond delay="650"/>
                                          </p:stCondLst>
                                        </p:cTn>
                                        <p:tgtEl>
                                          <p:spTgt spid="10"/>
                                        </p:tgtEl>
                                      </p:cBhvr>
                                      <p:to x="100000" y="60000"/>
                                    </p:animScale>
                                    <p:animScale>
                                      <p:cBhvr>
                                        <p:cTn id="14" dur="166" decel="50000">
                                          <p:stCondLst>
                                            <p:cond delay="676"/>
                                          </p:stCondLst>
                                        </p:cTn>
                                        <p:tgtEl>
                                          <p:spTgt spid="10"/>
                                        </p:tgtEl>
                                      </p:cBhvr>
                                      <p:to x="100000" y="100000"/>
                                    </p:animScale>
                                    <p:animScale>
                                      <p:cBhvr>
                                        <p:cTn id="15" dur="26">
                                          <p:stCondLst>
                                            <p:cond delay="1312"/>
                                          </p:stCondLst>
                                        </p:cTn>
                                        <p:tgtEl>
                                          <p:spTgt spid="10"/>
                                        </p:tgtEl>
                                      </p:cBhvr>
                                      <p:to x="100000" y="80000"/>
                                    </p:animScale>
                                    <p:animScale>
                                      <p:cBhvr>
                                        <p:cTn id="16" dur="166" decel="50000">
                                          <p:stCondLst>
                                            <p:cond delay="1338"/>
                                          </p:stCondLst>
                                        </p:cTn>
                                        <p:tgtEl>
                                          <p:spTgt spid="10"/>
                                        </p:tgtEl>
                                      </p:cBhvr>
                                      <p:to x="100000" y="100000"/>
                                    </p:animScale>
                                    <p:animScale>
                                      <p:cBhvr>
                                        <p:cTn id="17" dur="26">
                                          <p:stCondLst>
                                            <p:cond delay="1642"/>
                                          </p:stCondLst>
                                        </p:cTn>
                                        <p:tgtEl>
                                          <p:spTgt spid="10"/>
                                        </p:tgtEl>
                                      </p:cBhvr>
                                      <p:to x="100000" y="90000"/>
                                    </p:animScale>
                                    <p:animScale>
                                      <p:cBhvr>
                                        <p:cTn id="18" dur="166" decel="50000">
                                          <p:stCondLst>
                                            <p:cond delay="1668"/>
                                          </p:stCondLst>
                                        </p:cTn>
                                        <p:tgtEl>
                                          <p:spTgt spid="10"/>
                                        </p:tgtEl>
                                      </p:cBhvr>
                                      <p:to x="100000" y="100000"/>
                                    </p:animScale>
                                    <p:animScale>
                                      <p:cBhvr>
                                        <p:cTn id="19" dur="26">
                                          <p:stCondLst>
                                            <p:cond delay="1808"/>
                                          </p:stCondLst>
                                        </p:cTn>
                                        <p:tgtEl>
                                          <p:spTgt spid="10"/>
                                        </p:tgtEl>
                                      </p:cBhvr>
                                      <p:to x="100000" y="95000"/>
                                    </p:animScale>
                                    <p:animScale>
                                      <p:cBhvr>
                                        <p:cTn id="20" dur="166" decel="50000">
                                          <p:stCondLst>
                                            <p:cond delay="1834"/>
                                          </p:stCondLst>
                                        </p:cTn>
                                        <p:tgtEl>
                                          <p:spTgt spid="10"/>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wipe(down)">
                                      <p:cBhvr>
                                        <p:cTn id="23" dur="580">
                                          <p:stCondLst>
                                            <p:cond delay="0"/>
                                          </p:stCondLst>
                                        </p:cTn>
                                        <p:tgtEl>
                                          <p:spTgt spid="14"/>
                                        </p:tgtEl>
                                      </p:cBhvr>
                                    </p:animEffect>
                                    <p:anim calcmode="lin" valueType="num">
                                      <p:cBhvr>
                                        <p:cTn id="24"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29" dur="26">
                                          <p:stCondLst>
                                            <p:cond delay="650"/>
                                          </p:stCondLst>
                                        </p:cTn>
                                        <p:tgtEl>
                                          <p:spTgt spid="14"/>
                                        </p:tgtEl>
                                      </p:cBhvr>
                                      <p:to x="100000" y="60000"/>
                                    </p:animScale>
                                    <p:animScale>
                                      <p:cBhvr>
                                        <p:cTn id="30" dur="166" decel="50000">
                                          <p:stCondLst>
                                            <p:cond delay="676"/>
                                          </p:stCondLst>
                                        </p:cTn>
                                        <p:tgtEl>
                                          <p:spTgt spid="14"/>
                                        </p:tgtEl>
                                      </p:cBhvr>
                                      <p:to x="100000" y="100000"/>
                                    </p:animScale>
                                    <p:animScale>
                                      <p:cBhvr>
                                        <p:cTn id="31" dur="26">
                                          <p:stCondLst>
                                            <p:cond delay="1312"/>
                                          </p:stCondLst>
                                        </p:cTn>
                                        <p:tgtEl>
                                          <p:spTgt spid="14"/>
                                        </p:tgtEl>
                                      </p:cBhvr>
                                      <p:to x="100000" y="80000"/>
                                    </p:animScale>
                                    <p:animScale>
                                      <p:cBhvr>
                                        <p:cTn id="32" dur="166" decel="50000">
                                          <p:stCondLst>
                                            <p:cond delay="1338"/>
                                          </p:stCondLst>
                                        </p:cTn>
                                        <p:tgtEl>
                                          <p:spTgt spid="14"/>
                                        </p:tgtEl>
                                      </p:cBhvr>
                                      <p:to x="100000" y="100000"/>
                                    </p:animScale>
                                    <p:animScale>
                                      <p:cBhvr>
                                        <p:cTn id="33" dur="26">
                                          <p:stCondLst>
                                            <p:cond delay="1642"/>
                                          </p:stCondLst>
                                        </p:cTn>
                                        <p:tgtEl>
                                          <p:spTgt spid="14"/>
                                        </p:tgtEl>
                                      </p:cBhvr>
                                      <p:to x="100000" y="90000"/>
                                    </p:animScale>
                                    <p:animScale>
                                      <p:cBhvr>
                                        <p:cTn id="34" dur="166" decel="50000">
                                          <p:stCondLst>
                                            <p:cond delay="1668"/>
                                          </p:stCondLst>
                                        </p:cTn>
                                        <p:tgtEl>
                                          <p:spTgt spid="14"/>
                                        </p:tgtEl>
                                      </p:cBhvr>
                                      <p:to x="100000" y="100000"/>
                                    </p:animScale>
                                    <p:animScale>
                                      <p:cBhvr>
                                        <p:cTn id="35" dur="26">
                                          <p:stCondLst>
                                            <p:cond delay="1808"/>
                                          </p:stCondLst>
                                        </p:cTn>
                                        <p:tgtEl>
                                          <p:spTgt spid="14"/>
                                        </p:tgtEl>
                                      </p:cBhvr>
                                      <p:to x="100000" y="95000"/>
                                    </p:animScale>
                                    <p:animScale>
                                      <p:cBhvr>
                                        <p:cTn id="36" dur="166" decel="50000">
                                          <p:stCondLst>
                                            <p:cond delay="1834"/>
                                          </p:stCondLst>
                                        </p:cTn>
                                        <p:tgtEl>
                                          <p:spTgt spid="14"/>
                                        </p:tgtEl>
                                      </p:cBhvr>
                                      <p:to x="100000" y="100000"/>
                                    </p:animScale>
                                  </p:childTnLst>
                                </p:cTn>
                              </p:par>
                              <p:par>
                                <p:cTn id="37" presetID="26" presetClass="entr" presetSubtype="0" fill="hold" grpId="0" nodeType="with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wipe(down)">
                                      <p:cBhvr>
                                        <p:cTn id="39" dur="580">
                                          <p:stCondLst>
                                            <p:cond delay="0"/>
                                          </p:stCondLst>
                                        </p:cTn>
                                        <p:tgtEl>
                                          <p:spTgt spid="15"/>
                                        </p:tgtEl>
                                      </p:cBhvr>
                                    </p:animEffect>
                                    <p:anim calcmode="lin" valueType="num">
                                      <p:cBhvr>
                                        <p:cTn id="40"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45" dur="26">
                                          <p:stCondLst>
                                            <p:cond delay="650"/>
                                          </p:stCondLst>
                                        </p:cTn>
                                        <p:tgtEl>
                                          <p:spTgt spid="15"/>
                                        </p:tgtEl>
                                      </p:cBhvr>
                                      <p:to x="100000" y="60000"/>
                                    </p:animScale>
                                    <p:animScale>
                                      <p:cBhvr>
                                        <p:cTn id="46" dur="166" decel="50000">
                                          <p:stCondLst>
                                            <p:cond delay="676"/>
                                          </p:stCondLst>
                                        </p:cTn>
                                        <p:tgtEl>
                                          <p:spTgt spid="15"/>
                                        </p:tgtEl>
                                      </p:cBhvr>
                                      <p:to x="100000" y="100000"/>
                                    </p:animScale>
                                    <p:animScale>
                                      <p:cBhvr>
                                        <p:cTn id="47" dur="26">
                                          <p:stCondLst>
                                            <p:cond delay="1312"/>
                                          </p:stCondLst>
                                        </p:cTn>
                                        <p:tgtEl>
                                          <p:spTgt spid="15"/>
                                        </p:tgtEl>
                                      </p:cBhvr>
                                      <p:to x="100000" y="80000"/>
                                    </p:animScale>
                                    <p:animScale>
                                      <p:cBhvr>
                                        <p:cTn id="48" dur="166" decel="50000">
                                          <p:stCondLst>
                                            <p:cond delay="1338"/>
                                          </p:stCondLst>
                                        </p:cTn>
                                        <p:tgtEl>
                                          <p:spTgt spid="15"/>
                                        </p:tgtEl>
                                      </p:cBhvr>
                                      <p:to x="100000" y="100000"/>
                                    </p:animScale>
                                    <p:animScale>
                                      <p:cBhvr>
                                        <p:cTn id="49" dur="26">
                                          <p:stCondLst>
                                            <p:cond delay="1642"/>
                                          </p:stCondLst>
                                        </p:cTn>
                                        <p:tgtEl>
                                          <p:spTgt spid="15"/>
                                        </p:tgtEl>
                                      </p:cBhvr>
                                      <p:to x="100000" y="90000"/>
                                    </p:animScale>
                                    <p:animScale>
                                      <p:cBhvr>
                                        <p:cTn id="50" dur="166" decel="50000">
                                          <p:stCondLst>
                                            <p:cond delay="1668"/>
                                          </p:stCondLst>
                                        </p:cTn>
                                        <p:tgtEl>
                                          <p:spTgt spid="15"/>
                                        </p:tgtEl>
                                      </p:cBhvr>
                                      <p:to x="100000" y="100000"/>
                                    </p:animScale>
                                    <p:animScale>
                                      <p:cBhvr>
                                        <p:cTn id="51" dur="26">
                                          <p:stCondLst>
                                            <p:cond delay="1808"/>
                                          </p:stCondLst>
                                        </p:cTn>
                                        <p:tgtEl>
                                          <p:spTgt spid="15"/>
                                        </p:tgtEl>
                                      </p:cBhvr>
                                      <p:to x="100000" y="95000"/>
                                    </p:animScale>
                                    <p:animScale>
                                      <p:cBhvr>
                                        <p:cTn id="52" dur="166" decel="50000">
                                          <p:stCondLst>
                                            <p:cond delay="1834"/>
                                          </p:stCondLst>
                                        </p:cTn>
                                        <p:tgtEl>
                                          <p:spTgt spid="1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iamond 6"/>
          <p:cNvSpPr/>
          <p:nvPr/>
        </p:nvSpPr>
        <p:spPr>
          <a:xfrm>
            <a:off x="251521" y="771550"/>
            <a:ext cx="257273" cy="216024"/>
          </a:xfrm>
          <a:prstGeom prst="diamond">
            <a:avLst/>
          </a:prstGeom>
          <a:solidFill>
            <a:schemeClr val="tx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en-US"/>
          </a:p>
        </p:txBody>
      </p:sp>
      <p:sp>
        <p:nvSpPr>
          <p:cNvPr id="8" name="TextBox 7"/>
          <p:cNvSpPr txBox="1"/>
          <p:nvPr/>
        </p:nvSpPr>
        <p:spPr>
          <a:xfrm>
            <a:off x="467544" y="627534"/>
            <a:ext cx="2736304" cy="400110"/>
          </a:xfrm>
          <a:prstGeom prst="rect">
            <a:avLst/>
          </a:prstGeom>
          <a:noFill/>
        </p:spPr>
        <p:txBody>
          <a:bodyPr wrap="square" lIns="91438" tIns="45719" rIns="91438" bIns="45719" rtlCol="0">
            <a:spAutoFit/>
          </a:bodyPr>
          <a:lstStyle/>
          <a:p>
            <a:r>
              <a:rPr lang="en-US" sz="2000" b="1" u="sng"/>
              <a:t>Nhân vật Lão Hạc</a:t>
            </a:r>
          </a:p>
        </p:txBody>
      </p:sp>
      <p:sp>
        <p:nvSpPr>
          <p:cNvPr id="10" name="TextBox 9"/>
          <p:cNvSpPr txBox="1"/>
          <p:nvPr/>
        </p:nvSpPr>
        <p:spPr>
          <a:xfrm>
            <a:off x="-1687" y="546235"/>
            <a:ext cx="253207" cy="369332"/>
          </a:xfrm>
          <a:prstGeom prst="rect">
            <a:avLst/>
          </a:prstGeom>
          <a:noFill/>
        </p:spPr>
        <p:txBody>
          <a:bodyPr wrap="square" lIns="91438" tIns="45719" rIns="91438" bIns="45719" rtlCol="0">
            <a:spAutoFit/>
          </a:bodyPr>
          <a:lstStyle/>
          <a:p>
            <a:r>
              <a:rPr lang="en-US" b="1"/>
              <a:t>1</a:t>
            </a:r>
          </a:p>
        </p:txBody>
      </p:sp>
      <p:sp>
        <p:nvSpPr>
          <p:cNvPr id="11" name="TextBox 10"/>
          <p:cNvSpPr txBox="1"/>
          <p:nvPr/>
        </p:nvSpPr>
        <p:spPr>
          <a:xfrm>
            <a:off x="5364362" y="693545"/>
            <a:ext cx="5112294" cy="461663"/>
          </a:xfrm>
          <a:prstGeom prst="rect">
            <a:avLst/>
          </a:prstGeom>
          <a:noFill/>
        </p:spPr>
        <p:txBody>
          <a:bodyPr wrap="square" lIns="91438" tIns="45719" rIns="91438" bIns="45719" rtlCol="0">
            <a:spAutoFit/>
          </a:bodyPr>
          <a:lstStyle/>
          <a:p>
            <a:r>
              <a:rPr lang="en-US" sz="2400" b="1">
                <a:latin typeface="Times New Roman" pitchFamily="18" charset="0"/>
                <a:cs typeface="Times New Roman" pitchFamily="18" charset="0"/>
              </a:rPr>
              <a:t>e. Cái chết của lão Hạc</a:t>
            </a:r>
          </a:p>
        </p:txBody>
      </p:sp>
      <p:sp>
        <p:nvSpPr>
          <p:cNvPr id="12" name="Freeform 75"/>
          <p:cNvSpPr>
            <a:spLocks noEditPoints="1"/>
          </p:cNvSpPr>
          <p:nvPr/>
        </p:nvSpPr>
        <p:spPr bwMode="auto">
          <a:xfrm>
            <a:off x="8628934" y="411510"/>
            <a:ext cx="407562" cy="586390"/>
          </a:xfrm>
          <a:custGeom>
            <a:avLst/>
            <a:gdLst>
              <a:gd name="T0" fmla="*/ 45 w 83"/>
              <a:gd name="T1" fmla="*/ 17 h 119"/>
              <a:gd name="T2" fmla="*/ 70 w 83"/>
              <a:gd name="T3" fmla="*/ 31 h 119"/>
              <a:gd name="T4" fmla="*/ 73 w 83"/>
              <a:gd name="T5" fmla="*/ 27 h 119"/>
              <a:gd name="T6" fmla="*/ 73 w 83"/>
              <a:gd name="T7" fmla="*/ 24 h 119"/>
              <a:gd name="T8" fmla="*/ 72 w 83"/>
              <a:gd name="T9" fmla="*/ 21 h 119"/>
              <a:gd name="T10" fmla="*/ 53 w 83"/>
              <a:gd name="T11" fmla="*/ 11 h 119"/>
              <a:gd name="T12" fmla="*/ 50 w 83"/>
              <a:gd name="T13" fmla="*/ 10 h 119"/>
              <a:gd name="T14" fmla="*/ 48 w 83"/>
              <a:gd name="T15" fmla="*/ 12 h 119"/>
              <a:gd name="T16" fmla="*/ 45 w 83"/>
              <a:gd name="T17" fmla="*/ 17 h 119"/>
              <a:gd name="T18" fmla="*/ 40 w 83"/>
              <a:gd name="T19" fmla="*/ 26 h 119"/>
              <a:gd name="T20" fmla="*/ 45 w 83"/>
              <a:gd name="T21" fmla="*/ 29 h 119"/>
              <a:gd name="T22" fmla="*/ 24 w 83"/>
              <a:gd name="T23" fmla="*/ 66 h 119"/>
              <a:gd name="T24" fmla="*/ 18 w 83"/>
              <a:gd name="T25" fmla="*/ 63 h 119"/>
              <a:gd name="T26" fmla="*/ 40 w 83"/>
              <a:gd name="T27" fmla="*/ 26 h 119"/>
              <a:gd name="T28" fmla="*/ 13 w 83"/>
              <a:gd name="T29" fmla="*/ 72 h 119"/>
              <a:gd name="T30" fmla="*/ 11 w 83"/>
              <a:gd name="T31" fmla="*/ 93 h 119"/>
              <a:gd name="T32" fmla="*/ 22 w 83"/>
              <a:gd name="T33" fmla="*/ 98 h 119"/>
              <a:gd name="T34" fmla="*/ 39 w 83"/>
              <a:gd name="T35" fmla="*/ 87 h 119"/>
              <a:gd name="T36" fmla="*/ 24 w 83"/>
              <a:gd name="T37" fmla="*/ 82 h 119"/>
              <a:gd name="T38" fmla="*/ 13 w 83"/>
              <a:gd name="T39" fmla="*/ 72 h 119"/>
              <a:gd name="T40" fmla="*/ 45 w 83"/>
              <a:gd name="T41" fmla="*/ 94 h 119"/>
              <a:gd name="T42" fmla="*/ 8 w 83"/>
              <a:gd name="T43" fmla="*/ 119 h 119"/>
              <a:gd name="T44" fmla="*/ 0 w 83"/>
              <a:gd name="T45" fmla="*/ 115 h 119"/>
              <a:gd name="T46" fmla="*/ 3 w 83"/>
              <a:gd name="T47" fmla="*/ 70 h 119"/>
              <a:gd name="T48" fmla="*/ 6 w 83"/>
              <a:gd name="T49" fmla="*/ 66 h 119"/>
              <a:gd name="T50" fmla="*/ 28 w 83"/>
              <a:gd name="T51" fmla="*/ 27 h 119"/>
              <a:gd name="T52" fmla="*/ 37 w 83"/>
              <a:gd name="T53" fmla="*/ 12 h 119"/>
              <a:gd name="T54" fmla="*/ 40 w 83"/>
              <a:gd name="T55" fmla="*/ 7 h 119"/>
              <a:gd name="T56" fmla="*/ 48 w 83"/>
              <a:gd name="T57" fmla="*/ 1 h 119"/>
              <a:gd name="T58" fmla="*/ 58 w 83"/>
              <a:gd name="T59" fmla="*/ 2 h 119"/>
              <a:gd name="T60" fmla="*/ 76 w 83"/>
              <a:gd name="T61" fmla="*/ 13 h 119"/>
              <a:gd name="T62" fmla="*/ 83 w 83"/>
              <a:gd name="T63" fmla="*/ 21 h 119"/>
              <a:gd name="T64" fmla="*/ 81 w 83"/>
              <a:gd name="T65" fmla="*/ 31 h 119"/>
              <a:gd name="T66" fmla="*/ 45 w 83"/>
              <a:gd name="T67" fmla="*/ 94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3" h="119">
                <a:moveTo>
                  <a:pt x="45" y="17"/>
                </a:moveTo>
                <a:cubicBezTo>
                  <a:pt x="70" y="31"/>
                  <a:pt x="70" y="31"/>
                  <a:pt x="70" y="31"/>
                </a:cubicBezTo>
                <a:cubicBezTo>
                  <a:pt x="73" y="27"/>
                  <a:pt x="73" y="27"/>
                  <a:pt x="73" y="27"/>
                </a:cubicBezTo>
                <a:cubicBezTo>
                  <a:pt x="74" y="26"/>
                  <a:pt x="74" y="25"/>
                  <a:pt x="73" y="24"/>
                </a:cubicBezTo>
                <a:cubicBezTo>
                  <a:pt x="73" y="23"/>
                  <a:pt x="73" y="22"/>
                  <a:pt x="72" y="21"/>
                </a:cubicBezTo>
                <a:cubicBezTo>
                  <a:pt x="53" y="11"/>
                  <a:pt x="53" y="11"/>
                  <a:pt x="53" y="11"/>
                </a:cubicBezTo>
                <a:cubicBezTo>
                  <a:pt x="52" y="10"/>
                  <a:pt x="51" y="10"/>
                  <a:pt x="50" y="10"/>
                </a:cubicBezTo>
                <a:cubicBezTo>
                  <a:pt x="49" y="10"/>
                  <a:pt x="48" y="11"/>
                  <a:pt x="48" y="12"/>
                </a:cubicBezTo>
                <a:cubicBezTo>
                  <a:pt x="45" y="17"/>
                  <a:pt x="45" y="17"/>
                  <a:pt x="45" y="17"/>
                </a:cubicBezTo>
                <a:close/>
                <a:moveTo>
                  <a:pt x="40" y="26"/>
                </a:moveTo>
                <a:cubicBezTo>
                  <a:pt x="45" y="29"/>
                  <a:pt x="45" y="29"/>
                  <a:pt x="45" y="29"/>
                </a:cubicBezTo>
                <a:cubicBezTo>
                  <a:pt x="24" y="66"/>
                  <a:pt x="24" y="66"/>
                  <a:pt x="24" y="66"/>
                </a:cubicBezTo>
                <a:cubicBezTo>
                  <a:pt x="18" y="63"/>
                  <a:pt x="18" y="63"/>
                  <a:pt x="18" y="63"/>
                </a:cubicBezTo>
                <a:cubicBezTo>
                  <a:pt x="40" y="26"/>
                  <a:pt x="40" y="26"/>
                  <a:pt x="40" y="26"/>
                </a:cubicBezTo>
                <a:close/>
                <a:moveTo>
                  <a:pt x="13" y="72"/>
                </a:moveTo>
                <a:cubicBezTo>
                  <a:pt x="11" y="93"/>
                  <a:pt x="11" y="93"/>
                  <a:pt x="11" y="93"/>
                </a:cubicBezTo>
                <a:cubicBezTo>
                  <a:pt x="22" y="98"/>
                  <a:pt x="22" y="98"/>
                  <a:pt x="22" y="98"/>
                </a:cubicBezTo>
                <a:cubicBezTo>
                  <a:pt x="39" y="87"/>
                  <a:pt x="39" y="87"/>
                  <a:pt x="39" y="87"/>
                </a:cubicBezTo>
                <a:cubicBezTo>
                  <a:pt x="35" y="83"/>
                  <a:pt x="30" y="82"/>
                  <a:pt x="24" y="82"/>
                </a:cubicBezTo>
                <a:cubicBezTo>
                  <a:pt x="20" y="77"/>
                  <a:pt x="17" y="74"/>
                  <a:pt x="13" y="72"/>
                </a:cubicBezTo>
                <a:close/>
                <a:moveTo>
                  <a:pt x="45" y="94"/>
                </a:moveTo>
                <a:cubicBezTo>
                  <a:pt x="8" y="119"/>
                  <a:pt x="8" y="119"/>
                  <a:pt x="8" y="119"/>
                </a:cubicBezTo>
                <a:cubicBezTo>
                  <a:pt x="0" y="115"/>
                  <a:pt x="0" y="115"/>
                  <a:pt x="0" y="115"/>
                </a:cubicBezTo>
                <a:cubicBezTo>
                  <a:pt x="3" y="70"/>
                  <a:pt x="3" y="70"/>
                  <a:pt x="3" y="70"/>
                </a:cubicBezTo>
                <a:cubicBezTo>
                  <a:pt x="6" y="66"/>
                  <a:pt x="6" y="66"/>
                  <a:pt x="6" y="66"/>
                </a:cubicBezTo>
                <a:cubicBezTo>
                  <a:pt x="28" y="27"/>
                  <a:pt x="28" y="27"/>
                  <a:pt x="28" y="27"/>
                </a:cubicBezTo>
                <a:cubicBezTo>
                  <a:pt x="37" y="12"/>
                  <a:pt x="37" y="12"/>
                  <a:pt x="37" y="12"/>
                </a:cubicBezTo>
                <a:cubicBezTo>
                  <a:pt x="40" y="7"/>
                  <a:pt x="40" y="7"/>
                  <a:pt x="40" y="7"/>
                </a:cubicBezTo>
                <a:cubicBezTo>
                  <a:pt x="42" y="4"/>
                  <a:pt x="44" y="2"/>
                  <a:pt x="48" y="1"/>
                </a:cubicBezTo>
                <a:cubicBezTo>
                  <a:pt x="51" y="0"/>
                  <a:pt x="55" y="0"/>
                  <a:pt x="58" y="2"/>
                </a:cubicBezTo>
                <a:cubicBezTo>
                  <a:pt x="76" y="13"/>
                  <a:pt x="76" y="13"/>
                  <a:pt x="76" y="13"/>
                </a:cubicBezTo>
                <a:cubicBezTo>
                  <a:pt x="80" y="15"/>
                  <a:pt x="82" y="18"/>
                  <a:pt x="83" y="21"/>
                </a:cubicBezTo>
                <a:cubicBezTo>
                  <a:pt x="83" y="24"/>
                  <a:pt x="83" y="28"/>
                  <a:pt x="81" y="31"/>
                </a:cubicBezTo>
                <a:cubicBezTo>
                  <a:pt x="69" y="52"/>
                  <a:pt x="57" y="73"/>
                  <a:pt x="45" y="94"/>
                </a:cubicBezTo>
                <a:close/>
              </a:path>
            </a:pathLst>
          </a:custGeom>
          <a:solidFill>
            <a:schemeClr val="tx1">
              <a:lumMod val="65000"/>
              <a:lumOff val="35000"/>
            </a:schemeClr>
          </a:solidFill>
          <a:ln>
            <a:noFill/>
          </a:ln>
          <a:effectLst>
            <a:outerShdw blurRad="50800" dist="38100" dir="2700000" algn="tl" rotWithShape="0">
              <a:prstClr val="black">
                <a:alpha val="40000"/>
              </a:prstClr>
            </a:outerShdw>
          </a:effectLst>
        </p:spPr>
        <p:txBody>
          <a:bodyPr vert="horz" wrap="square" lIns="91438" tIns="45719" rIns="91438" bIns="45719" numCol="1" anchor="t" anchorCtr="0" compatLnSpc="1"/>
          <a:lstStyle/>
          <a:p>
            <a:endParaRPr lang="zh-CN" altLang="en-US"/>
          </a:p>
        </p:txBody>
      </p:sp>
      <p:sp>
        <p:nvSpPr>
          <p:cNvPr id="13" name="Rectangle 12"/>
          <p:cNvSpPr/>
          <p:nvPr/>
        </p:nvSpPr>
        <p:spPr>
          <a:xfrm>
            <a:off x="4138249" y="1731461"/>
            <a:ext cx="5402303" cy="2246769"/>
          </a:xfrm>
          <a:prstGeom prst="rect">
            <a:avLst/>
          </a:prstGeom>
        </p:spPr>
        <p:txBody>
          <a:bodyPr wrap="square">
            <a:spAutoFit/>
          </a:bodyPr>
          <a:lstStyle/>
          <a:p>
            <a:r>
              <a:rPr lang="pt-BR" sz="2000" dirty="0">
                <a:latin typeface="Times New Roman" pitchFamily="18" charset="0"/>
                <a:cs typeface="Times New Roman" pitchFamily="18" charset="0"/>
              </a:rPr>
              <a:t>+ Lão xin bả chó </a:t>
            </a:r>
          </a:p>
          <a:p>
            <a:r>
              <a:rPr lang="pt-BR" sz="2000" dirty="0">
                <a:latin typeface="Times New Roman" pitchFamily="18" charset="0"/>
                <a:cs typeface="Times New Roman" pitchFamily="18" charset="0"/>
              </a:rPr>
              <a:t>+ Lão đang vật </a:t>
            </a:r>
            <a:r>
              <a:rPr lang="pt-BR" sz="2000" dirty="0" smtClean="0">
                <a:latin typeface="Times New Roman" pitchFamily="18" charset="0"/>
                <a:cs typeface="Times New Roman" pitchFamily="18" charset="0"/>
              </a:rPr>
              <a:t>vã </a:t>
            </a:r>
            <a:r>
              <a:rPr lang="pt-BR" sz="2000" dirty="0">
                <a:latin typeface="Times New Roman" pitchFamily="18" charset="0"/>
                <a:cs typeface="Times New Roman" pitchFamily="18" charset="0"/>
              </a:rPr>
              <a:t>ở trên giường</a:t>
            </a:r>
          </a:p>
          <a:p>
            <a:r>
              <a:rPr lang="pt-BR" sz="2000" dirty="0">
                <a:latin typeface="Times New Roman" pitchFamily="18" charset="0"/>
                <a:cs typeface="Times New Roman" pitchFamily="18" charset="0"/>
              </a:rPr>
              <a:t>+ Đầu tóc rũ rượi, quần áo xộc xệch, hai </a:t>
            </a:r>
          </a:p>
          <a:p>
            <a:r>
              <a:rPr lang="pt-BR" sz="2000" dirty="0">
                <a:latin typeface="Times New Roman" pitchFamily="18" charset="0"/>
                <a:cs typeface="Times New Roman" pitchFamily="18" charset="0"/>
              </a:rPr>
              <a:t>mắt long sòng sọc</a:t>
            </a:r>
          </a:p>
          <a:p>
            <a:r>
              <a:rPr lang="pt-BR" sz="2000" dirty="0">
                <a:latin typeface="Times New Roman" pitchFamily="18" charset="0"/>
                <a:cs typeface="Times New Roman" pitchFamily="18" charset="0"/>
              </a:rPr>
              <a:t>+ Lão tru tréo, bọt mép trào ra</a:t>
            </a:r>
          </a:p>
          <a:p>
            <a:r>
              <a:rPr lang="pt-BR" sz="2000" dirty="0">
                <a:latin typeface="Times New Roman" pitchFamily="18" charset="0"/>
                <a:cs typeface="Times New Roman" pitchFamily="18" charset="0"/>
              </a:rPr>
              <a:t>+ Chốc chốc lại bị giật mạnh nảy lên</a:t>
            </a:r>
          </a:p>
          <a:p>
            <a:r>
              <a:rPr lang="pt-BR" sz="2000" dirty="0">
                <a:latin typeface="Times New Roman" pitchFamily="18" charset="0"/>
                <a:cs typeface="Times New Roman" pitchFamily="18" charset="0"/>
              </a:rPr>
              <a:t>+ Vật </a:t>
            </a:r>
            <a:r>
              <a:rPr lang="pt-BR" sz="2000" dirty="0" smtClean="0">
                <a:latin typeface="Times New Roman" pitchFamily="18" charset="0"/>
                <a:cs typeface="Times New Roman" pitchFamily="18" charset="0"/>
              </a:rPr>
              <a:t>vã </a:t>
            </a:r>
            <a:r>
              <a:rPr lang="pt-BR" sz="2000" dirty="0">
                <a:latin typeface="Times New Roman" pitchFamily="18" charset="0"/>
                <a:cs typeface="Times New Roman" pitchFamily="18" charset="0"/>
              </a:rPr>
              <a:t>đến hai giờ mới chết</a:t>
            </a:r>
            <a:endParaRPr lang="en-US" sz="2000" dirty="0">
              <a:latin typeface="Times New Roman" pitchFamily="18" charset="0"/>
              <a:cs typeface="Times New Roman" pitchFamily="18" charset="0"/>
            </a:endParaRPr>
          </a:p>
        </p:txBody>
      </p:sp>
      <p:pic>
        <p:nvPicPr>
          <p:cNvPr id="14" name="Picture 1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rot="20981079">
            <a:off x="278096" y="1708066"/>
            <a:ext cx="3403812" cy="201813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6" name="Rectangle 14"/>
          <p:cNvSpPr>
            <a:spLocks noChangeArrowheads="1"/>
          </p:cNvSpPr>
          <p:nvPr/>
        </p:nvSpPr>
        <p:spPr bwMode="gray">
          <a:xfrm rot="3419336">
            <a:off x="3796137" y="1330115"/>
            <a:ext cx="330625" cy="309312"/>
          </a:xfrm>
          <a:prstGeom prst="rect">
            <a:avLst/>
          </a:prstGeom>
          <a:solidFill>
            <a:schemeClr val="accent1"/>
          </a:solidFill>
          <a:ln w="9525">
            <a:miter lim="800000"/>
            <a:headEnd/>
            <a:tailEnd/>
          </a:ln>
          <a:effectLst/>
          <a:scene3d>
            <a:camera prst="legacyPerspectiveFront">
              <a:rot lat="0" lon="1500000" rev="0"/>
            </a:camera>
            <a:lightRig rig="legacyFlat4" dir="b"/>
          </a:scene3d>
          <a:sp3d extrusionH="887400" prstMaterial="legacyMatte">
            <a:bevelT w="13500" h="13500" prst="angle"/>
            <a:bevelB w="13500" h="13500" prst="angle"/>
            <a:extrusionClr>
              <a:schemeClr val="accent1"/>
            </a:extrusionClr>
          </a:sp3d>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flatTx/>
          </a:bodyPr>
          <a:lstStyle/>
          <a:p>
            <a:pPr fontAlgn="base">
              <a:spcBef>
                <a:spcPct val="0"/>
              </a:spcBef>
              <a:spcAft>
                <a:spcPct val="0"/>
              </a:spcAft>
            </a:pPr>
            <a:endParaRPr lang="en-US" altLang="en-US">
              <a:solidFill>
                <a:srgbClr val="2A4F86"/>
              </a:solidFill>
            </a:endParaRPr>
          </a:p>
        </p:txBody>
      </p:sp>
      <p:sp>
        <p:nvSpPr>
          <p:cNvPr id="17" name="Rectangle 17"/>
          <p:cNvSpPr>
            <a:spLocks noChangeArrowheads="1"/>
          </p:cNvSpPr>
          <p:nvPr/>
        </p:nvSpPr>
        <p:spPr bwMode="gray">
          <a:xfrm>
            <a:off x="4283968" y="1645546"/>
            <a:ext cx="2670093" cy="45719"/>
          </a:xfrm>
          <a:prstGeom prst="rect">
            <a:avLst/>
          </a:prstGeom>
          <a:gradFill rotWithShape="0">
            <a:gsLst>
              <a:gs pos="0">
                <a:srgbClr val="767676"/>
              </a:gs>
              <a:gs pos="50000">
                <a:srgbClr val="FFFFFF"/>
              </a:gs>
              <a:gs pos="100000">
                <a:srgbClr val="767676"/>
              </a:gs>
            </a:gsLst>
            <a:lin ang="5400000" scaled="1"/>
          </a:gra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ltLang="en-US">
              <a:solidFill>
                <a:srgbClr val="2A4F86"/>
              </a:solidFill>
            </a:endParaRPr>
          </a:p>
        </p:txBody>
      </p:sp>
      <p:sp>
        <p:nvSpPr>
          <p:cNvPr id="18" name="TextBox 17"/>
          <p:cNvSpPr txBox="1"/>
          <p:nvPr/>
        </p:nvSpPr>
        <p:spPr>
          <a:xfrm>
            <a:off x="3512615" y="1245989"/>
            <a:ext cx="4155729" cy="461665"/>
          </a:xfrm>
          <a:prstGeom prst="rect">
            <a:avLst/>
          </a:prstGeom>
          <a:noFill/>
        </p:spPr>
        <p:txBody>
          <a:bodyPr wrap="square" rtlCol="0">
            <a:spAutoFit/>
          </a:bodyPr>
          <a:lstStyle/>
          <a:p>
            <a:r>
              <a:rPr lang="en-US" sz="2400" b="1">
                <a:solidFill>
                  <a:schemeClr val="accent5">
                    <a:lumMod val="50000"/>
                  </a:schemeClr>
                </a:solidFill>
                <a:latin typeface="Times New Roman" pitchFamily="18" charset="0"/>
                <a:cs typeface="Times New Roman" pitchFamily="18" charset="0"/>
              </a:rPr>
              <a:t>	Diễn biến cái chết</a:t>
            </a:r>
          </a:p>
        </p:txBody>
      </p:sp>
      <p:sp>
        <p:nvSpPr>
          <p:cNvPr id="19" name="Rectangle 18"/>
          <p:cNvSpPr/>
          <p:nvPr/>
        </p:nvSpPr>
        <p:spPr>
          <a:xfrm>
            <a:off x="2699792" y="3930610"/>
            <a:ext cx="5929142" cy="400110"/>
          </a:xfrm>
          <a:prstGeom prst="rect">
            <a:avLst/>
          </a:prstGeom>
        </p:spPr>
        <p:txBody>
          <a:bodyPr wrap="square">
            <a:spAutoFit/>
          </a:bodyPr>
          <a:lstStyle/>
          <a:p>
            <a:r>
              <a:rPr lang="pt-BR" sz="2000">
                <a:solidFill>
                  <a:srgbClr val="FF0000"/>
                </a:solidFill>
                <a:sym typeface="Wingdings" pitchFamily="2" charset="2"/>
              </a:rPr>
              <a:t> </a:t>
            </a:r>
            <a:r>
              <a:rPr lang="pt-BR" sz="2000" i="1">
                <a:solidFill>
                  <a:srgbClr val="FF0000"/>
                </a:solidFill>
              </a:rPr>
              <a:t>Cái chết đau đớn, dữ dội, thê thảm và thương tâm</a:t>
            </a:r>
            <a:endParaRPr lang="en-US" sz="2000">
              <a:solidFill>
                <a:srgbClr val="FF0000"/>
              </a:solidFill>
            </a:endParaRPr>
          </a:p>
        </p:txBody>
      </p:sp>
    </p:spTree>
    <p:extLst>
      <p:ext uri="{BB962C8B-B14F-4D97-AF65-F5344CB8AC3E}">
        <p14:creationId xmlns:p14="http://schemas.microsoft.com/office/powerpoint/2010/main" xmlns="" val="4221187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heel(1)">
                                      <p:cBhvr>
                                        <p:cTn id="7" dur="20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heel(1)">
                                      <p:cBhvr>
                                        <p:cTn id="12" dur="20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heel(1)">
                                      <p:cBhvr>
                                        <p:cTn id="17" dur="20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wipe(down)">
                                      <p:cBhvr>
                                        <p:cTn id="2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8" grpId="0"/>
      <p:bldP spid="19"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amond 5"/>
          <p:cNvSpPr/>
          <p:nvPr/>
        </p:nvSpPr>
        <p:spPr>
          <a:xfrm>
            <a:off x="304800" y="361950"/>
            <a:ext cx="257273" cy="216024"/>
          </a:xfrm>
          <a:prstGeom prst="diamond">
            <a:avLst/>
          </a:prstGeom>
          <a:solidFill>
            <a:schemeClr val="tx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en-US"/>
          </a:p>
        </p:txBody>
      </p:sp>
      <p:sp>
        <p:nvSpPr>
          <p:cNvPr id="7" name="TextBox 6"/>
          <p:cNvSpPr txBox="1"/>
          <p:nvPr/>
        </p:nvSpPr>
        <p:spPr>
          <a:xfrm>
            <a:off x="467544" y="209550"/>
            <a:ext cx="2736304" cy="400108"/>
          </a:xfrm>
          <a:prstGeom prst="rect">
            <a:avLst/>
          </a:prstGeom>
          <a:noFill/>
        </p:spPr>
        <p:txBody>
          <a:bodyPr wrap="square" lIns="91438" tIns="45719" rIns="91438" bIns="45719" rtlCol="0">
            <a:spAutoFit/>
          </a:bodyPr>
          <a:lstStyle/>
          <a:p>
            <a:r>
              <a:rPr lang="en-US" sz="2000" b="1" u="sng" dirty="0" err="1"/>
              <a:t>Nhân</a:t>
            </a:r>
            <a:r>
              <a:rPr lang="en-US" sz="2000" b="1" u="sng" dirty="0"/>
              <a:t> </a:t>
            </a:r>
            <a:r>
              <a:rPr lang="en-US" sz="2000" b="1" u="sng" dirty="0" err="1"/>
              <a:t>vật</a:t>
            </a:r>
            <a:r>
              <a:rPr lang="en-US" sz="2000" b="1" u="sng" dirty="0"/>
              <a:t> </a:t>
            </a:r>
            <a:r>
              <a:rPr lang="en-US" sz="2000" b="1" u="sng" dirty="0" err="1"/>
              <a:t>Lão</a:t>
            </a:r>
            <a:r>
              <a:rPr lang="en-US" sz="2000" b="1" u="sng" dirty="0"/>
              <a:t> </a:t>
            </a:r>
            <a:r>
              <a:rPr lang="en-US" sz="2000" b="1" u="sng" dirty="0" err="1"/>
              <a:t>Hạc</a:t>
            </a:r>
            <a:endParaRPr lang="en-US" sz="2000" b="1" u="sng" dirty="0"/>
          </a:p>
        </p:txBody>
      </p:sp>
      <p:sp>
        <p:nvSpPr>
          <p:cNvPr id="9" name="TextBox 8"/>
          <p:cNvSpPr txBox="1"/>
          <p:nvPr/>
        </p:nvSpPr>
        <p:spPr>
          <a:xfrm>
            <a:off x="0" y="209550"/>
            <a:ext cx="253207" cy="369332"/>
          </a:xfrm>
          <a:prstGeom prst="rect">
            <a:avLst/>
          </a:prstGeom>
          <a:noFill/>
        </p:spPr>
        <p:txBody>
          <a:bodyPr wrap="square" lIns="91438" tIns="45719" rIns="91438" bIns="45719" rtlCol="0">
            <a:spAutoFit/>
          </a:bodyPr>
          <a:lstStyle/>
          <a:p>
            <a:r>
              <a:rPr lang="en-US" b="1" dirty="0"/>
              <a:t>1</a:t>
            </a:r>
          </a:p>
        </p:txBody>
      </p:sp>
      <p:sp>
        <p:nvSpPr>
          <p:cNvPr id="10" name="TextBox 9"/>
          <p:cNvSpPr txBox="1"/>
          <p:nvPr/>
        </p:nvSpPr>
        <p:spPr>
          <a:xfrm>
            <a:off x="5364362" y="285751"/>
            <a:ext cx="5112294" cy="461663"/>
          </a:xfrm>
          <a:prstGeom prst="rect">
            <a:avLst/>
          </a:prstGeom>
          <a:noFill/>
        </p:spPr>
        <p:txBody>
          <a:bodyPr wrap="square" lIns="91438" tIns="45719" rIns="91438" bIns="45719" rtlCol="0">
            <a:spAutoFit/>
          </a:bodyPr>
          <a:lstStyle/>
          <a:p>
            <a:r>
              <a:rPr lang="en-US" sz="2400" b="1" dirty="0">
                <a:latin typeface="Times New Roman" pitchFamily="18" charset="0"/>
                <a:cs typeface="Times New Roman" pitchFamily="18" charset="0"/>
              </a:rPr>
              <a:t>e. </a:t>
            </a:r>
            <a:r>
              <a:rPr lang="en-US" sz="2400" b="1" dirty="0" err="1">
                <a:latin typeface="Times New Roman" pitchFamily="18" charset="0"/>
                <a:cs typeface="Times New Roman" pitchFamily="18" charset="0"/>
              </a:rPr>
              <a:t>Cái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chết</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của</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lão</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Hạc</a:t>
            </a:r>
            <a:endParaRPr lang="en-US" sz="2400" b="1" dirty="0">
              <a:latin typeface="Times New Roman" pitchFamily="18" charset="0"/>
              <a:cs typeface="Times New Roman" pitchFamily="18" charset="0"/>
            </a:endParaRPr>
          </a:p>
        </p:txBody>
      </p:sp>
      <p:pic>
        <p:nvPicPr>
          <p:cNvPr id="12" name="Picture 11"/>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rot="20981079">
            <a:off x="125596" y="897840"/>
            <a:ext cx="3403812" cy="196282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3" name="Rectangle 14"/>
          <p:cNvSpPr>
            <a:spLocks noChangeArrowheads="1"/>
          </p:cNvSpPr>
          <p:nvPr/>
        </p:nvSpPr>
        <p:spPr bwMode="gray">
          <a:xfrm rot="3419336">
            <a:off x="3864439" y="1039775"/>
            <a:ext cx="330625" cy="309312"/>
          </a:xfrm>
          <a:prstGeom prst="rect">
            <a:avLst/>
          </a:prstGeom>
          <a:solidFill>
            <a:schemeClr val="accent1"/>
          </a:solidFill>
          <a:ln w="9525">
            <a:miter lim="800000"/>
            <a:headEnd/>
            <a:tailEnd/>
          </a:ln>
          <a:effectLst/>
          <a:scene3d>
            <a:camera prst="legacyPerspectiveFront">
              <a:rot lat="0" lon="1500000" rev="0"/>
            </a:camera>
            <a:lightRig rig="legacyFlat4" dir="b"/>
          </a:scene3d>
          <a:sp3d extrusionH="887400" prstMaterial="legacyMatte">
            <a:bevelT w="13500" h="13500" prst="angle"/>
            <a:bevelB w="13500" h="13500" prst="angle"/>
            <a:extrusionClr>
              <a:schemeClr val="accent1"/>
            </a:extrusionClr>
          </a:sp3d>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flatTx/>
          </a:bodyPr>
          <a:lstStyle/>
          <a:p>
            <a:pPr fontAlgn="base">
              <a:spcBef>
                <a:spcPct val="0"/>
              </a:spcBef>
              <a:spcAft>
                <a:spcPct val="0"/>
              </a:spcAft>
            </a:pPr>
            <a:endParaRPr lang="en-US" altLang="en-US">
              <a:solidFill>
                <a:srgbClr val="2A4F86"/>
              </a:solidFill>
            </a:endParaRPr>
          </a:p>
        </p:txBody>
      </p:sp>
      <p:sp>
        <p:nvSpPr>
          <p:cNvPr id="14" name="Rectangle 17"/>
          <p:cNvSpPr>
            <a:spLocks noChangeArrowheads="1"/>
          </p:cNvSpPr>
          <p:nvPr/>
        </p:nvSpPr>
        <p:spPr bwMode="gray">
          <a:xfrm>
            <a:off x="4343400" y="1352550"/>
            <a:ext cx="2670093" cy="45719"/>
          </a:xfrm>
          <a:prstGeom prst="rect">
            <a:avLst/>
          </a:prstGeom>
          <a:gradFill rotWithShape="0">
            <a:gsLst>
              <a:gs pos="0">
                <a:srgbClr val="767676"/>
              </a:gs>
              <a:gs pos="50000">
                <a:srgbClr val="FFFFFF"/>
              </a:gs>
              <a:gs pos="100000">
                <a:srgbClr val="767676"/>
              </a:gs>
            </a:gsLst>
            <a:lin ang="5400000" scaled="1"/>
          </a:gra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ltLang="en-US">
              <a:solidFill>
                <a:srgbClr val="2A4F86"/>
              </a:solidFill>
            </a:endParaRPr>
          </a:p>
        </p:txBody>
      </p:sp>
      <p:sp>
        <p:nvSpPr>
          <p:cNvPr id="15" name="TextBox 14"/>
          <p:cNvSpPr txBox="1"/>
          <p:nvPr/>
        </p:nvSpPr>
        <p:spPr>
          <a:xfrm>
            <a:off x="3581400" y="895350"/>
            <a:ext cx="4155729" cy="461665"/>
          </a:xfrm>
          <a:prstGeom prst="rect">
            <a:avLst/>
          </a:prstGeom>
          <a:noFill/>
        </p:spPr>
        <p:txBody>
          <a:bodyPr wrap="square" rtlCol="0">
            <a:spAutoFit/>
          </a:bodyPr>
          <a:lstStyle/>
          <a:p>
            <a:r>
              <a:rPr lang="en-US" sz="2400" b="1" dirty="0">
                <a:solidFill>
                  <a:schemeClr val="accent5">
                    <a:lumMod val="50000"/>
                  </a:schemeClr>
                </a:solidFill>
                <a:latin typeface="Times New Roman" pitchFamily="18" charset="0"/>
                <a:cs typeface="Times New Roman" pitchFamily="18" charset="0"/>
              </a:rPr>
              <a:t>	</a:t>
            </a:r>
            <a:r>
              <a:rPr lang="en-US" sz="2400" b="1" dirty="0" err="1">
                <a:solidFill>
                  <a:schemeClr val="accent5">
                    <a:lumMod val="50000"/>
                  </a:schemeClr>
                </a:solidFill>
                <a:latin typeface="Times New Roman" pitchFamily="18" charset="0"/>
                <a:cs typeface="Times New Roman" pitchFamily="18" charset="0"/>
              </a:rPr>
              <a:t>Nguyên</a:t>
            </a:r>
            <a:r>
              <a:rPr lang="en-US" sz="2400" b="1" dirty="0">
                <a:solidFill>
                  <a:schemeClr val="accent5">
                    <a:lumMod val="50000"/>
                  </a:schemeClr>
                </a:solidFill>
                <a:latin typeface="Times New Roman" pitchFamily="18" charset="0"/>
                <a:cs typeface="Times New Roman" pitchFamily="18" charset="0"/>
              </a:rPr>
              <a:t> </a:t>
            </a:r>
            <a:r>
              <a:rPr lang="en-US" sz="2400" b="1" dirty="0" err="1">
                <a:solidFill>
                  <a:schemeClr val="accent5">
                    <a:lumMod val="50000"/>
                  </a:schemeClr>
                </a:solidFill>
                <a:latin typeface="Times New Roman" pitchFamily="18" charset="0"/>
                <a:cs typeface="Times New Roman" pitchFamily="18" charset="0"/>
              </a:rPr>
              <a:t>nhân</a:t>
            </a:r>
            <a:r>
              <a:rPr lang="en-US" sz="2400" b="1" dirty="0">
                <a:solidFill>
                  <a:schemeClr val="accent5">
                    <a:lumMod val="50000"/>
                  </a:schemeClr>
                </a:solidFill>
                <a:latin typeface="Times New Roman" pitchFamily="18" charset="0"/>
                <a:cs typeface="Times New Roman" pitchFamily="18" charset="0"/>
              </a:rPr>
              <a:t> </a:t>
            </a:r>
            <a:r>
              <a:rPr lang="en-US" sz="2400" b="1" dirty="0" err="1">
                <a:solidFill>
                  <a:schemeClr val="accent5">
                    <a:lumMod val="50000"/>
                  </a:schemeClr>
                </a:solidFill>
                <a:latin typeface="Times New Roman" pitchFamily="18" charset="0"/>
                <a:cs typeface="Times New Roman" pitchFamily="18" charset="0"/>
              </a:rPr>
              <a:t>cái</a:t>
            </a:r>
            <a:r>
              <a:rPr lang="en-US" sz="2400" b="1" dirty="0">
                <a:solidFill>
                  <a:schemeClr val="accent5">
                    <a:lumMod val="50000"/>
                  </a:schemeClr>
                </a:solidFill>
                <a:latin typeface="Times New Roman" pitchFamily="18" charset="0"/>
                <a:cs typeface="Times New Roman" pitchFamily="18" charset="0"/>
              </a:rPr>
              <a:t> </a:t>
            </a:r>
            <a:r>
              <a:rPr lang="en-US" sz="2400" b="1" dirty="0" err="1">
                <a:solidFill>
                  <a:schemeClr val="accent5">
                    <a:lumMod val="50000"/>
                  </a:schemeClr>
                </a:solidFill>
                <a:latin typeface="Times New Roman" pitchFamily="18" charset="0"/>
                <a:cs typeface="Times New Roman" pitchFamily="18" charset="0"/>
              </a:rPr>
              <a:t>chết</a:t>
            </a:r>
            <a:endParaRPr lang="en-US" sz="2400" b="1" dirty="0">
              <a:solidFill>
                <a:schemeClr val="accent5">
                  <a:lumMod val="50000"/>
                </a:schemeClr>
              </a:solidFill>
              <a:latin typeface="Times New Roman" pitchFamily="18" charset="0"/>
              <a:cs typeface="Times New Roman" pitchFamily="18" charset="0"/>
            </a:endParaRPr>
          </a:p>
        </p:txBody>
      </p:sp>
      <p:grpSp>
        <p:nvGrpSpPr>
          <p:cNvPr id="16" name="组合 13"/>
          <p:cNvGrpSpPr/>
          <p:nvPr/>
        </p:nvGrpSpPr>
        <p:grpSpPr>
          <a:xfrm>
            <a:off x="4572000" y="2800350"/>
            <a:ext cx="405690" cy="405694"/>
            <a:chOff x="1805940" y="1198245"/>
            <a:chExt cx="2011680" cy="2011680"/>
          </a:xfrm>
        </p:grpSpPr>
        <p:sp>
          <p:nvSpPr>
            <p:cNvPr id="17" name="圆角矩形 14"/>
            <p:cNvSpPr/>
            <p:nvPr/>
          </p:nvSpPr>
          <p:spPr>
            <a:xfrm>
              <a:off x="1805940" y="1198245"/>
              <a:ext cx="2011680" cy="2011680"/>
            </a:xfrm>
            <a:prstGeom prst="roundRect">
              <a:avLst>
                <a:gd name="adj" fmla="val 19981"/>
              </a:avLst>
            </a:prstGeom>
            <a:solidFill>
              <a:schemeClr val="accent5"/>
            </a:solidFill>
            <a:ln w="25400">
              <a:gradFill flip="none" rotWithShape="1">
                <a:gsLst>
                  <a:gs pos="0">
                    <a:schemeClr val="bg1">
                      <a:lumMod val="85000"/>
                    </a:schemeClr>
                  </a:gs>
                  <a:gs pos="100000">
                    <a:schemeClr val="bg1"/>
                  </a:gs>
                </a:gsLst>
                <a:lin ang="2700000" scaled="1"/>
                <a:tileRect/>
              </a:gradFill>
            </a:ln>
            <a:effectLst>
              <a:innerShdw blurRad="127000" dist="63500" dir="13500000">
                <a:schemeClr val="accent5">
                  <a:lumMod val="50000"/>
                  <a:alpha val="8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sp>
          <p:nvSpPr>
            <p:cNvPr id="18" name="圆角矩形 15"/>
            <p:cNvSpPr/>
            <p:nvPr/>
          </p:nvSpPr>
          <p:spPr>
            <a:xfrm>
              <a:off x="1971639" y="1363944"/>
              <a:ext cx="1680278" cy="1680278"/>
            </a:xfrm>
            <a:prstGeom prst="roundRect">
              <a:avLst>
                <a:gd name="adj" fmla="val 19112"/>
              </a:avLst>
            </a:prstGeom>
            <a:gradFill>
              <a:gsLst>
                <a:gs pos="100000">
                  <a:srgbClr val="E0E0E0"/>
                </a:gs>
                <a:gs pos="0">
                  <a:schemeClr val="bg1"/>
                </a:gs>
              </a:gsLst>
              <a:lin ang="2700000" scaled="1"/>
            </a:gradFill>
            <a:ln w="101600">
              <a:noFill/>
            </a:ln>
            <a:effectLst>
              <a:outerShdw blurRad="127000" dist="76200" dir="2700000" algn="tl" rotWithShape="0">
                <a:schemeClr val="accent5">
                  <a:lumMod val="50000"/>
                  <a:alpha val="6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sp>
          <p:nvSpPr>
            <p:cNvPr id="19" name="圆角矩形 16"/>
            <p:cNvSpPr/>
            <p:nvPr/>
          </p:nvSpPr>
          <p:spPr>
            <a:xfrm>
              <a:off x="2077721" y="1470026"/>
              <a:ext cx="1468114" cy="1468114"/>
            </a:xfrm>
            <a:prstGeom prst="roundRect">
              <a:avLst>
                <a:gd name="adj" fmla="val 19981"/>
              </a:avLst>
            </a:prstGeom>
            <a:gradFill>
              <a:gsLst>
                <a:gs pos="0">
                  <a:srgbClr val="E2E2E2"/>
                </a:gs>
                <a:gs pos="100000">
                  <a:schemeClr val="bg1"/>
                </a:gs>
              </a:gsLst>
              <a:lin ang="2700000" scaled="1"/>
            </a:gradFill>
            <a:ln w="19050">
              <a:noFill/>
            </a:ln>
            <a:effectLst>
              <a:softEdge rad="381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3600" b="1" dirty="0">
                <a:solidFill>
                  <a:schemeClr val="accent5"/>
                </a:solidFill>
              </a:endParaRPr>
            </a:p>
          </p:txBody>
        </p:sp>
      </p:grpSp>
      <p:cxnSp>
        <p:nvCxnSpPr>
          <p:cNvPr id="20" name="直接连接符 37"/>
          <p:cNvCxnSpPr/>
          <p:nvPr/>
        </p:nvCxnSpPr>
        <p:spPr>
          <a:xfrm>
            <a:off x="5181600" y="3257550"/>
            <a:ext cx="2510305" cy="17309"/>
          </a:xfrm>
          <a:prstGeom prst="line">
            <a:avLst/>
          </a:prstGeom>
          <a:ln w="22225">
            <a:solidFill>
              <a:schemeClr val="accent3"/>
            </a:solidFill>
            <a:tailEnd type="oval"/>
          </a:ln>
        </p:spPr>
        <p:style>
          <a:lnRef idx="1">
            <a:schemeClr val="accent1"/>
          </a:lnRef>
          <a:fillRef idx="0">
            <a:schemeClr val="accent1"/>
          </a:fillRef>
          <a:effectRef idx="0">
            <a:schemeClr val="accent1"/>
          </a:effectRef>
          <a:fontRef idx="minor">
            <a:schemeClr val="tx1"/>
          </a:fontRef>
        </p:style>
      </p:cxnSp>
      <p:grpSp>
        <p:nvGrpSpPr>
          <p:cNvPr id="21" name="组合 5"/>
          <p:cNvGrpSpPr/>
          <p:nvPr/>
        </p:nvGrpSpPr>
        <p:grpSpPr>
          <a:xfrm>
            <a:off x="4038600" y="1581150"/>
            <a:ext cx="359822" cy="405692"/>
            <a:chOff x="1805940" y="1198245"/>
            <a:chExt cx="2011680" cy="2011680"/>
          </a:xfrm>
        </p:grpSpPr>
        <p:sp>
          <p:nvSpPr>
            <p:cNvPr id="22" name="圆角矩形 6"/>
            <p:cNvSpPr/>
            <p:nvPr/>
          </p:nvSpPr>
          <p:spPr>
            <a:xfrm>
              <a:off x="1805940" y="1198245"/>
              <a:ext cx="2011680" cy="2011680"/>
            </a:xfrm>
            <a:prstGeom prst="roundRect">
              <a:avLst>
                <a:gd name="adj" fmla="val 19981"/>
              </a:avLst>
            </a:prstGeom>
            <a:solidFill>
              <a:schemeClr val="accent2"/>
            </a:solidFill>
            <a:ln w="25400">
              <a:gradFill flip="none" rotWithShape="1">
                <a:gsLst>
                  <a:gs pos="0">
                    <a:schemeClr val="bg1">
                      <a:lumMod val="85000"/>
                    </a:schemeClr>
                  </a:gs>
                  <a:gs pos="100000">
                    <a:schemeClr val="bg1"/>
                  </a:gs>
                </a:gsLst>
                <a:lin ang="2700000" scaled="1"/>
                <a:tileRect/>
              </a:gradFill>
            </a:ln>
            <a:effectLst>
              <a:innerShdw blurRad="127000" dist="63500" dir="13500000">
                <a:schemeClr val="accent2">
                  <a:lumMod val="50000"/>
                  <a:alpha val="8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sp>
          <p:nvSpPr>
            <p:cNvPr id="23" name="圆角矩形 7"/>
            <p:cNvSpPr/>
            <p:nvPr/>
          </p:nvSpPr>
          <p:spPr>
            <a:xfrm>
              <a:off x="1971639" y="1363944"/>
              <a:ext cx="1680278" cy="1680278"/>
            </a:xfrm>
            <a:prstGeom prst="roundRect">
              <a:avLst>
                <a:gd name="adj" fmla="val 19112"/>
              </a:avLst>
            </a:prstGeom>
            <a:gradFill>
              <a:gsLst>
                <a:gs pos="100000">
                  <a:srgbClr val="E0E0E0"/>
                </a:gs>
                <a:gs pos="0">
                  <a:schemeClr val="bg1"/>
                </a:gs>
              </a:gsLst>
              <a:lin ang="2700000" scaled="1"/>
            </a:gradFill>
            <a:ln w="101600">
              <a:noFill/>
            </a:ln>
            <a:effectLst>
              <a:outerShdw blurRad="127000" dist="76200" dir="2700000" algn="tl" rotWithShape="0">
                <a:schemeClr val="accent2">
                  <a:lumMod val="50000"/>
                  <a:alpha val="6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sp>
          <p:nvSpPr>
            <p:cNvPr id="24" name="圆角矩形 8"/>
            <p:cNvSpPr/>
            <p:nvPr/>
          </p:nvSpPr>
          <p:spPr>
            <a:xfrm>
              <a:off x="2077721" y="1470026"/>
              <a:ext cx="1468114" cy="1468114"/>
            </a:xfrm>
            <a:prstGeom prst="roundRect">
              <a:avLst>
                <a:gd name="adj" fmla="val 19981"/>
              </a:avLst>
            </a:prstGeom>
            <a:gradFill>
              <a:gsLst>
                <a:gs pos="0">
                  <a:srgbClr val="E2E2E2"/>
                </a:gs>
                <a:gs pos="100000">
                  <a:schemeClr val="bg1"/>
                </a:gs>
              </a:gsLst>
              <a:lin ang="2700000" scaled="1"/>
            </a:gradFill>
            <a:ln w="19050">
              <a:noFill/>
            </a:ln>
            <a:effectLst>
              <a:softEdge rad="381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4000" b="1" dirty="0">
                <a:solidFill>
                  <a:schemeClr val="accent2"/>
                </a:solidFill>
              </a:endParaRPr>
            </a:p>
          </p:txBody>
        </p:sp>
      </p:grpSp>
      <p:grpSp>
        <p:nvGrpSpPr>
          <p:cNvPr id="25" name="组合 9"/>
          <p:cNvGrpSpPr/>
          <p:nvPr/>
        </p:nvGrpSpPr>
        <p:grpSpPr>
          <a:xfrm>
            <a:off x="4267200" y="2190750"/>
            <a:ext cx="398364" cy="457175"/>
            <a:chOff x="1805940" y="1198245"/>
            <a:chExt cx="2011680" cy="2011680"/>
          </a:xfrm>
        </p:grpSpPr>
        <p:sp>
          <p:nvSpPr>
            <p:cNvPr id="26" name="圆角矩形 10"/>
            <p:cNvSpPr/>
            <p:nvPr/>
          </p:nvSpPr>
          <p:spPr>
            <a:xfrm>
              <a:off x="1805940" y="1198245"/>
              <a:ext cx="2011680" cy="2011680"/>
            </a:xfrm>
            <a:prstGeom prst="roundRect">
              <a:avLst>
                <a:gd name="adj" fmla="val 19981"/>
              </a:avLst>
            </a:prstGeom>
            <a:solidFill>
              <a:schemeClr val="accent3"/>
            </a:solidFill>
            <a:ln w="25400">
              <a:gradFill flip="none" rotWithShape="1">
                <a:gsLst>
                  <a:gs pos="0">
                    <a:schemeClr val="bg1">
                      <a:lumMod val="85000"/>
                    </a:schemeClr>
                  </a:gs>
                  <a:gs pos="100000">
                    <a:schemeClr val="bg1"/>
                  </a:gs>
                </a:gsLst>
                <a:lin ang="2700000" scaled="1"/>
                <a:tileRect/>
              </a:gradFill>
            </a:ln>
            <a:effectLst>
              <a:innerShdw blurRad="127000" dist="63500" dir="13500000">
                <a:schemeClr val="accent3">
                  <a:lumMod val="50000"/>
                  <a:alpha val="8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sp>
          <p:nvSpPr>
            <p:cNvPr id="27" name="圆角矩形 11"/>
            <p:cNvSpPr/>
            <p:nvPr/>
          </p:nvSpPr>
          <p:spPr>
            <a:xfrm>
              <a:off x="1971639" y="1363944"/>
              <a:ext cx="1680278" cy="1680278"/>
            </a:xfrm>
            <a:prstGeom prst="roundRect">
              <a:avLst>
                <a:gd name="adj" fmla="val 19112"/>
              </a:avLst>
            </a:prstGeom>
            <a:gradFill>
              <a:gsLst>
                <a:gs pos="100000">
                  <a:srgbClr val="E0E0E0"/>
                </a:gs>
                <a:gs pos="0">
                  <a:schemeClr val="bg1"/>
                </a:gs>
              </a:gsLst>
              <a:lin ang="2700000" scaled="1"/>
            </a:gradFill>
            <a:ln w="101600">
              <a:noFill/>
            </a:ln>
            <a:effectLst>
              <a:outerShdw blurRad="127000" dist="76200" dir="2700000" algn="tl" rotWithShape="0">
                <a:schemeClr val="accent3">
                  <a:lumMod val="50000"/>
                  <a:alpha val="6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sp>
          <p:nvSpPr>
            <p:cNvPr id="28" name="圆角矩形 12"/>
            <p:cNvSpPr/>
            <p:nvPr/>
          </p:nvSpPr>
          <p:spPr>
            <a:xfrm>
              <a:off x="2077721" y="1470026"/>
              <a:ext cx="1468114" cy="1468114"/>
            </a:xfrm>
            <a:prstGeom prst="roundRect">
              <a:avLst>
                <a:gd name="adj" fmla="val 19981"/>
              </a:avLst>
            </a:prstGeom>
            <a:gradFill>
              <a:gsLst>
                <a:gs pos="0">
                  <a:srgbClr val="E2E2E2"/>
                </a:gs>
                <a:gs pos="100000">
                  <a:schemeClr val="bg1"/>
                </a:gs>
              </a:gsLst>
              <a:lin ang="2700000" scaled="1"/>
            </a:gradFill>
            <a:ln w="19050">
              <a:noFill/>
            </a:ln>
            <a:effectLst>
              <a:softEdge rad="381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3600" b="1" dirty="0">
                <a:solidFill>
                  <a:schemeClr val="accent3"/>
                </a:solidFill>
              </a:endParaRPr>
            </a:p>
          </p:txBody>
        </p:sp>
      </p:grpSp>
      <p:cxnSp>
        <p:nvCxnSpPr>
          <p:cNvPr id="29" name="直接连接符 38"/>
          <p:cNvCxnSpPr/>
          <p:nvPr/>
        </p:nvCxnSpPr>
        <p:spPr>
          <a:xfrm>
            <a:off x="4572000" y="1962150"/>
            <a:ext cx="1896110" cy="1270"/>
          </a:xfrm>
          <a:prstGeom prst="line">
            <a:avLst/>
          </a:prstGeom>
          <a:ln w="22225">
            <a:solidFill>
              <a:schemeClr val="accent3"/>
            </a:solidFill>
            <a:tailEnd type="oval"/>
          </a:ln>
        </p:spPr>
        <p:style>
          <a:lnRef idx="1">
            <a:schemeClr val="accent1"/>
          </a:lnRef>
          <a:fillRef idx="0">
            <a:schemeClr val="accent1"/>
          </a:fillRef>
          <a:effectRef idx="0">
            <a:schemeClr val="accent1"/>
          </a:effectRef>
          <a:fontRef idx="minor">
            <a:schemeClr val="tx1"/>
          </a:fontRef>
        </p:style>
      </p:cxnSp>
      <p:cxnSp>
        <p:nvCxnSpPr>
          <p:cNvPr id="30" name="直接连接符 39"/>
          <p:cNvCxnSpPr/>
          <p:nvPr/>
        </p:nvCxnSpPr>
        <p:spPr>
          <a:xfrm flipV="1">
            <a:off x="4876800" y="2647950"/>
            <a:ext cx="2458720" cy="1270"/>
          </a:xfrm>
          <a:prstGeom prst="line">
            <a:avLst/>
          </a:prstGeom>
          <a:ln w="22225">
            <a:solidFill>
              <a:schemeClr val="accent3"/>
            </a:solidFill>
            <a:tailEnd type="oval"/>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4458524" y="1581150"/>
            <a:ext cx="4975725" cy="400110"/>
          </a:xfrm>
          <a:prstGeom prst="rect">
            <a:avLst/>
          </a:prstGeom>
          <a:noFill/>
        </p:spPr>
        <p:txBody>
          <a:bodyPr wrap="square" rtlCol="0">
            <a:spAutoFit/>
          </a:bodyPr>
          <a:lstStyle/>
          <a:p>
            <a:r>
              <a:rPr lang="en-US" sz="2000" dirty="0">
                <a:latin typeface="Times New Roman" pitchFamily="18" charset="0"/>
                <a:cs typeface="Times New Roman" pitchFamily="18" charset="0"/>
              </a:rPr>
              <a:t>Do </a:t>
            </a:r>
            <a:r>
              <a:rPr lang="en-US" sz="2000" dirty="0" err="1">
                <a:latin typeface="Times New Roman" pitchFamily="18" charset="0"/>
                <a:cs typeface="Times New Roman" pitchFamily="18" charset="0"/>
              </a:rPr>
              <a:t>quá</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nghèo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khổ</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không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muốn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phiền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lụy</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ai</a:t>
            </a:r>
            <a:endParaRPr lang="en-US" sz="2000" dirty="0">
              <a:latin typeface="Times New Roman" pitchFamily="18" charset="0"/>
              <a:cs typeface="Times New Roman" pitchFamily="18" charset="0"/>
            </a:endParaRPr>
          </a:p>
        </p:txBody>
      </p:sp>
      <p:sp>
        <p:nvSpPr>
          <p:cNvPr id="32" name="TextBox 31"/>
          <p:cNvSpPr txBox="1"/>
          <p:nvPr/>
        </p:nvSpPr>
        <p:spPr>
          <a:xfrm>
            <a:off x="4675759" y="2190750"/>
            <a:ext cx="4471669" cy="400110"/>
          </a:xfrm>
          <a:prstGeom prst="rect">
            <a:avLst/>
          </a:prstGeom>
          <a:noFill/>
        </p:spPr>
        <p:txBody>
          <a:bodyPr wrap="square" rtlCol="0">
            <a:spAutoFit/>
          </a:bodyPr>
          <a:lstStyle/>
          <a:p>
            <a:r>
              <a:rPr lang="en-US" sz="2000" dirty="0" err="1">
                <a:latin typeface="Times New Roman" pitchFamily="18" charset="0"/>
                <a:cs typeface="Times New Roman" pitchFamily="18" charset="0"/>
              </a:rPr>
              <a:t>Mất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người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bạn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tâm</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sự</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Cậu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Vàng</a:t>
            </a:r>
            <a:r>
              <a:rPr lang="en-US" sz="2000" dirty="0">
                <a:latin typeface="Times New Roman" pitchFamily="18" charset="0"/>
                <a:cs typeface="Times New Roman" pitchFamily="18" charset="0"/>
              </a:rPr>
              <a:t>”</a:t>
            </a:r>
          </a:p>
        </p:txBody>
      </p:sp>
      <p:sp>
        <p:nvSpPr>
          <p:cNvPr id="33" name="TextBox 32"/>
          <p:cNvSpPr txBox="1"/>
          <p:nvPr/>
        </p:nvSpPr>
        <p:spPr>
          <a:xfrm>
            <a:off x="4932040" y="2800350"/>
            <a:ext cx="4471669" cy="400110"/>
          </a:xfrm>
          <a:prstGeom prst="rect">
            <a:avLst/>
          </a:prstGeom>
          <a:noFill/>
        </p:spPr>
        <p:txBody>
          <a:bodyPr wrap="square" rtlCol="0">
            <a:spAutoFit/>
          </a:bodyPr>
          <a:lstStyle/>
          <a:p>
            <a:r>
              <a:rPr lang="en-US" sz="2000" dirty="0" err="1">
                <a:latin typeface="Times New Roman" pitchFamily="18" charset="0"/>
                <a:cs typeface="Times New Roman" pitchFamily="18" charset="0"/>
              </a:rPr>
              <a:t>Không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muốn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tiêu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vào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tiền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dành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cho</a:t>
            </a:r>
            <a:r>
              <a:rPr lang="en-US" sz="2000" dirty="0">
                <a:latin typeface="Times New Roman" pitchFamily="18" charset="0"/>
                <a:cs typeface="Times New Roman" pitchFamily="18" charset="0"/>
              </a:rPr>
              <a:t> con</a:t>
            </a:r>
          </a:p>
        </p:txBody>
      </p:sp>
      <p:sp>
        <p:nvSpPr>
          <p:cNvPr id="34" name="Rectangle 33"/>
          <p:cNvSpPr/>
          <p:nvPr/>
        </p:nvSpPr>
        <p:spPr>
          <a:xfrm>
            <a:off x="228600" y="3333750"/>
            <a:ext cx="8951912" cy="1015663"/>
          </a:xfrm>
          <a:prstGeom prst="rect">
            <a:avLst/>
          </a:prstGeom>
        </p:spPr>
        <p:txBody>
          <a:bodyPr wrap="square">
            <a:spAutoFit/>
          </a:bodyPr>
          <a:lstStyle/>
          <a:p>
            <a:r>
              <a:rPr lang="pt-BR" sz="2000" dirty="0">
                <a:solidFill>
                  <a:srgbClr val="FF0000"/>
                </a:solidFill>
              </a:rPr>
              <a:t> </a:t>
            </a:r>
            <a:r>
              <a:rPr lang="pt-BR" sz="2000" dirty="0">
                <a:solidFill>
                  <a:srgbClr val="FF0000"/>
                </a:solidFill>
                <a:sym typeface="Wingdings" pitchFamily="2" charset="2"/>
              </a:rPr>
              <a:t> </a:t>
            </a:r>
            <a:r>
              <a:rPr lang="pt-BR" sz="2000" b="1" i="1" dirty="0">
                <a:solidFill>
                  <a:srgbClr val="FF0000"/>
                </a:solidFill>
                <a:sym typeface="Wingdings" pitchFamily="2" charset="2"/>
              </a:rPr>
              <a:t>Cái nghèo đói đã cướp đi một con người giàu lòng tự trọng, yêu thương, trọn tình, vẹn nghĩa. Cả một cuộc đời luôn lo lắng, quan tâm cho người khác, luôn lấy phần thiệt về mình.</a:t>
            </a:r>
            <a:endParaRPr lang="en-US" sz="2000" dirty="0">
              <a:solidFill>
                <a:srgbClr val="FF0000"/>
              </a:solidFill>
            </a:endParaRPr>
          </a:p>
        </p:txBody>
      </p:sp>
      <p:sp>
        <p:nvSpPr>
          <p:cNvPr id="35" name="Rectangle 34"/>
          <p:cNvSpPr/>
          <p:nvPr/>
        </p:nvSpPr>
        <p:spPr>
          <a:xfrm>
            <a:off x="152400" y="4400549"/>
            <a:ext cx="8686800" cy="369332"/>
          </a:xfrm>
          <a:prstGeom prst="rect">
            <a:avLst/>
          </a:prstGeom>
        </p:spPr>
        <p:txBody>
          <a:bodyPr wrap="square">
            <a:spAutoFit/>
          </a:bodyPr>
          <a:lstStyle/>
          <a:p>
            <a:r>
              <a:rPr lang="pt-BR" dirty="0" smtClean="0">
                <a:solidFill>
                  <a:srgbClr val="FF0000"/>
                </a:solidFill>
              </a:rPr>
              <a:t> </a:t>
            </a:r>
            <a:r>
              <a:rPr lang="pt-BR" dirty="0" smtClean="0">
                <a:solidFill>
                  <a:srgbClr val="FF0000"/>
                </a:solidFill>
                <a:sym typeface="Wingdings" pitchFamily="2" charset="2"/>
              </a:rPr>
              <a:t> </a:t>
            </a:r>
            <a:r>
              <a:rPr lang="pt-BR" b="1" i="1" dirty="0" smtClean="0">
                <a:solidFill>
                  <a:srgbClr val="FF0000"/>
                </a:solidFill>
              </a:rPr>
              <a:t>Là người có ý thức cao về lẽ sống, coi trọng nhân phẩm, sống trong sạch, lương thiện</a:t>
            </a:r>
            <a:endParaRPr lang="en-US" dirty="0">
              <a:solidFill>
                <a:srgbClr val="FF0000"/>
              </a:solidFill>
            </a:endParaRPr>
          </a:p>
        </p:txBody>
      </p:sp>
    </p:spTree>
    <p:extLst>
      <p:ext uri="{BB962C8B-B14F-4D97-AF65-F5344CB8AC3E}">
        <p14:creationId xmlns:p14="http://schemas.microsoft.com/office/powerpoint/2010/main" xmlns="" val="3390702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heel(1)">
                                      <p:cBhvr>
                                        <p:cTn id="7" dur="20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heel(1)">
                                      <p:cBhvr>
                                        <p:cTn id="12" dur="2000"/>
                                        <p:tgtEl>
                                          <p:spTgt spid="21"/>
                                        </p:tgtEl>
                                      </p:cBhvr>
                                    </p:animEffect>
                                  </p:childTnLst>
                                </p:cTn>
                              </p:par>
                              <p:par>
                                <p:cTn id="13" presetID="21" presetClass="entr" presetSubtype="1" fill="hold" nodeType="with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wheel(1)">
                                      <p:cBhvr>
                                        <p:cTn id="15" dur="2000"/>
                                        <p:tgtEl>
                                          <p:spTgt spid="29"/>
                                        </p:tgtEl>
                                      </p:cBhvr>
                                    </p:animEffect>
                                  </p:childTnLst>
                                </p:cTn>
                              </p:par>
                              <p:par>
                                <p:cTn id="16" presetID="21" presetClass="entr" presetSubtype="1" fill="hold" grpId="0" nodeType="withEffect">
                                  <p:stCondLst>
                                    <p:cond delay="0"/>
                                  </p:stCondLst>
                                  <p:childTnLst>
                                    <p:set>
                                      <p:cBhvr>
                                        <p:cTn id="17" dur="1" fill="hold">
                                          <p:stCondLst>
                                            <p:cond delay="0"/>
                                          </p:stCondLst>
                                        </p:cTn>
                                        <p:tgtEl>
                                          <p:spTgt spid="31"/>
                                        </p:tgtEl>
                                        <p:attrNameLst>
                                          <p:attrName>style.visibility</p:attrName>
                                        </p:attrNameLst>
                                      </p:cBhvr>
                                      <p:to>
                                        <p:strVal val="visible"/>
                                      </p:to>
                                    </p:set>
                                    <p:animEffect transition="in" filter="wheel(1)">
                                      <p:cBhvr>
                                        <p:cTn id="18" dur="2000"/>
                                        <p:tgtEl>
                                          <p:spTgt spid="31"/>
                                        </p:tgtEl>
                                      </p:cBhvr>
                                    </p:animEffect>
                                  </p:childTnLst>
                                </p:cTn>
                              </p:par>
                            </p:childTnLst>
                          </p:cTn>
                        </p:par>
                      </p:childTnLst>
                    </p:cTn>
                  </p:par>
                  <p:par>
                    <p:cTn id="19" fill="hold">
                      <p:stCondLst>
                        <p:cond delay="indefinite"/>
                      </p:stCondLst>
                      <p:childTnLst>
                        <p:par>
                          <p:cTn id="20" fill="hold">
                            <p:stCondLst>
                              <p:cond delay="0"/>
                            </p:stCondLst>
                            <p:childTnLst>
                              <p:par>
                                <p:cTn id="21" presetID="21" presetClass="entr" presetSubtype="1" fill="hold" nodeType="clickEffect">
                                  <p:stCondLst>
                                    <p:cond delay="0"/>
                                  </p:stCondLst>
                                  <p:childTnLst>
                                    <p:set>
                                      <p:cBhvr>
                                        <p:cTn id="22" dur="1" fill="hold">
                                          <p:stCondLst>
                                            <p:cond delay="0"/>
                                          </p:stCondLst>
                                        </p:cTn>
                                        <p:tgtEl>
                                          <p:spTgt spid="25"/>
                                        </p:tgtEl>
                                        <p:attrNameLst>
                                          <p:attrName>style.visibility</p:attrName>
                                        </p:attrNameLst>
                                      </p:cBhvr>
                                      <p:to>
                                        <p:strVal val="visible"/>
                                      </p:to>
                                    </p:set>
                                    <p:animEffect transition="in" filter="wheel(1)">
                                      <p:cBhvr>
                                        <p:cTn id="23" dur="2000"/>
                                        <p:tgtEl>
                                          <p:spTgt spid="25"/>
                                        </p:tgtEl>
                                      </p:cBhvr>
                                    </p:animEffect>
                                  </p:childTnLst>
                                </p:cTn>
                              </p:par>
                              <p:par>
                                <p:cTn id="24" presetID="21" presetClass="entr" presetSubtype="1" fill="hold" nodeType="withEffect">
                                  <p:stCondLst>
                                    <p:cond delay="0"/>
                                  </p:stCondLst>
                                  <p:childTnLst>
                                    <p:set>
                                      <p:cBhvr>
                                        <p:cTn id="25" dur="1" fill="hold">
                                          <p:stCondLst>
                                            <p:cond delay="0"/>
                                          </p:stCondLst>
                                        </p:cTn>
                                        <p:tgtEl>
                                          <p:spTgt spid="30"/>
                                        </p:tgtEl>
                                        <p:attrNameLst>
                                          <p:attrName>style.visibility</p:attrName>
                                        </p:attrNameLst>
                                      </p:cBhvr>
                                      <p:to>
                                        <p:strVal val="visible"/>
                                      </p:to>
                                    </p:set>
                                    <p:animEffect transition="in" filter="wheel(1)">
                                      <p:cBhvr>
                                        <p:cTn id="26" dur="2000"/>
                                        <p:tgtEl>
                                          <p:spTgt spid="30"/>
                                        </p:tgtEl>
                                      </p:cBhvr>
                                    </p:animEffect>
                                  </p:childTnLst>
                                </p:cTn>
                              </p:par>
                              <p:par>
                                <p:cTn id="27" presetID="21" presetClass="entr" presetSubtype="1" fill="hold" grpId="0" nodeType="withEffect">
                                  <p:stCondLst>
                                    <p:cond delay="0"/>
                                  </p:stCondLst>
                                  <p:childTnLst>
                                    <p:set>
                                      <p:cBhvr>
                                        <p:cTn id="28" dur="1" fill="hold">
                                          <p:stCondLst>
                                            <p:cond delay="0"/>
                                          </p:stCondLst>
                                        </p:cTn>
                                        <p:tgtEl>
                                          <p:spTgt spid="32"/>
                                        </p:tgtEl>
                                        <p:attrNameLst>
                                          <p:attrName>style.visibility</p:attrName>
                                        </p:attrNameLst>
                                      </p:cBhvr>
                                      <p:to>
                                        <p:strVal val="visible"/>
                                      </p:to>
                                    </p:set>
                                    <p:animEffect transition="in" filter="wheel(1)">
                                      <p:cBhvr>
                                        <p:cTn id="29" dur="2000"/>
                                        <p:tgtEl>
                                          <p:spTgt spid="32"/>
                                        </p:tgtEl>
                                      </p:cBhvr>
                                    </p:animEffect>
                                  </p:childTnLst>
                                </p:cTn>
                              </p:par>
                            </p:childTnLst>
                          </p:cTn>
                        </p:par>
                      </p:childTnLst>
                    </p:cTn>
                  </p:par>
                  <p:par>
                    <p:cTn id="30" fill="hold">
                      <p:stCondLst>
                        <p:cond delay="indefinite"/>
                      </p:stCondLst>
                      <p:childTnLst>
                        <p:par>
                          <p:cTn id="31" fill="hold">
                            <p:stCondLst>
                              <p:cond delay="0"/>
                            </p:stCondLst>
                            <p:childTnLst>
                              <p:par>
                                <p:cTn id="32" presetID="21" presetClass="entr" presetSubtype="1" fill="hold" nodeType="click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wheel(1)">
                                      <p:cBhvr>
                                        <p:cTn id="34" dur="2000"/>
                                        <p:tgtEl>
                                          <p:spTgt spid="16"/>
                                        </p:tgtEl>
                                      </p:cBhvr>
                                    </p:animEffect>
                                  </p:childTnLst>
                                </p:cTn>
                              </p:par>
                              <p:par>
                                <p:cTn id="35" presetID="21" presetClass="entr" presetSubtype="1" fill="hold" nodeType="with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wheel(1)">
                                      <p:cBhvr>
                                        <p:cTn id="37" dur="2000"/>
                                        <p:tgtEl>
                                          <p:spTgt spid="20"/>
                                        </p:tgtEl>
                                      </p:cBhvr>
                                    </p:animEffect>
                                  </p:childTnLst>
                                </p:cTn>
                              </p:par>
                              <p:par>
                                <p:cTn id="38" presetID="21" presetClass="entr" presetSubtype="1" fill="hold" grpId="0" nodeType="withEffect">
                                  <p:stCondLst>
                                    <p:cond delay="0"/>
                                  </p:stCondLst>
                                  <p:childTnLst>
                                    <p:set>
                                      <p:cBhvr>
                                        <p:cTn id="39" dur="1" fill="hold">
                                          <p:stCondLst>
                                            <p:cond delay="0"/>
                                          </p:stCondLst>
                                        </p:cTn>
                                        <p:tgtEl>
                                          <p:spTgt spid="33"/>
                                        </p:tgtEl>
                                        <p:attrNameLst>
                                          <p:attrName>style.visibility</p:attrName>
                                        </p:attrNameLst>
                                      </p:cBhvr>
                                      <p:to>
                                        <p:strVal val="visible"/>
                                      </p:to>
                                    </p:set>
                                    <p:animEffect transition="in" filter="wheel(1)">
                                      <p:cBhvr>
                                        <p:cTn id="40" dur="2000"/>
                                        <p:tgtEl>
                                          <p:spTgt spid="33"/>
                                        </p:tgtEl>
                                      </p:cBhvr>
                                    </p:animEffect>
                                  </p:childTnLst>
                                </p:cTn>
                              </p:par>
                            </p:childTnLst>
                          </p:cTn>
                        </p:par>
                      </p:childTnLst>
                    </p:cTn>
                  </p:par>
                  <p:par>
                    <p:cTn id="41" fill="hold">
                      <p:stCondLst>
                        <p:cond delay="indefinite"/>
                      </p:stCondLst>
                      <p:childTnLst>
                        <p:par>
                          <p:cTn id="42" fill="hold">
                            <p:stCondLst>
                              <p:cond delay="0"/>
                            </p:stCondLst>
                            <p:childTnLst>
                              <p:par>
                                <p:cTn id="43" presetID="26" presetClass="entr" presetSubtype="0" fill="hold" grpId="0" nodeType="clickEffect">
                                  <p:stCondLst>
                                    <p:cond delay="0"/>
                                  </p:stCondLst>
                                  <p:childTnLst>
                                    <p:set>
                                      <p:cBhvr>
                                        <p:cTn id="44" dur="1" fill="hold">
                                          <p:stCondLst>
                                            <p:cond delay="0"/>
                                          </p:stCondLst>
                                        </p:cTn>
                                        <p:tgtEl>
                                          <p:spTgt spid="34"/>
                                        </p:tgtEl>
                                        <p:attrNameLst>
                                          <p:attrName>style.visibility</p:attrName>
                                        </p:attrNameLst>
                                      </p:cBhvr>
                                      <p:to>
                                        <p:strVal val="visible"/>
                                      </p:to>
                                    </p:set>
                                    <p:animEffect transition="in" filter="wipe(down)">
                                      <p:cBhvr>
                                        <p:cTn id="45" dur="580">
                                          <p:stCondLst>
                                            <p:cond delay="0"/>
                                          </p:stCondLst>
                                        </p:cTn>
                                        <p:tgtEl>
                                          <p:spTgt spid="34"/>
                                        </p:tgtEl>
                                      </p:cBhvr>
                                    </p:animEffect>
                                    <p:anim calcmode="lin" valueType="num">
                                      <p:cBhvr>
                                        <p:cTn id="46" dur="1822" tmFilter="0,0; 0.14,0.36; 0.43,0.73; 0.71,0.91; 1.0,1.0">
                                          <p:stCondLst>
                                            <p:cond delay="0"/>
                                          </p:stCondLst>
                                        </p:cTn>
                                        <p:tgtEl>
                                          <p:spTgt spid="34"/>
                                        </p:tgtEl>
                                        <p:attrNameLst>
                                          <p:attrName>ppt_x</p:attrName>
                                        </p:attrNameLst>
                                      </p:cBhvr>
                                      <p:tavLst>
                                        <p:tav tm="0">
                                          <p:val>
                                            <p:strVal val="#ppt_x-0.25"/>
                                          </p:val>
                                        </p:tav>
                                        <p:tav tm="100000">
                                          <p:val>
                                            <p:strVal val="#ppt_x"/>
                                          </p:val>
                                        </p:tav>
                                      </p:tavLst>
                                    </p:anim>
                                    <p:anim calcmode="lin" valueType="num">
                                      <p:cBhvr>
                                        <p:cTn id="47" dur="664" tmFilter="0.0,0.0; 0.25,0.07; 0.50,0.2; 0.75,0.467; 1.0,1.0">
                                          <p:stCondLst>
                                            <p:cond delay="0"/>
                                          </p:stCondLst>
                                        </p:cTn>
                                        <p:tgtEl>
                                          <p:spTgt spid="34"/>
                                        </p:tgtEl>
                                        <p:attrNameLst>
                                          <p:attrName>ppt_y</p:attrName>
                                        </p:attrNameLst>
                                      </p:cBhvr>
                                      <p:tavLst>
                                        <p:tav tm="0" fmla="#ppt_y-sin(pi*$)/3">
                                          <p:val>
                                            <p:fltVal val="0.5"/>
                                          </p:val>
                                        </p:tav>
                                        <p:tav tm="100000">
                                          <p:val>
                                            <p:fltVal val="1"/>
                                          </p:val>
                                        </p:tav>
                                      </p:tavLst>
                                    </p:anim>
                                    <p:anim calcmode="lin" valueType="num">
                                      <p:cBhvr>
                                        <p:cTn id="48" dur="664" tmFilter="0, 0; 0.125,0.2665; 0.25,0.4; 0.375,0.465; 0.5,0.5;  0.625,0.535; 0.75,0.6; 0.875,0.7335; 1,1">
                                          <p:stCondLst>
                                            <p:cond delay="664"/>
                                          </p:stCondLst>
                                        </p:cTn>
                                        <p:tgtEl>
                                          <p:spTgt spid="34"/>
                                        </p:tgtEl>
                                        <p:attrNameLst>
                                          <p:attrName>ppt_y</p:attrName>
                                        </p:attrNameLst>
                                      </p:cBhvr>
                                      <p:tavLst>
                                        <p:tav tm="0" fmla="#ppt_y-sin(pi*$)/9">
                                          <p:val>
                                            <p:fltVal val="0"/>
                                          </p:val>
                                        </p:tav>
                                        <p:tav tm="100000">
                                          <p:val>
                                            <p:fltVal val="1"/>
                                          </p:val>
                                        </p:tav>
                                      </p:tavLst>
                                    </p:anim>
                                    <p:anim calcmode="lin" valueType="num">
                                      <p:cBhvr>
                                        <p:cTn id="49" dur="332" tmFilter="0, 0; 0.125,0.2665; 0.25,0.4; 0.375,0.465; 0.5,0.5;  0.625,0.535; 0.75,0.6; 0.875,0.7335; 1,1">
                                          <p:stCondLst>
                                            <p:cond delay="1324"/>
                                          </p:stCondLst>
                                        </p:cTn>
                                        <p:tgtEl>
                                          <p:spTgt spid="34"/>
                                        </p:tgtEl>
                                        <p:attrNameLst>
                                          <p:attrName>ppt_y</p:attrName>
                                        </p:attrNameLst>
                                      </p:cBhvr>
                                      <p:tavLst>
                                        <p:tav tm="0" fmla="#ppt_y-sin(pi*$)/27">
                                          <p:val>
                                            <p:fltVal val="0"/>
                                          </p:val>
                                        </p:tav>
                                        <p:tav tm="100000">
                                          <p:val>
                                            <p:fltVal val="1"/>
                                          </p:val>
                                        </p:tav>
                                      </p:tavLst>
                                    </p:anim>
                                    <p:anim calcmode="lin" valueType="num">
                                      <p:cBhvr>
                                        <p:cTn id="50" dur="164" tmFilter="0, 0; 0.125,0.2665; 0.25,0.4; 0.375,0.465; 0.5,0.5;  0.625,0.535; 0.75,0.6; 0.875,0.7335; 1,1">
                                          <p:stCondLst>
                                            <p:cond delay="1656"/>
                                          </p:stCondLst>
                                        </p:cTn>
                                        <p:tgtEl>
                                          <p:spTgt spid="34"/>
                                        </p:tgtEl>
                                        <p:attrNameLst>
                                          <p:attrName>ppt_y</p:attrName>
                                        </p:attrNameLst>
                                      </p:cBhvr>
                                      <p:tavLst>
                                        <p:tav tm="0" fmla="#ppt_y-sin(pi*$)/81">
                                          <p:val>
                                            <p:fltVal val="0"/>
                                          </p:val>
                                        </p:tav>
                                        <p:tav tm="100000">
                                          <p:val>
                                            <p:fltVal val="1"/>
                                          </p:val>
                                        </p:tav>
                                      </p:tavLst>
                                    </p:anim>
                                    <p:animScale>
                                      <p:cBhvr>
                                        <p:cTn id="51" dur="26">
                                          <p:stCondLst>
                                            <p:cond delay="650"/>
                                          </p:stCondLst>
                                        </p:cTn>
                                        <p:tgtEl>
                                          <p:spTgt spid="34"/>
                                        </p:tgtEl>
                                      </p:cBhvr>
                                      <p:to x="100000" y="60000"/>
                                    </p:animScale>
                                    <p:animScale>
                                      <p:cBhvr>
                                        <p:cTn id="52" dur="166" decel="50000">
                                          <p:stCondLst>
                                            <p:cond delay="676"/>
                                          </p:stCondLst>
                                        </p:cTn>
                                        <p:tgtEl>
                                          <p:spTgt spid="34"/>
                                        </p:tgtEl>
                                      </p:cBhvr>
                                      <p:to x="100000" y="100000"/>
                                    </p:animScale>
                                    <p:animScale>
                                      <p:cBhvr>
                                        <p:cTn id="53" dur="26">
                                          <p:stCondLst>
                                            <p:cond delay="1312"/>
                                          </p:stCondLst>
                                        </p:cTn>
                                        <p:tgtEl>
                                          <p:spTgt spid="34"/>
                                        </p:tgtEl>
                                      </p:cBhvr>
                                      <p:to x="100000" y="80000"/>
                                    </p:animScale>
                                    <p:animScale>
                                      <p:cBhvr>
                                        <p:cTn id="54" dur="166" decel="50000">
                                          <p:stCondLst>
                                            <p:cond delay="1338"/>
                                          </p:stCondLst>
                                        </p:cTn>
                                        <p:tgtEl>
                                          <p:spTgt spid="34"/>
                                        </p:tgtEl>
                                      </p:cBhvr>
                                      <p:to x="100000" y="100000"/>
                                    </p:animScale>
                                    <p:animScale>
                                      <p:cBhvr>
                                        <p:cTn id="55" dur="26">
                                          <p:stCondLst>
                                            <p:cond delay="1642"/>
                                          </p:stCondLst>
                                        </p:cTn>
                                        <p:tgtEl>
                                          <p:spTgt spid="34"/>
                                        </p:tgtEl>
                                      </p:cBhvr>
                                      <p:to x="100000" y="90000"/>
                                    </p:animScale>
                                    <p:animScale>
                                      <p:cBhvr>
                                        <p:cTn id="56" dur="166" decel="50000">
                                          <p:stCondLst>
                                            <p:cond delay="1668"/>
                                          </p:stCondLst>
                                        </p:cTn>
                                        <p:tgtEl>
                                          <p:spTgt spid="34"/>
                                        </p:tgtEl>
                                      </p:cBhvr>
                                      <p:to x="100000" y="100000"/>
                                    </p:animScale>
                                    <p:animScale>
                                      <p:cBhvr>
                                        <p:cTn id="57" dur="26">
                                          <p:stCondLst>
                                            <p:cond delay="1808"/>
                                          </p:stCondLst>
                                        </p:cTn>
                                        <p:tgtEl>
                                          <p:spTgt spid="34"/>
                                        </p:tgtEl>
                                      </p:cBhvr>
                                      <p:to x="100000" y="95000"/>
                                    </p:animScale>
                                    <p:animScale>
                                      <p:cBhvr>
                                        <p:cTn id="58" dur="166" decel="50000">
                                          <p:stCondLst>
                                            <p:cond delay="1834"/>
                                          </p:stCondLst>
                                        </p:cTn>
                                        <p:tgtEl>
                                          <p:spTgt spid="34"/>
                                        </p:tgtEl>
                                      </p:cBhvr>
                                      <p:to x="100000" y="100000"/>
                                    </p:animScale>
                                  </p:childTnLst>
                                </p:cTn>
                              </p:par>
                            </p:childTnLst>
                          </p:cTn>
                        </p:par>
                      </p:childTnLst>
                    </p:cTn>
                  </p:par>
                  <p:par>
                    <p:cTn id="59" fill="hold">
                      <p:stCondLst>
                        <p:cond delay="indefinite"/>
                      </p:stCondLst>
                      <p:childTnLst>
                        <p:par>
                          <p:cTn id="60" fill="hold">
                            <p:stCondLst>
                              <p:cond delay="0"/>
                            </p:stCondLst>
                            <p:childTnLst>
                              <p:par>
                                <p:cTn id="61" presetID="4" presetClass="entr" presetSubtype="16" fill="hold" grpId="0" nodeType="clickEffect">
                                  <p:stCondLst>
                                    <p:cond delay="0"/>
                                  </p:stCondLst>
                                  <p:childTnLst>
                                    <p:set>
                                      <p:cBhvr>
                                        <p:cTn id="62" dur="1" fill="hold">
                                          <p:stCondLst>
                                            <p:cond delay="0"/>
                                          </p:stCondLst>
                                        </p:cTn>
                                        <p:tgtEl>
                                          <p:spTgt spid="35"/>
                                        </p:tgtEl>
                                        <p:attrNameLst>
                                          <p:attrName>style.visibility</p:attrName>
                                        </p:attrNameLst>
                                      </p:cBhvr>
                                      <p:to>
                                        <p:strVal val="visible"/>
                                      </p:to>
                                    </p:set>
                                    <p:animEffect transition="in" filter="box(in)">
                                      <p:cBhvr>
                                        <p:cTn id="63"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31" grpId="0"/>
      <p:bldP spid="32" grpId="0"/>
      <p:bldP spid="33" grpId="0"/>
      <p:bldP spid="34" grpId="0"/>
      <p:bldP spid="3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amond 5"/>
          <p:cNvSpPr/>
          <p:nvPr/>
        </p:nvSpPr>
        <p:spPr>
          <a:xfrm>
            <a:off x="251521" y="771550"/>
            <a:ext cx="257273" cy="216024"/>
          </a:xfrm>
          <a:prstGeom prst="diamond">
            <a:avLst/>
          </a:prstGeom>
          <a:solidFill>
            <a:schemeClr val="tx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en-US"/>
          </a:p>
        </p:txBody>
      </p:sp>
      <p:sp>
        <p:nvSpPr>
          <p:cNvPr id="7" name="TextBox 6"/>
          <p:cNvSpPr txBox="1"/>
          <p:nvPr/>
        </p:nvSpPr>
        <p:spPr>
          <a:xfrm>
            <a:off x="467544" y="627534"/>
            <a:ext cx="2736304" cy="400110"/>
          </a:xfrm>
          <a:prstGeom prst="rect">
            <a:avLst/>
          </a:prstGeom>
          <a:noFill/>
        </p:spPr>
        <p:txBody>
          <a:bodyPr wrap="square" lIns="91438" tIns="45719" rIns="91438" bIns="45719" rtlCol="0">
            <a:spAutoFit/>
          </a:bodyPr>
          <a:lstStyle/>
          <a:p>
            <a:r>
              <a:rPr lang="en-US" sz="2000" b="1" u="sng"/>
              <a:t>Nhân vật Lão Hạc</a:t>
            </a:r>
          </a:p>
        </p:txBody>
      </p:sp>
      <p:sp>
        <p:nvSpPr>
          <p:cNvPr id="9" name="TextBox 8"/>
          <p:cNvSpPr txBox="1"/>
          <p:nvPr/>
        </p:nvSpPr>
        <p:spPr>
          <a:xfrm>
            <a:off x="-1687" y="546235"/>
            <a:ext cx="253207" cy="369332"/>
          </a:xfrm>
          <a:prstGeom prst="rect">
            <a:avLst/>
          </a:prstGeom>
          <a:noFill/>
        </p:spPr>
        <p:txBody>
          <a:bodyPr wrap="square" lIns="91438" tIns="45719" rIns="91438" bIns="45719" rtlCol="0">
            <a:spAutoFit/>
          </a:bodyPr>
          <a:lstStyle/>
          <a:p>
            <a:r>
              <a:rPr lang="en-US" b="1"/>
              <a:t>1</a:t>
            </a:r>
          </a:p>
        </p:txBody>
      </p:sp>
      <p:sp>
        <p:nvSpPr>
          <p:cNvPr id="10" name="TextBox 9"/>
          <p:cNvSpPr txBox="1"/>
          <p:nvPr/>
        </p:nvSpPr>
        <p:spPr>
          <a:xfrm>
            <a:off x="5148064" y="333505"/>
            <a:ext cx="5112294" cy="461663"/>
          </a:xfrm>
          <a:prstGeom prst="rect">
            <a:avLst/>
          </a:prstGeom>
          <a:noFill/>
        </p:spPr>
        <p:txBody>
          <a:bodyPr wrap="square" lIns="91438" tIns="45719" rIns="91438" bIns="45719" rtlCol="0">
            <a:spAutoFit/>
          </a:bodyPr>
          <a:lstStyle/>
          <a:p>
            <a:r>
              <a:rPr lang="en-US" sz="2400" b="1">
                <a:latin typeface="Times New Roman" pitchFamily="18" charset="0"/>
                <a:cs typeface="Times New Roman" pitchFamily="18" charset="0"/>
              </a:rPr>
              <a:t>e. Cái chết của lão Hạc</a:t>
            </a:r>
          </a:p>
        </p:txBody>
      </p:sp>
      <p:sp>
        <p:nvSpPr>
          <p:cNvPr id="41" name="Line 14"/>
          <p:cNvSpPr>
            <a:spLocks noChangeShapeType="1"/>
          </p:cNvSpPr>
          <p:nvPr/>
        </p:nvSpPr>
        <p:spPr bwMode="auto">
          <a:xfrm flipH="1" flipV="1">
            <a:off x="1907704" y="1275606"/>
            <a:ext cx="1422400" cy="1040606"/>
          </a:xfrm>
          <a:prstGeom prst="line">
            <a:avLst/>
          </a:prstGeom>
          <a:noFill/>
          <a:ln w="12700">
            <a:solidFill>
              <a:srgbClr val="808080"/>
            </a:solidFill>
            <a:round/>
            <a:headEnd/>
            <a:tailEnd/>
          </a:ln>
          <a:extLst>
            <a:ext uri="{909E8E84-426E-40DD-AFC4-6F175D3DCCD1}">
              <a14:hiddenFill xmlns:a14="http://schemas.microsoft.com/office/drawing/2010/main" xmlns="">
                <a:noFill/>
              </a14:hiddenFill>
            </a:ext>
          </a:extLst>
        </p:spPr>
        <p:txBody>
          <a:bodyPr wrap="none" anchor="ctr"/>
          <a:lstStyle/>
          <a:p>
            <a:pPr algn="ctr" defTabSz="914400" fontAlgn="base">
              <a:spcBef>
                <a:spcPct val="0"/>
              </a:spcBef>
              <a:spcAft>
                <a:spcPct val="0"/>
              </a:spcAft>
            </a:pPr>
            <a:endParaRPr lang="en-US" sz="4000" b="1">
              <a:solidFill>
                <a:srgbClr val="695335"/>
              </a:solidFill>
            </a:endParaRPr>
          </a:p>
        </p:txBody>
      </p:sp>
      <p:grpSp>
        <p:nvGrpSpPr>
          <p:cNvPr id="44" name="Group 4"/>
          <p:cNvGrpSpPr>
            <a:grpSpLocks/>
          </p:cNvGrpSpPr>
          <p:nvPr/>
        </p:nvGrpSpPr>
        <p:grpSpPr bwMode="auto">
          <a:xfrm>
            <a:off x="3209454" y="2006648"/>
            <a:ext cx="2209800" cy="1924050"/>
            <a:chOff x="1922" y="1614"/>
            <a:chExt cx="1320" cy="1689"/>
          </a:xfrm>
        </p:grpSpPr>
        <p:sp>
          <p:nvSpPr>
            <p:cNvPr id="45" name="Freeform 5"/>
            <p:cNvSpPr>
              <a:spLocks/>
            </p:cNvSpPr>
            <p:nvPr/>
          </p:nvSpPr>
          <p:spPr bwMode="gray">
            <a:xfrm>
              <a:off x="1922" y="1875"/>
              <a:ext cx="654" cy="1428"/>
            </a:xfrm>
            <a:custGeom>
              <a:avLst/>
              <a:gdLst>
                <a:gd name="T0" fmla="*/ 1 w 654"/>
                <a:gd name="T1" fmla="*/ 0 h 1428"/>
                <a:gd name="T2" fmla="*/ 117 w 654"/>
                <a:gd name="T3" fmla="*/ 110 h 1428"/>
                <a:gd name="T4" fmla="*/ 117 w 654"/>
                <a:gd name="T5" fmla="*/ 1026 h 1428"/>
                <a:gd name="T6" fmla="*/ 649 w 654"/>
                <a:gd name="T7" fmla="*/ 1241 h 1428"/>
                <a:gd name="T8" fmla="*/ 654 w 654"/>
                <a:gd name="T9" fmla="*/ 1428 h 1428"/>
                <a:gd name="T10" fmla="*/ 0 w 654"/>
                <a:gd name="T11" fmla="*/ 1128 h 1428"/>
                <a:gd name="T12" fmla="*/ 1 w 654"/>
                <a:gd name="T13" fmla="*/ 0 h 1428"/>
                <a:gd name="T14" fmla="*/ 0 60000 65536"/>
                <a:gd name="T15" fmla="*/ 0 60000 65536"/>
                <a:gd name="T16" fmla="*/ 0 60000 65536"/>
                <a:gd name="T17" fmla="*/ 0 60000 65536"/>
                <a:gd name="T18" fmla="*/ 0 60000 65536"/>
                <a:gd name="T19" fmla="*/ 0 60000 65536"/>
                <a:gd name="T20" fmla="*/ 0 60000 65536"/>
                <a:gd name="T21" fmla="*/ 0 w 654"/>
                <a:gd name="T22" fmla="*/ 0 h 1428"/>
                <a:gd name="T23" fmla="*/ 654 w 654"/>
                <a:gd name="T24" fmla="*/ 1428 h 14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54" h="1428">
                  <a:moveTo>
                    <a:pt x="1" y="0"/>
                  </a:moveTo>
                  <a:lnTo>
                    <a:pt x="117" y="110"/>
                  </a:lnTo>
                  <a:lnTo>
                    <a:pt x="117" y="1026"/>
                  </a:lnTo>
                  <a:lnTo>
                    <a:pt x="649" y="1241"/>
                  </a:lnTo>
                  <a:lnTo>
                    <a:pt x="654" y="1428"/>
                  </a:lnTo>
                  <a:lnTo>
                    <a:pt x="0" y="1128"/>
                  </a:lnTo>
                  <a:lnTo>
                    <a:pt x="1" y="0"/>
                  </a:lnTo>
                  <a:close/>
                </a:path>
              </a:pathLst>
            </a:custGeom>
            <a:solidFill>
              <a:schemeClr val="accent1"/>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ctr" defTabSz="914400" eaLnBrk="0" fontAlgn="base" hangingPunct="0">
                <a:spcBef>
                  <a:spcPct val="0"/>
                </a:spcBef>
                <a:spcAft>
                  <a:spcPct val="0"/>
                </a:spcAft>
              </a:pPr>
              <a:endParaRPr lang="en-US">
                <a:solidFill>
                  <a:srgbClr val="000000"/>
                </a:solidFill>
              </a:endParaRPr>
            </a:p>
          </p:txBody>
        </p:sp>
        <p:sp>
          <p:nvSpPr>
            <p:cNvPr id="46" name="Freeform 6"/>
            <p:cNvSpPr>
              <a:spLocks/>
            </p:cNvSpPr>
            <p:nvPr/>
          </p:nvSpPr>
          <p:spPr bwMode="gray">
            <a:xfrm>
              <a:off x="2571" y="1880"/>
              <a:ext cx="671" cy="1422"/>
            </a:xfrm>
            <a:custGeom>
              <a:avLst/>
              <a:gdLst>
                <a:gd name="T0" fmla="*/ 654 w 671"/>
                <a:gd name="T1" fmla="*/ 0 h 1422"/>
                <a:gd name="T2" fmla="*/ 516 w 671"/>
                <a:gd name="T3" fmla="*/ 111 h 1422"/>
                <a:gd name="T4" fmla="*/ 519 w 671"/>
                <a:gd name="T5" fmla="*/ 1008 h 1422"/>
                <a:gd name="T6" fmla="*/ 0 w 671"/>
                <a:gd name="T7" fmla="*/ 1237 h 1422"/>
                <a:gd name="T8" fmla="*/ 2 w 671"/>
                <a:gd name="T9" fmla="*/ 1422 h 1422"/>
                <a:gd name="T10" fmla="*/ 671 w 671"/>
                <a:gd name="T11" fmla="*/ 1114 h 1422"/>
                <a:gd name="T12" fmla="*/ 654 w 671"/>
                <a:gd name="T13" fmla="*/ 0 h 1422"/>
                <a:gd name="T14" fmla="*/ 0 60000 65536"/>
                <a:gd name="T15" fmla="*/ 0 60000 65536"/>
                <a:gd name="T16" fmla="*/ 0 60000 65536"/>
                <a:gd name="T17" fmla="*/ 0 60000 65536"/>
                <a:gd name="T18" fmla="*/ 0 60000 65536"/>
                <a:gd name="T19" fmla="*/ 0 60000 65536"/>
                <a:gd name="T20" fmla="*/ 0 60000 65536"/>
                <a:gd name="T21" fmla="*/ 0 w 671"/>
                <a:gd name="T22" fmla="*/ 0 h 1422"/>
                <a:gd name="T23" fmla="*/ 671 w 671"/>
                <a:gd name="T24" fmla="*/ 1422 h 142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71" h="1422">
                  <a:moveTo>
                    <a:pt x="654" y="0"/>
                  </a:moveTo>
                  <a:lnTo>
                    <a:pt x="516" y="111"/>
                  </a:lnTo>
                  <a:lnTo>
                    <a:pt x="519" y="1008"/>
                  </a:lnTo>
                  <a:lnTo>
                    <a:pt x="0" y="1237"/>
                  </a:lnTo>
                  <a:lnTo>
                    <a:pt x="2" y="1422"/>
                  </a:lnTo>
                  <a:lnTo>
                    <a:pt x="671" y="1114"/>
                  </a:lnTo>
                  <a:lnTo>
                    <a:pt x="654" y="0"/>
                  </a:lnTo>
                  <a:close/>
                </a:path>
              </a:pathLst>
            </a:custGeom>
            <a:gradFill rotWithShape="1">
              <a:gsLst>
                <a:gs pos="0">
                  <a:schemeClr val="tx2">
                    <a:gamma/>
                    <a:tint val="66667"/>
                    <a:invGamma/>
                  </a:schemeClr>
                </a:gs>
                <a:gs pos="100000">
                  <a:schemeClr val="tx2"/>
                </a:gs>
              </a:gsLst>
              <a:lin ang="27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ctr" defTabSz="914400" eaLnBrk="0" fontAlgn="base" hangingPunct="0">
                <a:spcBef>
                  <a:spcPct val="0"/>
                </a:spcBef>
                <a:spcAft>
                  <a:spcPct val="0"/>
                </a:spcAft>
              </a:pPr>
              <a:endParaRPr lang="en-US">
                <a:solidFill>
                  <a:srgbClr val="000000"/>
                </a:solidFill>
              </a:endParaRPr>
            </a:p>
          </p:txBody>
        </p:sp>
        <p:sp>
          <p:nvSpPr>
            <p:cNvPr id="47" name="Freeform 7"/>
            <p:cNvSpPr>
              <a:spLocks/>
            </p:cNvSpPr>
            <p:nvPr/>
          </p:nvSpPr>
          <p:spPr bwMode="gray">
            <a:xfrm>
              <a:off x="1923" y="1614"/>
              <a:ext cx="1304" cy="377"/>
            </a:xfrm>
            <a:custGeom>
              <a:avLst/>
              <a:gdLst>
                <a:gd name="T0" fmla="*/ 0 w 1304"/>
                <a:gd name="T1" fmla="*/ 261 h 377"/>
                <a:gd name="T2" fmla="*/ 117 w 1304"/>
                <a:gd name="T3" fmla="*/ 374 h 377"/>
                <a:gd name="T4" fmla="*/ 638 w 1304"/>
                <a:gd name="T5" fmla="*/ 155 h 377"/>
                <a:gd name="T6" fmla="*/ 1164 w 1304"/>
                <a:gd name="T7" fmla="*/ 377 h 377"/>
                <a:gd name="T8" fmla="*/ 1304 w 1304"/>
                <a:gd name="T9" fmla="*/ 266 h 377"/>
                <a:gd name="T10" fmla="*/ 633 w 1304"/>
                <a:gd name="T11" fmla="*/ 0 h 377"/>
                <a:gd name="T12" fmla="*/ 0 w 1304"/>
                <a:gd name="T13" fmla="*/ 261 h 377"/>
                <a:gd name="T14" fmla="*/ 0 60000 65536"/>
                <a:gd name="T15" fmla="*/ 0 60000 65536"/>
                <a:gd name="T16" fmla="*/ 0 60000 65536"/>
                <a:gd name="T17" fmla="*/ 0 60000 65536"/>
                <a:gd name="T18" fmla="*/ 0 60000 65536"/>
                <a:gd name="T19" fmla="*/ 0 60000 65536"/>
                <a:gd name="T20" fmla="*/ 0 60000 65536"/>
                <a:gd name="T21" fmla="*/ 0 w 1304"/>
                <a:gd name="T22" fmla="*/ 0 h 377"/>
                <a:gd name="T23" fmla="*/ 1304 w 1304"/>
                <a:gd name="T24" fmla="*/ 377 h 37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304" h="377">
                  <a:moveTo>
                    <a:pt x="0" y="261"/>
                  </a:moveTo>
                  <a:lnTo>
                    <a:pt x="117" y="374"/>
                  </a:lnTo>
                  <a:lnTo>
                    <a:pt x="638" y="155"/>
                  </a:lnTo>
                  <a:lnTo>
                    <a:pt x="1164" y="377"/>
                  </a:lnTo>
                  <a:lnTo>
                    <a:pt x="1304" y="266"/>
                  </a:lnTo>
                  <a:lnTo>
                    <a:pt x="633" y="0"/>
                  </a:lnTo>
                  <a:lnTo>
                    <a:pt x="0" y="261"/>
                  </a:lnTo>
                  <a:close/>
                </a:path>
              </a:pathLst>
            </a:custGeom>
            <a:solidFill>
              <a:schemeClr val="accent1">
                <a:alpha val="5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ctr" defTabSz="914400" eaLnBrk="0" fontAlgn="base" hangingPunct="0">
                <a:spcBef>
                  <a:spcPct val="0"/>
                </a:spcBef>
                <a:spcAft>
                  <a:spcPct val="0"/>
                </a:spcAft>
              </a:pPr>
              <a:endParaRPr lang="en-US">
                <a:solidFill>
                  <a:srgbClr val="000000"/>
                </a:solidFill>
              </a:endParaRPr>
            </a:p>
          </p:txBody>
        </p:sp>
        <p:sp>
          <p:nvSpPr>
            <p:cNvPr id="48" name="Freeform 8"/>
            <p:cNvSpPr>
              <a:spLocks/>
            </p:cNvSpPr>
            <p:nvPr/>
          </p:nvSpPr>
          <p:spPr bwMode="gray">
            <a:xfrm>
              <a:off x="2037" y="1768"/>
              <a:ext cx="529" cy="1133"/>
            </a:xfrm>
            <a:custGeom>
              <a:avLst/>
              <a:gdLst>
                <a:gd name="T0" fmla="*/ 2 w 529"/>
                <a:gd name="T1" fmla="*/ 218 h 1133"/>
                <a:gd name="T2" fmla="*/ 0 w 529"/>
                <a:gd name="T3" fmla="*/ 1133 h 1133"/>
                <a:gd name="T4" fmla="*/ 529 w 529"/>
                <a:gd name="T5" fmla="*/ 878 h 1133"/>
                <a:gd name="T6" fmla="*/ 524 w 529"/>
                <a:gd name="T7" fmla="*/ 0 h 1133"/>
                <a:gd name="T8" fmla="*/ 2 w 529"/>
                <a:gd name="T9" fmla="*/ 218 h 1133"/>
                <a:gd name="T10" fmla="*/ 0 60000 65536"/>
                <a:gd name="T11" fmla="*/ 0 60000 65536"/>
                <a:gd name="T12" fmla="*/ 0 60000 65536"/>
                <a:gd name="T13" fmla="*/ 0 60000 65536"/>
                <a:gd name="T14" fmla="*/ 0 60000 65536"/>
                <a:gd name="T15" fmla="*/ 0 w 529"/>
                <a:gd name="T16" fmla="*/ 0 h 1133"/>
                <a:gd name="T17" fmla="*/ 529 w 529"/>
                <a:gd name="T18" fmla="*/ 1133 h 1133"/>
              </a:gdLst>
              <a:ahLst/>
              <a:cxnLst>
                <a:cxn ang="T10">
                  <a:pos x="T0" y="T1"/>
                </a:cxn>
                <a:cxn ang="T11">
                  <a:pos x="T2" y="T3"/>
                </a:cxn>
                <a:cxn ang="T12">
                  <a:pos x="T4" y="T5"/>
                </a:cxn>
                <a:cxn ang="T13">
                  <a:pos x="T6" y="T7"/>
                </a:cxn>
                <a:cxn ang="T14">
                  <a:pos x="T8" y="T9"/>
                </a:cxn>
              </a:cxnLst>
              <a:rect l="T15" t="T16" r="T17" b="T18"/>
              <a:pathLst>
                <a:path w="529" h="1133">
                  <a:moveTo>
                    <a:pt x="2" y="218"/>
                  </a:moveTo>
                  <a:lnTo>
                    <a:pt x="0" y="1133"/>
                  </a:lnTo>
                  <a:lnTo>
                    <a:pt x="529" y="878"/>
                  </a:lnTo>
                  <a:lnTo>
                    <a:pt x="524" y="0"/>
                  </a:lnTo>
                  <a:lnTo>
                    <a:pt x="2" y="218"/>
                  </a:lnTo>
                  <a:close/>
                </a:path>
              </a:pathLst>
            </a:custGeom>
            <a:gradFill rotWithShape="1">
              <a:gsLst>
                <a:gs pos="0">
                  <a:schemeClr val="accent1">
                    <a:gamma/>
                    <a:shade val="60392"/>
                    <a:invGamma/>
                  </a:schemeClr>
                </a:gs>
                <a:gs pos="100000">
                  <a:schemeClr val="accent1"/>
                </a:gs>
              </a:gsLst>
              <a:lin ang="189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ctr" defTabSz="914400" eaLnBrk="0" fontAlgn="base" hangingPunct="0">
                <a:spcBef>
                  <a:spcPct val="0"/>
                </a:spcBef>
                <a:spcAft>
                  <a:spcPct val="0"/>
                </a:spcAft>
              </a:pPr>
              <a:endParaRPr lang="en-US">
                <a:solidFill>
                  <a:srgbClr val="000000"/>
                </a:solidFill>
              </a:endParaRPr>
            </a:p>
          </p:txBody>
        </p:sp>
        <p:sp>
          <p:nvSpPr>
            <p:cNvPr id="49" name="Freeform 9"/>
            <p:cNvSpPr>
              <a:spLocks/>
            </p:cNvSpPr>
            <p:nvPr/>
          </p:nvSpPr>
          <p:spPr bwMode="gray">
            <a:xfrm>
              <a:off x="2562" y="1769"/>
              <a:ext cx="528" cy="1123"/>
            </a:xfrm>
            <a:custGeom>
              <a:avLst/>
              <a:gdLst>
                <a:gd name="T0" fmla="*/ 527 w 528"/>
                <a:gd name="T1" fmla="*/ 222 h 1123"/>
                <a:gd name="T2" fmla="*/ 528 w 528"/>
                <a:gd name="T3" fmla="*/ 1123 h 1123"/>
                <a:gd name="T4" fmla="*/ 0 w 528"/>
                <a:gd name="T5" fmla="*/ 879 h 1123"/>
                <a:gd name="T6" fmla="*/ 0 w 528"/>
                <a:gd name="T7" fmla="*/ 0 h 1123"/>
                <a:gd name="T8" fmla="*/ 527 w 528"/>
                <a:gd name="T9" fmla="*/ 222 h 1123"/>
                <a:gd name="T10" fmla="*/ 0 60000 65536"/>
                <a:gd name="T11" fmla="*/ 0 60000 65536"/>
                <a:gd name="T12" fmla="*/ 0 60000 65536"/>
                <a:gd name="T13" fmla="*/ 0 60000 65536"/>
                <a:gd name="T14" fmla="*/ 0 60000 65536"/>
                <a:gd name="T15" fmla="*/ 0 w 528"/>
                <a:gd name="T16" fmla="*/ 0 h 1123"/>
                <a:gd name="T17" fmla="*/ 528 w 528"/>
                <a:gd name="T18" fmla="*/ 1123 h 1123"/>
              </a:gdLst>
              <a:ahLst/>
              <a:cxnLst>
                <a:cxn ang="T10">
                  <a:pos x="T0" y="T1"/>
                </a:cxn>
                <a:cxn ang="T11">
                  <a:pos x="T2" y="T3"/>
                </a:cxn>
                <a:cxn ang="T12">
                  <a:pos x="T4" y="T5"/>
                </a:cxn>
                <a:cxn ang="T13">
                  <a:pos x="T6" y="T7"/>
                </a:cxn>
                <a:cxn ang="T14">
                  <a:pos x="T8" y="T9"/>
                </a:cxn>
              </a:cxnLst>
              <a:rect l="T15" t="T16" r="T17" b="T18"/>
              <a:pathLst>
                <a:path w="528" h="1123">
                  <a:moveTo>
                    <a:pt x="527" y="222"/>
                  </a:moveTo>
                  <a:lnTo>
                    <a:pt x="528" y="1123"/>
                  </a:lnTo>
                  <a:lnTo>
                    <a:pt x="0" y="879"/>
                  </a:lnTo>
                  <a:lnTo>
                    <a:pt x="0" y="0"/>
                  </a:lnTo>
                  <a:lnTo>
                    <a:pt x="527" y="222"/>
                  </a:lnTo>
                  <a:close/>
                </a:path>
              </a:pathLst>
            </a:custGeom>
            <a:gradFill rotWithShape="1">
              <a:gsLst>
                <a:gs pos="0">
                  <a:schemeClr val="accent1">
                    <a:gamma/>
                    <a:tint val="69804"/>
                    <a:invGamma/>
                  </a:schemeClr>
                </a:gs>
                <a:gs pos="100000">
                  <a:schemeClr val="accent1"/>
                </a:gs>
              </a:gsLst>
              <a:lin ang="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ctr" defTabSz="914400" eaLnBrk="0" fontAlgn="base" hangingPunct="0">
                <a:spcBef>
                  <a:spcPct val="0"/>
                </a:spcBef>
                <a:spcAft>
                  <a:spcPct val="0"/>
                </a:spcAft>
              </a:pPr>
              <a:endParaRPr lang="en-US">
                <a:solidFill>
                  <a:srgbClr val="000000"/>
                </a:solidFill>
              </a:endParaRPr>
            </a:p>
          </p:txBody>
        </p:sp>
        <p:sp>
          <p:nvSpPr>
            <p:cNvPr id="50" name="Freeform 10"/>
            <p:cNvSpPr>
              <a:spLocks/>
            </p:cNvSpPr>
            <p:nvPr/>
          </p:nvSpPr>
          <p:spPr bwMode="gray">
            <a:xfrm>
              <a:off x="2034" y="2648"/>
              <a:ext cx="1061" cy="469"/>
            </a:xfrm>
            <a:custGeom>
              <a:avLst/>
              <a:gdLst>
                <a:gd name="T0" fmla="*/ 527 w 1061"/>
                <a:gd name="T1" fmla="*/ 0 h 469"/>
                <a:gd name="T2" fmla="*/ 0 w 1061"/>
                <a:gd name="T3" fmla="*/ 252 h 469"/>
                <a:gd name="T4" fmla="*/ 537 w 1061"/>
                <a:gd name="T5" fmla="*/ 469 h 469"/>
                <a:gd name="T6" fmla="*/ 1061 w 1061"/>
                <a:gd name="T7" fmla="*/ 241 h 469"/>
                <a:gd name="T8" fmla="*/ 527 w 1061"/>
                <a:gd name="T9" fmla="*/ 0 h 469"/>
                <a:gd name="T10" fmla="*/ 0 60000 65536"/>
                <a:gd name="T11" fmla="*/ 0 60000 65536"/>
                <a:gd name="T12" fmla="*/ 0 60000 65536"/>
                <a:gd name="T13" fmla="*/ 0 60000 65536"/>
                <a:gd name="T14" fmla="*/ 0 60000 65536"/>
                <a:gd name="T15" fmla="*/ 0 w 1061"/>
                <a:gd name="T16" fmla="*/ 0 h 469"/>
                <a:gd name="T17" fmla="*/ 1061 w 1061"/>
                <a:gd name="T18" fmla="*/ 469 h 469"/>
              </a:gdLst>
              <a:ahLst/>
              <a:cxnLst>
                <a:cxn ang="T10">
                  <a:pos x="T0" y="T1"/>
                </a:cxn>
                <a:cxn ang="T11">
                  <a:pos x="T2" y="T3"/>
                </a:cxn>
                <a:cxn ang="T12">
                  <a:pos x="T4" y="T5"/>
                </a:cxn>
                <a:cxn ang="T13">
                  <a:pos x="T6" y="T7"/>
                </a:cxn>
                <a:cxn ang="T14">
                  <a:pos x="T8" y="T9"/>
                </a:cxn>
              </a:cxnLst>
              <a:rect l="T15" t="T16" r="T17" b="T18"/>
              <a:pathLst>
                <a:path w="1061" h="469">
                  <a:moveTo>
                    <a:pt x="527" y="0"/>
                  </a:moveTo>
                  <a:lnTo>
                    <a:pt x="0" y="252"/>
                  </a:lnTo>
                  <a:lnTo>
                    <a:pt x="537" y="469"/>
                  </a:lnTo>
                  <a:lnTo>
                    <a:pt x="1061" y="241"/>
                  </a:lnTo>
                  <a:lnTo>
                    <a:pt x="527" y="0"/>
                  </a:lnTo>
                  <a:close/>
                </a:path>
              </a:pathLst>
            </a:custGeom>
            <a:solidFill>
              <a:schemeClr val="tx2"/>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ctr" defTabSz="914400" eaLnBrk="0" fontAlgn="base" hangingPunct="0">
                <a:spcBef>
                  <a:spcPct val="0"/>
                </a:spcBef>
                <a:spcAft>
                  <a:spcPct val="0"/>
                </a:spcAft>
              </a:pPr>
              <a:endParaRPr lang="en-US">
                <a:solidFill>
                  <a:srgbClr val="000000"/>
                </a:solidFill>
              </a:endParaRPr>
            </a:p>
          </p:txBody>
        </p:sp>
      </p:grpSp>
      <p:sp>
        <p:nvSpPr>
          <p:cNvPr id="51" name="Line 11"/>
          <p:cNvSpPr>
            <a:spLocks noChangeShapeType="1"/>
          </p:cNvSpPr>
          <p:nvPr/>
        </p:nvSpPr>
        <p:spPr bwMode="auto">
          <a:xfrm flipV="1">
            <a:off x="1187624" y="3641376"/>
            <a:ext cx="2153593" cy="370534"/>
          </a:xfrm>
          <a:prstGeom prst="line">
            <a:avLst/>
          </a:prstGeom>
          <a:noFill/>
          <a:ln w="12700">
            <a:solidFill>
              <a:srgbClr val="808080"/>
            </a:solidFill>
            <a:round/>
            <a:headEnd/>
            <a:tailEnd/>
          </a:ln>
          <a:extLst>
            <a:ext uri="{909E8E84-426E-40DD-AFC4-6F175D3DCCD1}">
              <a14:hiddenFill xmlns:a14="http://schemas.microsoft.com/office/drawing/2010/main" xmlns="">
                <a:noFill/>
              </a14:hiddenFill>
            </a:ext>
          </a:extLst>
        </p:spPr>
        <p:txBody>
          <a:bodyPr wrap="none" anchor="ctr"/>
          <a:lstStyle/>
          <a:p>
            <a:pPr algn="ctr" defTabSz="914400" fontAlgn="base">
              <a:spcBef>
                <a:spcPct val="0"/>
              </a:spcBef>
              <a:spcAft>
                <a:spcPct val="0"/>
              </a:spcAft>
            </a:pPr>
            <a:endParaRPr lang="en-US" sz="4000" b="1">
              <a:solidFill>
                <a:srgbClr val="695335"/>
              </a:solidFill>
            </a:endParaRPr>
          </a:p>
        </p:txBody>
      </p:sp>
      <p:sp>
        <p:nvSpPr>
          <p:cNvPr id="52" name="Line 12"/>
          <p:cNvSpPr>
            <a:spLocks noChangeShapeType="1"/>
          </p:cNvSpPr>
          <p:nvPr/>
        </p:nvSpPr>
        <p:spPr bwMode="auto">
          <a:xfrm flipH="1" flipV="1">
            <a:off x="5292080" y="3579862"/>
            <a:ext cx="2103486" cy="368152"/>
          </a:xfrm>
          <a:prstGeom prst="line">
            <a:avLst/>
          </a:prstGeom>
          <a:noFill/>
          <a:ln w="12700">
            <a:solidFill>
              <a:srgbClr val="808080"/>
            </a:solidFill>
            <a:round/>
            <a:headEnd/>
            <a:tailEnd/>
          </a:ln>
          <a:extLst>
            <a:ext uri="{909E8E84-426E-40DD-AFC4-6F175D3DCCD1}">
              <a14:hiddenFill xmlns:a14="http://schemas.microsoft.com/office/drawing/2010/main" xmlns="">
                <a:noFill/>
              </a14:hiddenFill>
            </a:ext>
          </a:extLst>
        </p:spPr>
        <p:txBody>
          <a:bodyPr wrap="none" anchor="ctr"/>
          <a:lstStyle/>
          <a:p>
            <a:pPr algn="ctr" defTabSz="914400" fontAlgn="base">
              <a:spcBef>
                <a:spcPct val="0"/>
              </a:spcBef>
              <a:spcAft>
                <a:spcPct val="0"/>
              </a:spcAft>
            </a:pPr>
            <a:endParaRPr lang="en-US" sz="4000" b="1">
              <a:solidFill>
                <a:srgbClr val="695335"/>
              </a:solidFill>
            </a:endParaRPr>
          </a:p>
        </p:txBody>
      </p:sp>
      <p:sp>
        <p:nvSpPr>
          <p:cNvPr id="53" name="Line 13"/>
          <p:cNvSpPr>
            <a:spLocks noChangeShapeType="1"/>
          </p:cNvSpPr>
          <p:nvPr/>
        </p:nvSpPr>
        <p:spPr bwMode="auto">
          <a:xfrm flipV="1">
            <a:off x="5393854" y="1280367"/>
            <a:ext cx="1422400" cy="1040606"/>
          </a:xfrm>
          <a:prstGeom prst="line">
            <a:avLst/>
          </a:prstGeom>
          <a:noFill/>
          <a:ln w="12700">
            <a:solidFill>
              <a:srgbClr val="808080"/>
            </a:solidFill>
            <a:round/>
            <a:headEnd/>
            <a:tailEnd/>
          </a:ln>
          <a:extLst>
            <a:ext uri="{909E8E84-426E-40DD-AFC4-6F175D3DCCD1}">
              <a14:hiddenFill xmlns:a14="http://schemas.microsoft.com/office/drawing/2010/main" xmlns="">
                <a:noFill/>
              </a14:hiddenFill>
            </a:ext>
          </a:extLst>
        </p:spPr>
        <p:txBody>
          <a:bodyPr wrap="none" anchor="ctr"/>
          <a:lstStyle/>
          <a:p>
            <a:pPr algn="ctr" defTabSz="914400" fontAlgn="base">
              <a:spcBef>
                <a:spcPct val="0"/>
              </a:spcBef>
              <a:spcAft>
                <a:spcPct val="0"/>
              </a:spcAft>
            </a:pPr>
            <a:endParaRPr lang="en-US" sz="4000" b="1">
              <a:solidFill>
                <a:srgbClr val="695335"/>
              </a:solidFill>
            </a:endParaRPr>
          </a:p>
        </p:txBody>
      </p:sp>
      <p:grpSp>
        <p:nvGrpSpPr>
          <p:cNvPr id="61" name="Group 22"/>
          <p:cNvGrpSpPr>
            <a:grpSpLocks/>
          </p:cNvGrpSpPr>
          <p:nvPr/>
        </p:nvGrpSpPr>
        <p:grpSpPr bwMode="auto">
          <a:xfrm>
            <a:off x="3585697" y="2410271"/>
            <a:ext cx="1479552" cy="1204912"/>
            <a:chOff x="2415" y="2021"/>
            <a:chExt cx="932" cy="1012"/>
          </a:xfrm>
        </p:grpSpPr>
        <p:pic>
          <p:nvPicPr>
            <p:cNvPr id="62" name="Picture 15" descr="light_shadow"/>
            <p:cNvPicPr>
              <a:picLocks noChangeAspect="1" noChangeArrowheads="1"/>
            </p:cNvPicPr>
            <p:nvPr/>
          </p:nvPicPr>
          <p:blipFill>
            <a:blip r:embed="rId2" cstate="print">
              <a:lum bright="-78000" contrast="-78000"/>
              <a:extLst>
                <a:ext uri="{28A0092B-C50C-407E-A947-70E740481C1C}">
                  <a14:useLocalDpi xmlns:a14="http://schemas.microsoft.com/office/drawing/2010/main" xmlns="" val="0"/>
                </a:ext>
              </a:extLst>
            </a:blip>
            <a:srcRect/>
            <a:stretch>
              <a:fillRect/>
            </a:stretch>
          </p:blipFill>
          <p:spPr bwMode="gray">
            <a:xfrm>
              <a:off x="2504" y="2814"/>
              <a:ext cx="766" cy="2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3" name="Picture 16" descr="circuler_1"/>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gray">
            <a:xfrm>
              <a:off x="2415" y="2021"/>
              <a:ext cx="932" cy="9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4" name="Oval 17"/>
            <p:cNvSpPr>
              <a:spLocks noChangeArrowheads="1"/>
            </p:cNvSpPr>
            <p:nvPr/>
          </p:nvSpPr>
          <p:spPr bwMode="gray">
            <a:xfrm>
              <a:off x="2415" y="2021"/>
              <a:ext cx="925" cy="935"/>
            </a:xfrm>
            <a:prstGeom prst="ellipse">
              <a:avLst/>
            </a:prstGeom>
            <a:gradFill rotWithShape="1">
              <a:gsLst>
                <a:gs pos="0">
                  <a:srgbClr val="004B66">
                    <a:alpha val="89999"/>
                  </a:srgbClr>
                </a:gs>
                <a:gs pos="50000">
                  <a:srgbClr val="6AC1FC">
                    <a:alpha val="55000"/>
                  </a:srgbClr>
                </a:gs>
                <a:gs pos="100000">
                  <a:srgbClr val="004B66">
                    <a:alpha val="89999"/>
                  </a:srgbClr>
                </a:gs>
              </a:gsLst>
              <a:lin ang="5400000" scaled="1"/>
            </a:gradFill>
            <a:ln w="9525" algn="ctr">
              <a:noFill/>
              <a:round/>
              <a:headEnd/>
              <a:tailEnd/>
            </a:ln>
            <a:effectLst/>
          </p:spPr>
          <p:txBody>
            <a:bodyPr wrap="none" anchor="ctr"/>
            <a:lstStyle/>
            <a:p>
              <a:pPr algn="ctr" defTabSz="914400" eaLnBrk="0" fontAlgn="base" hangingPunct="0">
                <a:spcBef>
                  <a:spcPct val="0"/>
                </a:spcBef>
                <a:spcAft>
                  <a:spcPct val="0"/>
                </a:spcAft>
                <a:defRPr/>
              </a:pPr>
              <a:endParaRPr lang="en-US">
                <a:solidFill>
                  <a:srgbClr val="000000"/>
                </a:solidFill>
              </a:endParaRPr>
            </a:p>
          </p:txBody>
        </p:sp>
        <p:sp>
          <p:nvSpPr>
            <p:cNvPr id="65" name="Text Box 29"/>
            <p:cNvSpPr txBox="1">
              <a:spLocks noChangeArrowheads="1"/>
            </p:cNvSpPr>
            <p:nvPr/>
          </p:nvSpPr>
          <p:spPr bwMode="auto">
            <a:xfrm>
              <a:off x="2561" y="2149"/>
              <a:ext cx="682" cy="7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wrap="none">
              <a:spAutoFit/>
            </a:bodyPr>
            <a:lstStyle>
              <a:lvl1pPr eaLnBrk="0" hangingPunct="0">
                <a:defRPr sz="4000" b="1">
                  <a:solidFill>
                    <a:schemeClr val="tx2"/>
                  </a:solidFill>
                  <a:latin typeface="Arial" charset="0"/>
                  <a:cs typeface="Arial" charset="0"/>
                </a:defRPr>
              </a:lvl1pPr>
              <a:lvl2pPr marL="742950" indent="-285750" eaLnBrk="0" hangingPunct="0">
                <a:defRPr sz="4000" b="1">
                  <a:solidFill>
                    <a:schemeClr val="tx2"/>
                  </a:solidFill>
                  <a:latin typeface="Arial" charset="0"/>
                  <a:cs typeface="Arial" charset="0"/>
                </a:defRPr>
              </a:lvl2pPr>
              <a:lvl3pPr marL="1143000" indent="-228600" eaLnBrk="0" hangingPunct="0">
                <a:defRPr sz="4000" b="1">
                  <a:solidFill>
                    <a:schemeClr val="tx2"/>
                  </a:solidFill>
                  <a:latin typeface="Arial" charset="0"/>
                  <a:cs typeface="Arial" charset="0"/>
                </a:defRPr>
              </a:lvl3pPr>
              <a:lvl4pPr marL="1600200" indent="-228600" eaLnBrk="0" hangingPunct="0">
                <a:defRPr sz="4000" b="1">
                  <a:solidFill>
                    <a:schemeClr val="tx2"/>
                  </a:solidFill>
                  <a:latin typeface="Arial" charset="0"/>
                  <a:cs typeface="Arial" charset="0"/>
                </a:defRPr>
              </a:lvl4pPr>
              <a:lvl5pPr marL="2057400" indent="-228600" eaLnBrk="0" hangingPunct="0">
                <a:defRPr sz="4000" b="1">
                  <a:solidFill>
                    <a:schemeClr val="tx2"/>
                  </a:solidFill>
                  <a:latin typeface="Arial" charset="0"/>
                  <a:cs typeface="Arial" charset="0"/>
                </a:defRPr>
              </a:lvl5pPr>
              <a:lvl6pPr marL="2514600" indent="-228600" algn="ctr" eaLnBrk="0" fontAlgn="base" hangingPunct="0">
                <a:spcBef>
                  <a:spcPct val="0"/>
                </a:spcBef>
                <a:spcAft>
                  <a:spcPct val="0"/>
                </a:spcAft>
                <a:defRPr sz="4000" b="1">
                  <a:solidFill>
                    <a:schemeClr val="tx2"/>
                  </a:solidFill>
                  <a:latin typeface="Arial" charset="0"/>
                  <a:cs typeface="Arial" charset="0"/>
                </a:defRPr>
              </a:lvl6pPr>
              <a:lvl7pPr marL="2971800" indent="-228600" algn="ctr" eaLnBrk="0" fontAlgn="base" hangingPunct="0">
                <a:spcBef>
                  <a:spcPct val="0"/>
                </a:spcBef>
                <a:spcAft>
                  <a:spcPct val="0"/>
                </a:spcAft>
                <a:defRPr sz="4000" b="1">
                  <a:solidFill>
                    <a:schemeClr val="tx2"/>
                  </a:solidFill>
                  <a:latin typeface="Arial" charset="0"/>
                  <a:cs typeface="Arial" charset="0"/>
                </a:defRPr>
              </a:lvl7pPr>
              <a:lvl8pPr marL="3429000" indent="-228600" algn="ctr" eaLnBrk="0" fontAlgn="base" hangingPunct="0">
                <a:spcBef>
                  <a:spcPct val="0"/>
                </a:spcBef>
                <a:spcAft>
                  <a:spcPct val="0"/>
                </a:spcAft>
                <a:defRPr sz="4000" b="1">
                  <a:solidFill>
                    <a:schemeClr val="tx2"/>
                  </a:solidFill>
                  <a:latin typeface="Arial" charset="0"/>
                  <a:cs typeface="Arial" charset="0"/>
                </a:defRPr>
              </a:lvl8pPr>
              <a:lvl9pPr marL="3886200" indent="-228600" algn="ctr" eaLnBrk="0" fontAlgn="base" hangingPunct="0">
                <a:spcBef>
                  <a:spcPct val="0"/>
                </a:spcBef>
                <a:spcAft>
                  <a:spcPct val="0"/>
                </a:spcAft>
                <a:defRPr sz="4000" b="1">
                  <a:solidFill>
                    <a:schemeClr val="tx2"/>
                  </a:solidFill>
                  <a:latin typeface="Arial" charset="0"/>
                  <a:cs typeface="Arial" charset="0"/>
                </a:defRPr>
              </a:lvl9pPr>
            </a:lstStyle>
            <a:p>
              <a:pPr defTabSz="914400" fontAlgn="base">
                <a:spcBef>
                  <a:spcPct val="0"/>
                </a:spcBef>
                <a:spcAft>
                  <a:spcPct val="0"/>
                </a:spcAft>
              </a:pPr>
              <a:r>
                <a:rPr lang="en-US" sz="1800">
                  <a:solidFill>
                    <a:schemeClr val="bg1"/>
                  </a:solidFill>
                </a:rPr>
                <a:t>Ý nghĩa </a:t>
              </a:r>
            </a:p>
            <a:p>
              <a:pPr defTabSz="914400" fontAlgn="base">
                <a:spcBef>
                  <a:spcPct val="0"/>
                </a:spcBef>
                <a:spcAft>
                  <a:spcPct val="0"/>
                </a:spcAft>
              </a:pPr>
              <a:r>
                <a:rPr lang="en-US" sz="1800">
                  <a:solidFill>
                    <a:schemeClr val="bg1"/>
                  </a:solidFill>
                </a:rPr>
                <a:t>của cái </a:t>
              </a:r>
            </a:p>
            <a:p>
              <a:pPr defTabSz="914400" fontAlgn="base">
                <a:spcBef>
                  <a:spcPct val="0"/>
                </a:spcBef>
                <a:spcAft>
                  <a:spcPct val="0"/>
                </a:spcAft>
              </a:pPr>
              <a:r>
                <a:rPr lang="en-US" sz="1800">
                  <a:solidFill>
                    <a:schemeClr val="bg1"/>
                  </a:solidFill>
                </a:rPr>
                <a:t>chết</a:t>
              </a:r>
              <a:endParaRPr lang="en-US" sz="1800" b="0">
                <a:solidFill>
                  <a:schemeClr val="bg1"/>
                </a:solidFill>
              </a:endParaRPr>
            </a:p>
          </p:txBody>
        </p:sp>
        <p:pic>
          <p:nvPicPr>
            <p:cNvPr id="66" name="Picture 29" descr="3"/>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2508" y="2040"/>
              <a:ext cx="733" cy="326"/>
            </a:xfrm>
            <a:prstGeom prst="rect">
              <a:avLst/>
            </a:prstGeom>
            <a:noFill/>
            <a:extLst>
              <a:ext uri="{909E8E84-426E-40DD-AFC4-6F175D3DCCD1}">
                <a14:hiddenFill xmlns:a14="http://schemas.microsoft.com/office/drawing/2010/main" xmlns="">
                  <a:solidFill>
                    <a:srgbClr val="FFFFFF"/>
                  </a:solidFill>
                </a14:hiddenFill>
              </a:ext>
            </a:extLst>
          </p:spPr>
        </p:pic>
      </p:grpSp>
      <p:sp>
        <p:nvSpPr>
          <p:cNvPr id="68" name="Rectangle 67"/>
          <p:cNvSpPr/>
          <p:nvPr/>
        </p:nvSpPr>
        <p:spPr>
          <a:xfrm>
            <a:off x="181040" y="2102534"/>
            <a:ext cx="2878792" cy="1477328"/>
          </a:xfrm>
          <a:prstGeom prst="rect">
            <a:avLst/>
          </a:prstGeom>
        </p:spPr>
        <p:txBody>
          <a:bodyPr wrap="square">
            <a:spAutoFit/>
          </a:bodyPr>
          <a:lstStyle/>
          <a:p>
            <a:r>
              <a:rPr lang="pt-BR" b="1" dirty="0">
                <a:latin typeface="Times New Roman" pitchFamily="18" charset="0"/>
                <a:cs typeface="Times New Roman" pitchFamily="18" charset="0"/>
              </a:rPr>
              <a:t>Tố cáo chế độ xã hội tàn ác đó đẩy người nông dân vào cảnh cùng cực, tước đi của họ mọi niềm vui, niềm hi vọng, đẩy họ đến chỗ chết</a:t>
            </a:r>
            <a:endParaRPr lang="en-US" b="1" dirty="0">
              <a:latin typeface="Times New Roman" pitchFamily="18" charset="0"/>
              <a:cs typeface="Times New Roman" pitchFamily="18" charset="0"/>
            </a:endParaRPr>
          </a:p>
        </p:txBody>
      </p:sp>
      <p:sp>
        <p:nvSpPr>
          <p:cNvPr id="69" name="Rectangle 68"/>
          <p:cNvSpPr/>
          <p:nvPr/>
        </p:nvSpPr>
        <p:spPr>
          <a:xfrm>
            <a:off x="2939950" y="915566"/>
            <a:ext cx="3216226" cy="1200329"/>
          </a:xfrm>
          <a:prstGeom prst="rect">
            <a:avLst/>
          </a:prstGeom>
        </p:spPr>
        <p:txBody>
          <a:bodyPr wrap="square">
            <a:spAutoFit/>
          </a:bodyPr>
          <a:lstStyle/>
          <a:p>
            <a:r>
              <a:rPr lang="pt-BR" b="1" dirty="0">
                <a:latin typeface="Times New Roman" pitchFamily="18" charset="0"/>
                <a:cs typeface="Times New Roman" pitchFamily="18" charset="0"/>
              </a:rPr>
              <a:t>Phản ánh một cách chân thực, sâu sắc về số phận nghèo khổ, bế tắc của người nông dân và ca ngợi vẻ đẹp của họ</a:t>
            </a:r>
            <a:endParaRPr lang="en-US" b="1" dirty="0">
              <a:latin typeface="Times New Roman" pitchFamily="18" charset="0"/>
              <a:cs typeface="Times New Roman" pitchFamily="18" charset="0"/>
            </a:endParaRPr>
          </a:p>
        </p:txBody>
      </p:sp>
      <p:sp>
        <p:nvSpPr>
          <p:cNvPr id="70" name="Rectangle 69"/>
          <p:cNvSpPr/>
          <p:nvPr/>
        </p:nvSpPr>
        <p:spPr>
          <a:xfrm>
            <a:off x="5868144" y="2163509"/>
            <a:ext cx="2779249" cy="1200329"/>
          </a:xfrm>
          <a:prstGeom prst="rect">
            <a:avLst/>
          </a:prstGeom>
        </p:spPr>
        <p:txBody>
          <a:bodyPr wrap="square">
            <a:spAutoFit/>
          </a:bodyPr>
          <a:lstStyle/>
          <a:p>
            <a:r>
              <a:rPr lang="pt-BR" b="1" dirty="0">
                <a:latin typeface="Times New Roman" pitchFamily="18" charset="0"/>
                <a:cs typeface="Times New Roman" pitchFamily="18" charset="0"/>
              </a:rPr>
              <a:t>Làm cho người đọc thương cảm, hiểu rõ hơn, quý trọng và thương tiếc lão Hạc hơn</a:t>
            </a:r>
            <a:endParaRPr lang="en-US" b="1" dirty="0">
              <a:latin typeface="Times New Roman" pitchFamily="18" charset="0"/>
              <a:cs typeface="Times New Roman" pitchFamily="18" charset="0"/>
            </a:endParaRPr>
          </a:p>
        </p:txBody>
      </p:sp>
      <p:sp>
        <p:nvSpPr>
          <p:cNvPr id="71" name="Rectangle 70"/>
          <p:cNvSpPr/>
          <p:nvPr/>
        </p:nvSpPr>
        <p:spPr>
          <a:xfrm>
            <a:off x="971600" y="4096692"/>
            <a:ext cx="5926128" cy="923330"/>
          </a:xfrm>
          <a:prstGeom prst="rect">
            <a:avLst/>
          </a:prstGeom>
        </p:spPr>
        <p:txBody>
          <a:bodyPr wrap="square">
            <a:spAutoFit/>
          </a:bodyPr>
          <a:lstStyle/>
          <a:p>
            <a:r>
              <a:rPr lang="pt-BR" b="1" i="1" dirty="0">
                <a:solidFill>
                  <a:srgbClr val="FF0000"/>
                </a:solidFill>
              </a:rPr>
              <a:t>Lão Hạc là điển hình của người nông dân trước CMT8 có số phận cơ cực, đáng thương nhưng có phẩm chất tốt đẹp, đáng kính trọng</a:t>
            </a:r>
            <a:endParaRPr lang="en-US" dirty="0">
              <a:solidFill>
                <a:srgbClr val="FF0000"/>
              </a:solidFill>
            </a:endParaRPr>
          </a:p>
        </p:txBody>
      </p:sp>
      <p:pic>
        <p:nvPicPr>
          <p:cNvPr id="72" name="Picture 71"/>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rot="20981079">
            <a:off x="6904379" y="3537124"/>
            <a:ext cx="1958211" cy="116103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xmlns="" val="438528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heel(1)">
                                      <p:cBhvr>
                                        <p:cTn id="7" dur="2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41"/>
                                        </p:tgtEl>
                                        <p:attrNameLst>
                                          <p:attrName>style.visibility</p:attrName>
                                        </p:attrNameLst>
                                      </p:cBhvr>
                                      <p:to>
                                        <p:strVal val="visible"/>
                                      </p:to>
                                    </p:set>
                                    <p:anim calcmode="lin" valueType="num">
                                      <p:cBhvr>
                                        <p:cTn id="12" dur="1000" fill="hold"/>
                                        <p:tgtEl>
                                          <p:spTgt spid="41"/>
                                        </p:tgtEl>
                                        <p:attrNameLst>
                                          <p:attrName>ppt_w</p:attrName>
                                        </p:attrNameLst>
                                      </p:cBhvr>
                                      <p:tavLst>
                                        <p:tav tm="0">
                                          <p:val>
                                            <p:fltVal val="0"/>
                                          </p:val>
                                        </p:tav>
                                        <p:tav tm="100000">
                                          <p:val>
                                            <p:strVal val="#ppt_w"/>
                                          </p:val>
                                        </p:tav>
                                      </p:tavLst>
                                    </p:anim>
                                    <p:anim calcmode="lin" valueType="num">
                                      <p:cBhvr>
                                        <p:cTn id="13" dur="1000" fill="hold"/>
                                        <p:tgtEl>
                                          <p:spTgt spid="41"/>
                                        </p:tgtEl>
                                        <p:attrNameLst>
                                          <p:attrName>ppt_h</p:attrName>
                                        </p:attrNameLst>
                                      </p:cBhvr>
                                      <p:tavLst>
                                        <p:tav tm="0">
                                          <p:val>
                                            <p:fltVal val="0"/>
                                          </p:val>
                                        </p:tav>
                                        <p:tav tm="100000">
                                          <p:val>
                                            <p:strVal val="#ppt_h"/>
                                          </p:val>
                                        </p:tav>
                                      </p:tavLst>
                                    </p:anim>
                                    <p:anim calcmode="lin" valueType="num">
                                      <p:cBhvr>
                                        <p:cTn id="14" dur="1000" fill="hold"/>
                                        <p:tgtEl>
                                          <p:spTgt spid="41"/>
                                        </p:tgtEl>
                                        <p:attrNameLst>
                                          <p:attrName>style.rotation</p:attrName>
                                        </p:attrNameLst>
                                      </p:cBhvr>
                                      <p:tavLst>
                                        <p:tav tm="0">
                                          <p:val>
                                            <p:fltVal val="90"/>
                                          </p:val>
                                        </p:tav>
                                        <p:tav tm="100000">
                                          <p:val>
                                            <p:fltVal val="0"/>
                                          </p:val>
                                        </p:tav>
                                      </p:tavLst>
                                    </p:anim>
                                    <p:animEffect transition="in" filter="fade">
                                      <p:cBhvr>
                                        <p:cTn id="15" dur="1000"/>
                                        <p:tgtEl>
                                          <p:spTgt spid="41"/>
                                        </p:tgtEl>
                                      </p:cBhvr>
                                    </p:animEffect>
                                  </p:childTnLst>
                                </p:cTn>
                              </p:par>
                              <p:par>
                                <p:cTn id="16" presetID="31" presetClass="entr" presetSubtype="0" fill="hold" nodeType="withEffect">
                                  <p:stCondLst>
                                    <p:cond delay="0"/>
                                  </p:stCondLst>
                                  <p:childTnLst>
                                    <p:set>
                                      <p:cBhvr>
                                        <p:cTn id="17" dur="1" fill="hold">
                                          <p:stCondLst>
                                            <p:cond delay="0"/>
                                          </p:stCondLst>
                                        </p:cTn>
                                        <p:tgtEl>
                                          <p:spTgt spid="44"/>
                                        </p:tgtEl>
                                        <p:attrNameLst>
                                          <p:attrName>style.visibility</p:attrName>
                                        </p:attrNameLst>
                                      </p:cBhvr>
                                      <p:to>
                                        <p:strVal val="visible"/>
                                      </p:to>
                                    </p:set>
                                    <p:anim calcmode="lin" valueType="num">
                                      <p:cBhvr>
                                        <p:cTn id="18" dur="1000" fill="hold"/>
                                        <p:tgtEl>
                                          <p:spTgt spid="44"/>
                                        </p:tgtEl>
                                        <p:attrNameLst>
                                          <p:attrName>ppt_w</p:attrName>
                                        </p:attrNameLst>
                                      </p:cBhvr>
                                      <p:tavLst>
                                        <p:tav tm="0">
                                          <p:val>
                                            <p:fltVal val="0"/>
                                          </p:val>
                                        </p:tav>
                                        <p:tav tm="100000">
                                          <p:val>
                                            <p:strVal val="#ppt_w"/>
                                          </p:val>
                                        </p:tav>
                                      </p:tavLst>
                                    </p:anim>
                                    <p:anim calcmode="lin" valueType="num">
                                      <p:cBhvr>
                                        <p:cTn id="19" dur="1000" fill="hold"/>
                                        <p:tgtEl>
                                          <p:spTgt spid="44"/>
                                        </p:tgtEl>
                                        <p:attrNameLst>
                                          <p:attrName>ppt_h</p:attrName>
                                        </p:attrNameLst>
                                      </p:cBhvr>
                                      <p:tavLst>
                                        <p:tav tm="0">
                                          <p:val>
                                            <p:fltVal val="0"/>
                                          </p:val>
                                        </p:tav>
                                        <p:tav tm="100000">
                                          <p:val>
                                            <p:strVal val="#ppt_h"/>
                                          </p:val>
                                        </p:tav>
                                      </p:tavLst>
                                    </p:anim>
                                    <p:anim calcmode="lin" valueType="num">
                                      <p:cBhvr>
                                        <p:cTn id="20" dur="1000" fill="hold"/>
                                        <p:tgtEl>
                                          <p:spTgt spid="44"/>
                                        </p:tgtEl>
                                        <p:attrNameLst>
                                          <p:attrName>style.rotation</p:attrName>
                                        </p:attrNameLst>
                                      </p:cBhvr>
                                      <p:tavLst>
                                        <p:tav tm="0">
                                          <p:val>
                                            <p:fltVal val="90"/>
                                          </p:val>
                                        </p:tav>
                                        <p:tav tm="100000">
                                          <p:val>
                                            <p:fltVal val="0"/>
                                          </p:val>
                                        </p:tav>
                                      </p:tavLst>
                                    </p:anim>
                                    <p:animEffect transition="in" filter="fade">
                                      <p:cBhvr>
                                        <p:cTn id="21" dur="1000"/>
                                        <p:tgtEl>
                                          <p:spTgt spid="44"/>
                                        </p:tgtEl>
                                      </p:cBhvr>
                                    </p:animEffect>
                                  </p:childTnLst>
                                </p:cTn>
                              </p:par>
                              <p:par>
                                <p:cTn id="22" presetID="31" presetClass="entr" presetSubtype="0" fill="hold" grpId="0" nodeType="withEffect">
                                  <p:stCondLst>
                                    <p:cond delay="0"/>
                                  </p:stCondLst>
                                  <p:childTnLst>
                                    <p:set>
                                      <p:cBhvr>
                                        <p:cTn id="23" dur="1" fill="hold">
                                          <p:stCondLst>
                                            <p:cond delay="0"/>
                                          </p:stCondLst>
                                        </p:cTn>
                                        <p:tgtEl>
                                          <p:spTgt spid="51"/>
                                        </p:tgtEl>
                                        <p:attrNameLst>
                                          <p:attrName>style.visibility</p:attrName>
                                        </p:attrNameLst>
                                      </p:cBhvr>
                                      <p:to>
                                        <p:strVal val="visible"/>
                                      </p:to>
                                    </p:set>
                                    <p:anim calcmode="lin" valueType="num">
                                      <p:cBhvr>
                                        <p:cTn id="24" dur="1000" fill="hold"/>
                                        <p:tgtEl>
                                          <p:spTgt spid="51"/>
                                        </p:tgtEl>
                                        <p:attrNameLst>
                                          <p:attrName>ppt_w</p:attrName>
                                        </p:attrNameLst>
                                      </p:cBhvr>
                                      <p:tavLst>
                                        <p:tav tm="0">
                                          <p:val>
                                            <p:fltVal val="0"/>
                                          </p:val>
                                        </p:tav>
                                        <p:tav tm="100000">
                                          <p:val>
                                            <p:strVal val="#ppt_w"/>
                                          </p:val>
                                        </p:tav>
                                      </p:tavLst>
                                    </p:anim>
                                    <p:anim calcmode="lin" valueType="num">
                                      <p:cBhvr>
                                        <p:cTn id="25" dur="1000" fill="hold"/>
                                        <p:tgtEl>
                                          <p:spTgt spid="51"/>
                                        </p:tgtEl>
                                        <p:attrNameLst>
                                          <p:attrName>ppt_h</p:attrName>
                                        </p:attrNameLst>
                                      </p:cBhvr>
                                      <p:tavLst>
                                        <p:tav tm="0">
                                          <p:val>
                                            <p:fltVal val="0"/>
                                          </p:val>
                                        </p:tav>
                                        <p:tav tm="100000">
                                          <p:val>
                                            <p:strVal val="#ppt_h"/>
                                          </p:val>
                                        </p:tav>
                                      </p:tavLst>
                                    </p:anim>
                                    <p:anim calcmode="lin" valueType="num">
                                      <p:cBhvr>
                                        <p:cTn id="26" dur="1000" fill="hold"/>
                                        <p:tgtEl>
                                          <p:spTgt spid="51"/>
                                        </p:tgtEl>
                                        <p:attrNameLst>
                                          <p:attrName>style.rotation</p:attrName>
                                        </p:attrNameLst>
                                      </p:cBhvr>
                                      <p:tavLst>
                                        <p:tav tm="0">
                                          <p:val>
                                            <p:fltVal val="90"/>
                                          </p:val>
                                        </p:tav>
                                        <p:tav tm="100000">
                                          <p:val>
                                            <p:fltVal val="0"/>
                                          </p:val>
                                        </p:tav>
                                      </p:tavLst>
                                    </p:anim>
                                    <p:animEffect transition="in" filter="fade">
                                      <p:cBhvr>
                                        <p:cTn id="27" dur="1000"/>
                                        <p:tgtEl>
                                          <p:spTgt spid="51"/>
                                        </p:tgtEl>
                                      </p:cBhvr>
                                    </p:animEffect>
                                  </p:childTnLst>
                                </p:cTn>
                              </p:par>
                              <p:par>
                                <p:cTn id="28" presetID="31" presetClass="entr" presetSubtype="0" fill="hold" grpId="0" nodeType="withEffect">
                                  <p:stCondLst>
                                    <p:cond delay="0"/>
                                  </p:stCondLst>
                                  <p:childTnLst>
                                    <p:set>
                                      <p:cBhvr>
                                        <p:cTn id="29" dur="1" fill="hold">
                                          <p:stCondLst>
                                            <p:cond delay="0"/>
                                          </p:stCondLst>
                                        </p:cTn>
                                        <p:tgtEl>
                                          <p:spTgt spid="52"/>
                                        </p:tgtEl>
                                        <p:attrNameLst>
                                          <p:attrName>style.visibility</p:attrName>
                                        </p:attrNameLst>
                                      </p:cBhvr>
                                      <p:to>
                                        <p:strVal val="visible"/>
                                      </p:to>
                                    </p:set>
                                    <p:anim calcmode="lin" valueType="num">
                                      <p:cBhvr>
                                        <p:cTn id="30" dur="1000" fill="hold"/>
                                        <p:tgtEl>
                                          <p:spTgt spid="52"/>
                                        </p:tgtEl>
                                        <p:attrNameLst>
                                          <p:attrName>ppt_w</p:attrName>
                                        </p:attrNameLst>
                                      </p:cBhvr>
                                      <p:tavLst>
                                        <p:tav tm="0">
                                          <p:val>
                                            <p:fltVal val="0"/>
                                          </p:val>
                                        </p:tav>
                                        <p:tav tm="100000">
                                          <p:val>
                                            <p:strVal val="#ppt_w"/>
                                          </p:val>
                                        </p:tav>
                                      </p:tavLst>
                                    </p:anim>
                                    <p:anim calcmode="lin" valueType="num">
                                      <p:cBhvr>
                                        <p:cTn id="31" dur="1000" fill="hold"/>
                                        <p:tgtEl>
                                          <p:spTgt spid="52"/>
                                        </p:tgtEl>
                                        <p:attrNameLst>
                                          <p:attrName>ppt_h</p:attrName>
                                        </p:attrNameLst>
                                      </p:cBhvr>
                                      <p:tavLst>
                                        <p:tav tm="0">
                                          <p:val>
                                            <p:fltVal val="0"/>
                                          </p:val>
                                        </p:tav>
                                        <p:tav tm="100000">
                                          <p:val>
                                            <p:strVal val="#ppt_h"/>
                                          </p:val>
                                        </p:tav>
                                      </p:tavLst>
                                    </p:anim>
                                    <p:anim calcmode="lin" valueType="num">
                                      <p:cBhvr>
                                        <p:cTn id="32" dur="1000" fill="hold"/>
                                        <p:tgtEl>
                                          <p:spTgt spid="52"/>
                                        </p:tgtEl>
                                        <p:attrNameLst>
                                          <p:attrName>style.rotation</p:attrName>
                                        </p:attrNameLst>
                                      </p:cBhvr>
                                      <p:tavLst>
                                        <p:tav tm="0">
                                          <p:val>
                                            <p:fltVal val="90"/>
                                          </p:val>
                                        </p:tav>
                                        <p:tav tm="100000">
                                          <p:val>
                                            <p:fltVal val="0"/>
                                          </p:val>
                                        </p:tav>
                                      </p:tavLst>
                                    </p:anim>
                                    <p:animEffect transition="in" filter="fade">
                                      <p:cBhvr>
                                        <p:cTn id="33" dur="1000"/>
                                        <p:tgtEl>
                                          <p:spTgt spid="52"/>
                                        </p:tgtEl>
                                      </p:cBhvr>
                                    </p:animEffect>
                                  </p:childTnLst>
                                </p:cTn>
                              </p:par>
                              <p:par>
                                <p:cTn id="34" presetID="31" presetClass="entr" presetSubtype="0" fill="hold" grpId="0" nodeType="withEffect">
                                  <p:stCondLst>
                                    <p:cond delay="0"/>
                                  </p:stCondLst>
                                  <p:childTnLst>
                                    <p:set>
                                      <p:cBhvr>
                                        <p:cTn id="35" dur="1" fill="hold">
                                          <p:stCondLst>
                                            <p:cond delay="0"/>
                                          </p:stCondLst>
                                        </p:cTn>
                                        <p:tgtEl>
                                          <p:spTgt spid="53"/>
                                        </p:tgtEl>
                                        <p:attrNameLst>
                                          <p:attrName>style.visibility</p:attrName>
                                        </p:attrNameLst>
                                      </p:cBhvr>
                                      <p:to>
                                        <p:strVal val="visible"/>
                                      </p:to>
                                    </p:set>
                                    <p:anim calcmode="lin" valueType="num">
                                      <p:cBhvr>
                                        <p:cTn id="36" dur="1000" fill="hold"/>
                                        <p:tgtEl>
                                          <p:spTgt spid="53"/>
                                        </p:tgtEl>
                                        <p:attrNameLst>
                                          <p:attrName>ppt_w</p:attrName>
                                        </p:attrNameLst>
                                      </p:cBhvr>
                                      <p:tavLst>
                                        <p:tav tm="0">
                                          <p:val>
                                            <p:fltVal val="0"/>
                                          </p:val>
                                        </p:tav>
                                        <p:tav tm="100000">
                                          <p:val>
                                            <p:strVal val="#ppt_w"/>
                                          </p:val>
                                        </p:tav>
                                      </p:tavLst>
                                    </p:anim>
                                    <p:anim calcmode="lin" valueType="num">
                                      <p:cBhvr>
                                        <p:cTn id="37" dur="1000" fill="hold"/>
                                        <p:tgtEl>
                                          <p:spTgt spid="53"/>
                                        </p:tgtEl>
                                        <p:attrNameLst>
                                          <p:attrName>ppt_h</p:attrName>
                                        </p:attrNameLst>
                                      </p:cBhvr>
                                      <p:tavLst>
                                        <p:tav tm="0">
                                          <p:val>
                                            <p:fltVal val="0"/>
                                          </p:val>
                                        </p:tav>
                                        <p:tav tm="100000">
                                          <p:val>
                                            <p:strVal val="#ppt_h"/>
                                          </p:val>
                                        </p:tav>
                                      </p:tavLst>
                                    </p:anim>
                                    <p:anim calcmode="lin" valueType="num">
                                      <p:cBhvr>
                                        <p:cTn id="38" dur="1000" fill="hold"/>
                                        <p:tgtEl>
                                          <p:spTgt spid="53"/>
                                        </p:tgtEl>
                                        <p:attrNameLst>
                                          <p:attrName>style.rotation</p:attrName>
                                        </p:attrNameLst>
                                      </p:cBhvr>
                                      <p:tavLst>
                                        <p:tav tm="0">
                                          <p:val>
                                            <p:fltVal val="90"/>
                                          </p:val>
                                        </p:tav>
                                        <p:tav tm="100000">
                                          <p:val>
                                            <p:fltVal val="0"/>
                                          </p:val>
                                        </p:tav>
                                      </p:tavLst>
                                    </p:anim>
                                    <p:animEffect transition="in" filter="fade">
                                      <p:cBhvr>
                                        <p:cTn id="39" dur="1000"/>
                                        <p:tgtEl>
                                          <p:spTgt spid="53"/>
                                        </p:tgtEl>
                                      </p:cBhvr>
                                    </p:animEffect>
                                  </p:childTnLst>
                                </p:cTn>
                              </p:par>
                              <p:par>
                                <p:cTn id="40" presetID="31" presetClass="entr" presetSubtype="0" fill="hold" nodeType="withEffect">
                                  <p:stCondLst>
                                    <p:cond delay="0"/>
                                  </p:stCondLst>
                                  <p:childTnLst>
                                    <p:set>
                                      <p:cBhvr>
                                        <p:cTn id="41" dur="1" fill="hold">
                                          <p:stCondLst>
                                            <p:cond delay="0"/>
                                          </p:stCondLst>
                                        </p:cTn>
                                        <p:tgtEl>
                                          <p:spTgt spid="61"/>
                                        </p:tgtEl>
                                        <p:attrNameLst>
                                          <p:attrName>style.visibility</p:attrName>
                                        </p:attrNameLst>
                                      </p:cBhvr>
                                      <p:to>
                                        <p:strVal val="visible"/>
                                      </p:to>
                                    </p:set>
                                    <p:anim calcmode="lin" valueType="num">
                                      <p:cBhvr>
                                        <p:cTn id="42" dur="1000" fill="hold"/>
                                        <p:tgtEl>
                                          <p:spTgt spid="61"/>
                                        </p:tgtEl>
                                        <p:attrNameLst>
                                          <p:attrName>ppt_w</p:attrName>
                                        </p:attrNameLst>
                                      </p:cBhvr>
                                      <p:tavLst>
                                        <p:tav tm="0">
                                          <p:val>
                                            <p:fltVal val="0"/>
                                          </p:val>
                                        </p:tav>
                                        <p:tav tm="100000">
                                          <p:val>
                                            <p:strVal val="#ppt_w"/>
                                          </p:val>
                                        </p:tav>
                                      </p:tavLst>
                                    </p:anim>
                                    <p:anim calcmode="lin" valueType="num">
                                      <p:cBhvr>
                                        <p:cTn id="43" dur="1000" fill="hold"/>
                                        <p:tgtEl>
                                          <p:spTgt spid="61"/>
                                        </p:tgtEl>
                                        <p:attrNameLst>
                                          <p:attrName>ppt_h</p:attrName>
                                        </p:attrNameLst>
                                      </p:cBhvr>
                                      <p:tavLst>
                                        <p:tav tm="0">
                                          <p:val>
                                            <p:fltVal val="0"/>
                                          </p:val>
                                        </p:tav>
                                        <p:tav tm="100000">
                                          <p:val>
                                            <p:strVal val="#ppt_h"/>
                                          </p:val>
                                        </p:tav>
                                      </p:tavLst>
                                    </p:anim>
                                    <p:anim calcmode="lin" valueType="num">
                                      <p:cBhvr>
                                        <p:cTn id="44" dur="1000" fill="hold"/>
                                        <p:tgtEl>
                                          <p:spTgt spid="61"/>
                                        </p:tgtEl>
                                        <p:attrNameLst>
                                          <p:attrName>style.rotation</p:attrName>
                                        </p:attrNameLst>
                                      </p:cBhvr>
                                      <p:tavLst>
                                        <p:tav tm="0">
                                          <p:val>
                                            <p:fltVal val="90"/>
                                          </p:val>
                                        </p:tav>
                                        <p:tav tm="100000">
                                          <p:val>
                                            <p:fltVal val="0"/>
                                          </p:val>
                                        </p:tav>
                                      </p:tavLst>
                                    </p:anim>
                                    <p:animEffect transition="in" filter="fade">
                                      <p:cBhvr>
                                        <p:cTn id="45" dur="1000"/>
                                        <p:tgtEl>
                                          <p:spTgt spid="61"/>
                                        </p:tgtEl>
                                      </p:cBhvr>
                                    </p:animEffect>
                                  </p:childTnLst>
                                </p:cTn>
                              </p:par>
                              <p:par>
                                <p:cTn id="46" presetID="31" presetClass="entr" presetSubtype="0" fill="hold" nodeType="withEffect">
                                  <p:stCondLst>
                                    <p:cond delay="0"/>
                                  </p:stCondLst>
                                  <p:childTnLst>
                                    <p:set>
                                      <p:cBhvr>
                                        <p:cTn id="47" dur="1" fill="hold">
                                          <p:stCondLst>
                                            <p:cond delay="0"/>
                                          </p:stCondLst>
                                        </p:cTn>
                                        <p:tgtEl>
                                          <p:spTgt spid="72"/>
                                        </p:tgtEl>
                                        <p:attrNameLst>
                                          <p:attrName>style.visibility</p:attrName>
                                        </p:attrNameLst>
                                      </p:cBhvr>
                                      <p:to>
                                        <p:strVal val="visible"/>
                                      </p:to>
                                    </p:set>
                                    <p:anim calcmode="lin" valueType="num">
                                      <p:cBhvr>
                                        <p:cTn id="48" dur="1000" fill="hold"/>
                                        <p:tgtEl>
                                          <p:spTgt spid="72"/>
                                        </p:tgtEl>
                                        <p:attrNameLst>
                                          <p:attrName>ppt_w</p:attrName>
                                        </p:attrNameLst>
                                      </p:cBhvr>
                                      <p:tavLst>
                                        <p:tav tm="0">
                                          <p:val>
                                            <p:fltVal val="0"/>
                                          </p:val>
                                        </p:tav>
                                        <p:tav tm="100000">
                                          <p:val>
                                            <p:strVal val="#ppt_w"/>
                                          </p:val>
                                        </p:tav>
                                      </p:tavLst>
                                    </p:anim>
                                    <p:anim calcmode="lin" valueType="num">
                                      <p:cBhvr>
                                        <p:cTn id="49" dur="1000" fill="hold"/>
                                        <p:tgtEl>
                                          <p:spTgt spid="72"/>
                                        </p:tgtEl>
                                        <p:attrNameLst>
                                          <p:attrName>ppt_h</p:attrName>
                                        </p:attrNameLst>
                                      </p:cBhvr>
                                      <p:tavLst>
                                        <p:tav tm="0">
                                          <p:val>
                                            <p:fltVal val="0"/>
                                          </p:val>
                                        </p:tav>
                                        <p:tav tm="100000">
                                          <p:val>
                                            <p:strVal val="#ppt_h"/>
                                          </p:val>
                                        </p:tav>
                                      </p:tavLst>
                                    </p:anim>
                                    <p:anim calcmode="lin" valueType="num">
                                      <p:cBhvr>
                                        <p:cTn id="50" dur="1000" fill="hold"/>
                                        <p:tgtEl>
                                          <p:spTgt spid="72"/>
                                        </p:tgtEl>
                                        <p:attrNameLst>
                                          <p:attrName>style.rotation</p:attrName>
                                        </p:attrNameLst>
                                      </p:cBhvr>
                                      <p:tavLst>
                                        <p:tav tm="0">
                                          <p:val>
                                            <p:fltVal val="90"/>
                                          </p:val>
                                        </p:tav>
                                        <p:tav tm="100000">
                                          <p:val>
                                            <p:fltVal val="0"/>
                                          </p:val>
                                        </p:tav>
                                      </p:tavLst>
                                    </p:anim>
                                    <p:animEffect transition="in" filter="fade">
                                      <p:cBhvr>
                                        <p:cTn id="51" dur="1000"/>
                                        <p:tgtEl>
                                          <p:spTgt spid="72"/>
                                        </p:tgtEl>
                                      </p:cBhvr>
                                    </p:animEffect>
                                  </p:childTnLst>
                                </p:cTn>
                              </p:par>
                            </p:childTnLst>
                          </p:cTn>
                        </p:par>
                      </p:childTnLst>
                    </p:cTn>
                  </p:par>
                  <p:par>
                    <p:cTn id="52" fill="hold">
                      <p:stCondLst>
                        <p:cond delay="indefinite"/>
                      </p:stCondLst>
                      <p:childTnLst>
                        <p:par>
                          <p:cTn id="53" fill="hold">
                            <p:stCondLst>
                              <p:cond delay="0"/>
                            </p:stCondLst>
                            <p:childTnLst>
                              <p:par>
                                <p:cTn id="54" presetID="4" presetClass="entr" presetSubtype="16" fill="hold" grpId="0" nodeType="clickEffect">
                                  <p:stCondLst>
                                    <p:cond delay="0"/>
                                  </p:stCondLst>
                                  <p:childTnLst>
                                    <p:set>
                                      <p:cBhvr>
                                        <p:cTn id="55" dur="1" fill="hold">
                                          <p:stCondLst>
                                            <p:cond delay="0"/>
                                          </p:stCondLst>
                                        </p:cTn>
                                        <p:tgtEl>
                                          <p:spTgt spid="69"/>
                                        </p:tgtEl>
                                        <p:attrNameLst>
                                          <p:attrName>style.visibility</p:attrName>
                                        </p:attrNameLst>
                                      </p:cBhvr>
                                      <p:to>
                                        <p:strVal val="visible"/>
                                      </p:to>
                                    </p:set>
                                    <p:animEffect transition="in" filter="box(in)">
                                      <p:cBhvr>
                                        <p:cTn id="56" dur="500"/>
                                        <p:tgtEl>
                                          <p:spTgt spid="69"/>
                                        </p:tgtEl>
                                      </p:cBhvr>
                                    </p:animEffect>
                                  </p:childTnLst>
                                </p:cTn>
                              </p:par>
                            </p:childTnLst>
                          </p:cTn>
                        </p:par>
                      </p:childTnLst>
                    </p:cTn>
                  </p:par>
                  <p:par>
                    <p:cTn id="57" fill="hold">
                      <p:stCondLst>
                        <p:cond delay="indefinite"/>
                      </p:stCondLst>
                      <p:childTnLst>
                        <p:par>
                          <p:cTn id="58" fill="hold">
                            <p:stCondLst>
                              <p:cond delay="0"/>
                            </p:stCondLst>
                            <p:childTnLst>
                              <p:par>
                                <p:cTn id="59" presetID="4" presetClass="entr" presetSubtype="16" fill="hold" grpId="0" nodeType="clickEffect">
                                  <p:stCondLst>
                                    <p:cond delay="0"/>
                                  </p:stCondLst>
                                  <p:childTnLst>
                                    <p:set>
                                      <p:cBhvr>
                                        <p:cTn id="60" dur="1" fill="hold">
                                          <p:stCondLst>
                                            <p:cond delay="0"/>
                                          </p:stCondLst>
                                        </p:cTn>
                                        <p:tgtEl>
                                          <p:spTgt spid="68"/>
                                        </p:tgtEl>
                                        <p:attrNameLst>
                                          <p:attrName>style.visibility</p:attrName>
                                        </p:attrNameLst>
                                      </p:cBhvr>
                                      <p:to>
                                        <p:strVal val="visible"/>
                                      </p:to>
                                    </p:set>
                                    <p:animEffect transition="in" filter="box(in)">
                                      <p:cBhvr>
                                        <p:cTn id="61" dur="500"/>
                                        <p:tgtEl>
                                          <p:spTgt spid="68"/>
                                        </p:tgtEl>
                                      </p:cBhvr>
                                    </p:animEffect>
                                  </p:childTnLst>
                                </p:cTn>
                              </p:par>
                            </p:childTnLst>
                          </p:cTn>
                        </p:par>
                      </p:childTnLst>
                    </p:cTn>
                  </p:par>
                  <p:par>
                    <p:cTn id="62" fill="hold">
                      <p:stCondLst>
                        <p:cond delay="indefinite"/>
                      </p:stCondLst>
                      <p:childTnLst>
                        <p:par>
                          <p:cTn id="63" fill="hold">
                            <p:stCondLst>
                              <p:cond delay="0"/>
                            </p:stCondLst>
                            <p:childTnLst>
                              <p:par>
                                <p:cTn id="64" presetID="4" presetClass="entr" presetSubtype="16" fill="hold" grpId="0" nodeType="clickEffect">
                                  <p:stCondLst>
                                    <p:cond delay="0"/>
                                  </p:stCondLst>
                                  <p:childTnLst>
                                    <p:set>
                                      <p:cBhvr>
                                        <p:cTn id="65" dur="1" fill="hold">
                                          <p:stCondLst>
                                            <p:cond delay="0"/>
                                          </p:stCondLst>
                                        </p:cTn>
                                        <p:tgtEl>
                                          <p:spTgt spid="70"/>
                                        </p:tgtEl>
                                        <p:attrNameLst>
                                          <p:attrName>style.visibility</p:attrName>
                                        </p:attrNameLst>
                                      </p:cBhvr>
                                      <p:to>
                                        <p:strVal val="visible"/>
                                      </p:to>
                                    </p:set>
                                    <p:animEffect transition="in" filter="box(in)">
                                      <p:cBhvr>
                                        <p:cTn id="66" dur="500"/>
                                        <p:tgtEl>
                                          <p:spTgt spid="70"/>
                                        </p:tgtEl>
                                      </p:cBhvr>
                                    </p:animEffect>
                                  </p:childTnLst>
                                </p:cTn>
                              </p:par>
                            </p:childTnLst>
                          </p:cTn>
                        </p:par>
                      </p:childTnLst>
                    </p:cTn>
                  </p:par>
                  <p:par>
                    <p:cTn id="67" fill="hold">
                      <p:stCondLst>
                        <p:cond delay="indefinite"/>
                      </p:stCondLst>
                      <p:childTnLst>
                        <p:par>
                          <p:cTn id="68" fill="hold">
                            <p:stCondLst>
                              <p:cond delay="0"/>
                            </p:stCondLst>
                            <p:childTnLst>
                              <p:par>
                                <p:cTn id="69" presetID="4" presetClass="entr" presetSubtype="16" fill="hold" grpId="0" nodeType="clickEffect">
                                  <p:stCondLst>
                                    <p:cond delay="0"/>
                                  </p:stCondLst>
                                  <p:childTnLst>
                                    <p:set>
                                      <p:cBhvr>
                                        <p:cTn id="70" dur="1" fill="hold">
                                          <p:stCondLst>
                                            <p:cond delay="0"/>
                                          </p:stCondLst>
                                        </p:cTn>
                                        <p:tgtEl>
                                          <p:spTgt spid="71"/>
                                        </p:tgtEl>
                                        <p:attrNameLst>
                                          <p:attrName>style.visibility</p:attrName>
                                        </p:attrNameLst>
                                      </p:cBhvr>
                                      <p:to>
                                        <p:strVal val="visible"/>
                                      </p:to>
                                    </p:set>
                                    <p:animEffect transition="in" filter="box(in)">
                                      <p:cBhvr>
                                        <p:cTn id="71" dur="50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41" grpId="0" animBg="1"/>
      <p:bldP spid="51" grpId="0" animBg="1"/>
      <p:bldP spid="52" grpId="0" animBg="1"/>
      <p:bldP spid="53" grpId="0" animBg="1"/>
      <p:bldP spid="68" grpId="0"/>
      <p:bldP spid="69" grpId="0"/>
      <p:bldP spid="70" grpId="0"/>
      <p:bldP spid="7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07365" y="171547"/>
            <a:ext cx="4392488" cy="769441"/>
          </a:xfrm>
          <a:prstGeom prst="rect">
            <a:avLst/>
          </a:prstGeom>
          <a:noFill/>
        </p:spPr>
        <p:txBody>
          <a:bodyPr wrap="square" rtlCol="0">
            <a:spAutoFit/>
          </a:bodyPr>
          <a:lstStyle/>
          <a:p>
            <a:r>
              <a:rPr lang="en-US" sz="4400" b="1">
                <a:latin typeface="Chiller" pitchFamily="82" charset="0"/>
              </a:rPr>
              <a:t>Lão Hạc &gt;&lt; Chị Dậu</a:t>
            </a:r>
          </a:p>
        </p:txBody>
      </p:sp>
      <p:pic>
        <p:nvPicPr>
          <p:cNvPr id="5" name="Picture 4"/>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395536" y="1347614"/>
            <a:ext cx="3456384" cy="2527001"/>
          </a:xfrm>
          <a:prstGeom prst="rect">
            <a:avLst/>
          </a:prstGeom>
          <a:ln w="88900" cap="sq" cmpd="thickThin">
            <a:solidFill>
              <a:srgbClr val="000000"/>
            </a:solidFill>
            <a:prstDash val="solid"/>
            <a:miter lim="800000"/>
          </a:ln>
          <a:effectLst>
            <a:innerShdw blurRad="76200">
              <a:srgbClr val="000000"/>
            </a:innerShdw>
          </a:effectLst>
        </p:spPr>
      </p:pic>
      <p:pic>
        <p:nvPicPr>
          <p:cNvPr id="6" name="Picture 5"/>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683006" y="1218265"/>
            <a:ext cx="3833693" cy="2664296"/>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xmlns="" val="263376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par>
                                <p:cTn id="13" presetID="6" presetClass="entr" presetSubtype="16"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circle(in)">
                                      <p:cBhvr>
                                        <p:cTn id="15"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Text Box 3"/>
          <p:cNvSpPr txBox="1">
            <a:spLocks noChangeArrowheads="1"/>
          </p:cNvSpPr>
          <p:nvPr/>
        </p:nvSpPr>
        <p:spPr bwMode="auto">
          <a:xfrm>
            <a:off x="5166122" y="-4557712"/>
            <a:ext cx="2700338" cy="461664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defRPr sz="1900">
                <a:solidFill>
                  <a:schemeClr val="tx1"/>
                </a:solidFill>
                <a:latin typeface="Times New Roman" panose="02020603050405020304" pitchFamily="18" charset="0"/>
              </a:defRPr>
            </a:lvl1pPr>
            <a:lvl2pPr marL="742950" indent="-285750" eaLnBrk="0" hangingPunct="0">
              <a:defRPr sz="1900">
                <a:solidFill>
                  <a:schemeClr val="tx1"/>
                </a:solidFill>
                <a:latin typeface="Times New Roman" panose="02020603050405020304" pitchFamily="18" charset="0"/>
              </a:defRPr>
            </a:lvl2pPr>
            <a:lvl3pPr marL="1143000" indent="-228600" eaLnBrk="0" hangingPunct="0">
              <a:defRPr sz="1900">
                <a:solidFill>
                  <a:schemeClr val="tx1"/>
                </a:solidFill>
                <a:latin typeface="Times New Roman" panose="02020603050405020304" pitchFamily="18" charset="0"/>
              </a:defRPr>
            </a:lvl3pPr>
            <a:lvl4pPr marL="1600200" indent="-228600" eaLnBrk="0" hangingPunct="0">
              <a:defRPr sz="1900">
                <a:solidFill>
                  <a:schemeClr val="tx1"/>
                </a:solidFill>
                <a:latin typeface="Times New Roman" panose="02020603050405020304" pitchFamily="18" charset="0"/>
              </a:defRPr>
            </a:lvl4pPr>
            <a:lvl5pPr marL="2057400" indent="-228600" eaLnBrk="0" hangingPunct="0">
              <a:defRPr sz="19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9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9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9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900">
                <a:solidFill>
                  <a:schemeClr val="tx1"/>
                </a:solidFill>
                <a:latin typeface="Times New Roman" panose="02020603050405020304" pitchFamily="18" charset="0"/>
              </a:defRPr>
            </a:lvl9pPr>
          </a:lstStyle>
          <a:p>
            <a:pPr algn="ctr" eaLnBrk="1" hangingPunct="1">
              <a:spcBef>
                <a:spcPct val="50000"/>
              </a:spcBef>
            </a:pPr>
            <a:r>
              <a:rPr lang="en-US" altLang="en-US" sz="2100" b="1">
                <a:solidFill>
                  <a:srgbClr val="003399"/>
                </a:solidFill>
                <a:latin typeface="Arial" panose="020B0604020202020204" pitchFamily="34" charset="0"/>
              </a:rPr>
              <a:t>TÁC PHẨM CHÍNH:</a:t>
            </a:r>
          </a:p>
          <a:p>
            <a:pPr algn="ctr" eaLnBrk="1" hangingPunct="1">
              <a:spcBef>
                <a:spcPct val="50000"/>
              </a:spcBef>
            </a:pPr>
            <a:r>
              <a:rPr lang="en-US" altLang="en-US" sz="2100" b="1" i="1">
                <a:solidFill>
                  <a:srgbClr val="000514"/>
                </a:solidFill>
                <a:latin typeface="Arial" panose="020B0604020202020204" pitchFamily="34" charset="0"/>
              </a:rPr>
              <a:t>CHÍ PHÈO(1941)</a:t>
            </a:r>
          </a:p>
          <a:p>
            <a:pPr algn="ctr" eaLnBrk="1" hangingPunct="1">
              <a:spcBef>
                <a:spcPct val="50000"/>
              </a:spcBef>
            </a:pPr>
            <a:r>
              <a:rPr lang="en-US" altLang="en-US" sz="2100" b="1" i="1">
                <a:solidFill>
                  <a:srgbClr val="000514"/>
                </a:solidFill>
                <a:latin typeface="Arial" panose="020B0604020202020204" pitchFamily="34" charset="0"/>
              </a:rPr>
              <a:t>TRĂNG SÁNG(1942</a:t>
            </a:r>
          </a:p>
          <a:p>
            <a:pPr algn="ctr" eaLnBrk="1" hangingPunct="1">
              <a:spcBef>
                <a:spcPct val="50000"/>
              </a:spcBef>
            </a:pPr>
            <a:r>
              <a:rPr lang="en-US" altLang="en-US" sz="2100" b="1" i="1">
                <a:solidFill>
                  <a:srgbClr val="000514"/>
                </a:solidFill>
                <a:latin typeface="Arial" panose="020B0604020202020204" pitchFamily="34" charset="0"/>
              </a:rPr>
              <a:t>ĐỜI THỪA(1943)</a:t>
            </a:r>
          </a:p>
          <a:p>
            <a:pPr algn="ctr" eaLnBrk="1" hangingPunct="1">
              <a:spcBef>
                <a:spcPct val="50000"/>
              </a:spcBef>
            </a:pPr>
            <a:r>
              <a:rPr lang="en-US" altLang="en-US" sz="2100" b="1" i="1">
                <a:solidFill>
                  <a:srgbClr val="000514"/>
                </a:solidFill>
                <a:latin typeface="Arial" panose="020B0604020202020204" pitchFamily="34" charset="0"/>
              </a:rPr>
              <a:t>LÃO HẠC (1943)</a:t>
            </a:r>
          </a:p>
          <a:p>
            <a:pPr algn="ctr" eaLnBrk="1" hangingPunct="1">
              <a:spcBef>
                <a:spcPct val="50000"/>
              </a:spcBef>
            </a:pPr>
            <a:r>
              <a:rPr lang="en-US" altLang="en-US" sz="2100" b="1" i="1">
                <a:solidFill>
                  <a:srgbClr val="000514"/>
                </a:solidFill>
                <a:latin typeface="Arial" panose="020B0604020202020204" pitchFamily="34" charset="0"/>
              </a:rPr>
              <a:t>MỘT ĐÁM CƯỚI (1944)</a:t>
            </a:r>
          </a:p>
          <a:p>
            <a:pPr algn="ctr" eaLnBrk="1" hangingPunct="1">
              <a:spcBef>
                <a:spcPct val="50000"/>
              </a:spcBef>
            </a:pPr>
            <a:r>
              <a:rPr lang="en-US" altLang="en-US" sz="2100" b="1" i="1">
                <a:solidFill>
                  <a:srgbClr val="000514"/>
                </a:solidFill>
                <a:latin typeface="Arial" panose="020B0604020202020204" pitchFamily="34" charset="0"/>
              </a:rPr>
              <a:t>SỐNG MÒN(1944)</a:t>
            </a:r>
          </a:p>
          <a:p>
            <a:pPr algn="ctr" eaLnBrk="1" hangingPunct="1">
              <a:spcBef>
                <a:spcPct val="50000"/>
              </a:spcBef>
            </a:pPr>
            <a:r>
              <a:rPr lang="en-US" altLang="en-US" sz="2100" b="1" i="1">
                <a:solidFill>
                  <a:srgbClr val="000514"/>
                </a:solidFill>
                <a:latin typeface="Arial" panose="020B0604020202020204" pitchFamily="34" charset="0"/>
              </a:rPr>
              <a:t>ĐÔI MẮT (1948)</a:t>
            </a:r>
          </a:p>
          <a:p>
            <a:pPr algn="ctr" eaLnBrk="1" hangingPunct="1">
              <a:spcBef>
                <a:spcPct val="50000"/>
              </a:spcBef>
            </a:pPr>
            <a:r>
              <a:rPr lang="en-US" altLang="en-US" sz="2100" b="1" i="1">
                <a:solidFill>
                  <a:srgbClr val="FFFFFF"/>
                </a:solidFill>
                <a:latin typeface="Arial" panose="020B0604020202020204" pitchFamily="34" charset="0"/>
              </a:rPr>
              <a:t>…….</a:t>
            </a:r>
          </a:p>
        </p:txBody>
      </p:sp>
      <p:sp>
        <p:nvSpPr>
          <p:cNvPr id="30724" name="Text Box 4"/>
          <p:cNvSpPr txBox="1">
            <a:spLocks noChangeArrowheads="1"/>
          </p:cNvSpPr>
          <p:nvPr/>
        </p:nvSpPr>
        <p:spPr bwMode="auto">
          <a:xfrm>
            <a:off x="1709737" y="1826419"/>
            <a:ext cx="5225654" cy="283462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marL="571500" indent="-571500" eaLnBrk="0" hangingPunct="0">
              <a:defRPr sz="1900">
                <a:solidFill>
                  <a:schemeClr val="tx1"/>
                </a:solidFill>
                <a:latin typeface="Times New Roman" panose="02020603050405020304" pitchFamily="18" charset="0"/>
              </a:defRPr>
            </a:lvl1pPr>
            <a:lvl2pPr marL="742950" indent="-285750" eaLnBrk="0" hangingPunct="0">
              <a:defRPr sz="1900">
                <a:solidFill>
                  <a:schemeClr val="tx1"/>
                </a:solidFill>
                <a:latin typeface="Times New Roman" panose="02020603050405020304" pitchFamily="18" charset="0"/>
              </a:defRPr>
            </a:lvl2pPr>
            <a:lvl3pPr marL="1143000" indent="-228600" eaLnBrk="0" hangingPunct="0">
              <a:defRPr sz="1900">
                <a:solidFill>
                  <a:schemeClr val="tx1"/>
                </a:solidFill>
                <a:latin typeface="Times New Roman" panose="02020603050405020304" pitchFamily="18" charset="0"/>
              </a:defRPr>
            </a:lvl3pPr>
            <a:lvl4pPr marL="1600200" indent="-228600" eaLnBrk="0" hangingPunct="0">
              <a:defRPr sz="1900">
                <a:solidFill>
                  <a:schemeClr val="tx1"/>
                </a:solidFill>
                <a:latin typeface="Times New Roman" panose="02020603050405020304" pitchFamily="18" charset="0"/>
              </a:defRPr>
            </a:lvl4pPr>
            <a:lvl5pPr marL="2057400" indent="-228600" eaLnBrk="0" hangingPunct="0">
              <a:defRPr sz="19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9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9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9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900">
                <a:solidFill>
                  <a:schemeClr val="tx1"/>
                </a:solidFill>
                <a:latin typeface="Times New Roman" panose="02020603050405020304" pitchFamily="18" charset="0"/>
              </a:defRPr>
            </a:lvl9pPr>
          </a:lstStyle>
          <a:p>
            <a:pPr algn="just" eaLnBrk="1" hangingPunct="1">
              <a:lnSpc>
                <a:spcPct val="110000"/>
              </a:lnSpc>
              <a:buFont typeface="Wingdings" panose="05000000000000000000" pitchFamily="2" charset="2"/>
              <a:buChar char="Ø"/>
            </a:pPr>
            <a:r>
              <a:rPr lang="en-US" altLang="en-US" sz="2700" b="1" i="1" dirty="0" err="1">
                <a:solidFill>
                  <a:srgbClr val="1F0FF5"/>
                </a:solidFill>
              </a:rPr>
              <a:t>Tóm</a:t>
            </a:r>
            <a:r>
              <a:rPr lang="en-US" altLang="en-US" sz="2700" b="1" i="1" dirty="0">
                <a:solidFill>
                  <a:srgbClr val="1F0FF5"/>
                </a:solidFill>
              </a:rPr>
              <a:t> </a:t>
            </a:r>
            <a:r>
              <a:rPr lang="en-US" altLang="en-US" sz="2700" b="1" i="1" dirty="0" err="1">
                <a:solidFill>
                  <a:srgbClr val="1F0FF5"/>
                </a:solidFill>
              </a:rPr>
              <a:t>tắt</a:t>
            </a:r>
            <a:r>
              <a:rPr lang="en-US" altLang="en-US" sz="2700" b="1" i="1" dirty="0">
                <a:solidFill>
                  <a:srgbClr val="1F0FF5"/>
                </a:solidFill>
              </a:rPr>
              <a:t> </a:t>
            </a:r>
            <a:r>
              <a:rPr lang="en-US" altLang="en-US" sz="2700" b="1" i="1" dirty="0" err="1">
                <a:solidFill>
                  <a:srgbClr val="1F0FF5"/>
                </a:solidFill>
              </a:rPr>
              <a:t>văn</a:t>
            </a:r>
            <a:r>
              <a:rPr lang="en-US" altLang="en-US" sz="2700" b="1" i="1" dirty="0">
                <a:solidFill>
                  <a:srgbClr val="1F0FF5"/>
                </a:solidFill>
              </a:rPr>
              <a:t> </a:t>
            </a:r>
            <a:r>
              <a:rPr lang="en-US" altLang="en-US" sz="2700" b="1" i="1" dirty="0" err="1">
                <a:solidFill>
                  <a:srgbClr val="1F0FF5"/>
                </a:solidFill>
              </a:rPr>
              <a:t>bản</a:t>
            </a:r>
            <a:r>
              <a:rPr lang="en-US" altLang="en-US" sz="2700" b="1" i="1" dirty="0">
                <a:solidFill>
                  <a:srgbClr val="1F0FF5"/>
                </a:solidFill>
              </a:rPr>
              <a:t>: </a:t>
            </a:r>
            <a:r>
              <a:rPr lang="en-US" altLang="en-US" sz="2700" b="1" i="1" dirty="0" err="1">
                <a:solidFill>
                  <a:srgbClr val="1F0FF5"/>
                </a:solidFill>
              </a:rPr>
              <a:t>Lão</a:t>
            </a:r>
            <a:r>
              <a:rPr lang="en-US" altLang="en-US" sz="2700" b="1" i="1" dirty="0">
                <a:solidFill>
                  <a:srgbClr val="1F0FF5"/>
                </a:solidFill>
              </a:rPr>
              <a:t> </a:t>
            </a:r>
            <a:r>
              <a:rPr lang="en-US" altLang="en-US" sz="2700" b="1" i="1" dirty="0" err="1">
                <a:solidFill>
                  <a:srgbClr val="1F0FF5"/>
                </a:solidFill>
              </a:rPr>
              <a:t>Hạc</a:t>
            </a:r>
            <a:endParaRPr lang="en-US" altLang="en-US" sz="2700" b="1" i="1" dirty="0">
              <a:solidFill>
                <a:srgbClr val="1F0FF5"/>
              </a:solidFill>
            </a:endParaRPr>
          </a:p>
          <a:p>
            <a:pPr algn="just" eaLnBrk="1" hangingPunct="1">
              <a:lnSpc>
                <a:spcPct val="110000"/>
              </a:lnSpc>
              <a:buFont typeface="Wingdings" panose="05000000000000000000" pitchFamily="2" charset="2"/>
              <a:buChar char="Ø"/>
            </a:pPr>
            <a:r>
              <a:rPr lang="en-US" altLang="en-US" sz="2700" b="1" i="1" dirty="0" err="1">
                <a:solidFill>
                  <a:srgbClr val="1F0FF5"/>
                </a:solidFill>
              </a:rPr>
              <a:t>Tìm</a:t>
            </a:r>
            <a:r>
              <a:rPr lang="en-US" altLang="en-US" sz="2700" b="1" i="1" dirty="0">
                <a:solidFill>
                  <a:srgbClr val="1F0FF5"/>
                </a:solidFill>
              </a:rPr>
              <a:t> </a:t>
            </a:r>
            <a:r>
              <a:rPr lang="en-US" altLang="en-US" sz="2700" b="1" i="1" dirty="0" err="1">
                <a:solidFill>
                  <a:srgbClr val="1F0FF5"/>
                </a:solidFill>
              </a:rPr>
              <a:t>hiểu</a:t>
            </a:r>
            <a:r>
              <a:rPr lang="en-US" altLang="en-US" sz="2700" b="1" i="1" dirty="0">
                <a:solidFill>
                  <a:srgbClr val="1F0FF5"/>
                </a:solidFill>
              </a:rPr>
              <a:t> </a:t>
            </a:r>
            <a:r>
              <a:rPr lang="en-US" altLang="en-US" sz="2700" b="1" i="1" dirty="0" err="1">
                <a:solidFill>
                  <a:srgbClr val="1F0FF5"/>
                </a:solidFill>
              </a:rPr>
              <a:t>phần</a:t>
            </a:r>
            <a:r>
              <a:rPr lang="en-US" altLang="en-US" sz="2700" b="1" i="1" dirty="0">
                <a:solidFill>
                  <a:srgbClr val="1F0FF5"/>
                </a:solidFill>
              </a:rPr>
              <a:t> </a:t>
            </a:r>
            <a:r>
              <a:rPr lang="en-US" altLang="en-US" sz="2700" b="1" i="1" dirty="0" err="1">
                <a:solidFill>
                  <a:srgbClr val="1F0FF5"/>
                </a:solidFill>
              </a:rPr>
              <a:t>văn</a:t>
            </a:r>
            <a:r>
              <a:rPr lang="en-US" altLang="en-US" sz="2700" b="1" i="1" dirty="0">
                <a:solidFill>
                  <a:srgbClr val="1F0FF5"/>
                </a:solidFill>
              </a:rPr>
              <a:t> </a:t>
            </a:r>
            <a:r>
              <a:rPr lang="en-US" altLang="en-US" sz="2700" b="1" i="1" dirty="0" err="1">
                <a:solidFill>
                  <a:srgbClr val="1F0FF5"/>
                </a:solidFill>
              </a:rPr>
              <a:t>bản</a:t>
            </a:r>
            <a:r>
              <a:rPr lang="en-US" altLang="en-US" sz="2700" b="1" i="1" dirty="0">
                <a:solidFill>
                  <a:srgbClr val="1F0FF5"/>
                </a:solidFill>
              </a:rPr>
              <a:t> </a:t>
            </a:r>
            <a:r>
              <a:rPr lang="en-US" altLang="en-US" sz="2700" b="1" i="1" dirty="0" err="1">
                <a:solidFill>
                  <a:srgbClr val="1F0FF5"/>
                </a:solidFill>
              </a:rPr>
              <a:t>tiếp</a:t>
            </a:r>
            <a:r>
              <a:rPr lang="en-US" altLang="en-US" sz="2700" b="1" i="1" dirty="0">
                <a:solidFill>
                  <a:srgbClr val="1F0FF5"/>
                </a:solidFill>
              </a:rPr>
              <a:t> </a:t>
            </a:r>
            <a:r>
              <a:rPr lang="en-US" altLang="en-US" sz="2700" b="1" i="1" dirty="0" err="1">
                <a:solidFill>
                  <a:srgbClr val="1F0FF5"/>
                </a:solidFill>
              </a:rPr>
              <a:t>theo</a:t>
            </a:r>
            <a:r>
              <a:rPr lang="en-US" altLang="en-US" sz="2700" b="1" i="1" dirty="0" smtClean="0">
                <a:solidFill>
                  <a:srgbClr val="1F0FF5"/>
                </a:solidFill>
              </a:rPr>
              <a:t>:</a:t>
            </a:r>
            <a:endParaRPr lang="en-US" altLang="en-US" sz="2700" b="1" i="1" dirty="0">
              <a:solidFill>
                <a:srgbClr val="1F0FF5"/>
              </a:solidFill>
            </a:endParaRPr>
          </a:p>
          <a:p>
            <a:pPr algn="just" eaLnBrk="1" hangingPunct="1">
              <a:lnSpc>
                <a:spcPct val="110000"/>
              </a:lnSpc>
              <a:buFont typeface="Arial" panose="020B0604020202020204" pitchFamily="34" charset="0"/>
              <a:buChar char="•"/>
            </a:pPr>
            <a:r>
              <a:rPr lang="en-US" altLang="en-US" sz="2700" b="1" i="1" dirty="0">
                <a:solidFill>
                  <a:srgbClr val="1F0FF5"/>
                </a:solidFill>
              </a:rPr>
              <a:t>     </a:t>
            </a:r>
            <a:r>
              <a:rPr lang="en-US" altLang="en-US" sz="2700" b="1" i="1" dirty="0" err="1">
                <a:solidFill>
                  <a:srgbClr val="1F0FF5"/>
                </a:solidFill>
              </a:rPr>
              <a:t>Nhân</a:t>
            </a:r>
            <a:r>
              <a:rPr lang="en-US" altLang="en-US" sz="2700" b="1" i="1" dirty="0">
                <a:solidFill>
                  <a:srgbClr val="1F0FF5"/>
                </a:solidFill>
              </a:rPr>
              <a:t> </a:t>
            </a:r>
            <a:r>
              <a:rPr lang="en-US" altLang="en-US" sz="2700" b="1" i="1" dirty="0" err="1">
                <a:solidFill>
                  <a:srgbClr val="1F0FF5"/>
                </a:solidFill>
              </a:rPr>
              <a:t>vật</a:t>
            </a:r>
            <a:r>
              <a:rPr lang="en-US" altLang="en-US" sz="2700" b="1" i="1" dirty="0">
                <a:solidFill>
                  <a:srgbClr val="1F0FF5"/>
                </a:solidFill>
              </a:rPr>
              <a:t> </a:t>
            </a:r>
            <a:r>
              <a:rPr lang="en-US" altLang="en-US" sz="2700" b="1" i="1" dirty="0" err="1">
                <a:solidFill>
                  <a:srgbClr val="1F0FF5"/>
                </a:solidFill>
              </a:rPr>
              <a:t>ông</a:t>
            </a:r>
            <a:r>
              <a:rPr lang="en-US" altLang="en-US" sz="2700" b="1" i="1" dirty="0">
                <a:solidFill>
                  <a:srgbClr val="1F0FF5"/>
                </a:solidFill>
              </a:rPr>
              <a:t> </a:t>
            </a:r>
            <a:r>
              <a:rPr lang="en-US" altLang="en-US" sz="2700" b="1" i="1" dirty="0" err="1">
                <a:solidFill>
                  <a:srgbClr val="1F0FF5"/>
                </a:solidFill>
              </a:rPr>
              <a:t>giáo</a:t>
            </a:r>
            <a:endParaRPr lang="en-US" altLang="en-US" sz="2700" b="1" i="1" dirty="0">
              <a:solidFill>
                <a:srgbClr val="1F0FF5"/>
              </a:solidFill>
            </a:endParaRPr>
          </a:p>
          <a:p>
            <a:pPr algn="just" eaLnBrk="1" hangingPunct="1">
              <a:lnSpc>
                <a:spcPct val="110000"/>
              </a:lnSpc>
              <a:buFont typeface="Arial" panose="020B0604020202020204" pitchFamily="34" charset="0"/>
              <a:buChar char="•"/>
            </a:pPr>
            <a:r>
              <a:rPr lang="en-US" altLang="en-US" sz="2700" b="1" i="1" dirty="0">
                <a:solidFill>
                  <a:srgbClr val="1F0FF5"/>
                </a:solidFill>
              </a:rPr>
              <a:t>     </a:t>
            </a:r>
            <a:r>
              <a:rPr lang="en-US" altLang="en-US" sz="2700" b="1" i="1" dirty="0" err="1">
                <a:solidFill>
                  <a:srgbClr val="1F0FF5"/>
                </a:solidFill>
              </a:rPr>
              <a:t>Nghệ</a:t>
            </a:r>
            <a:r>
              <a:rPr lang="en-US" altLang="en-US" sz="2700" b="1" i="1" dirty="0">
                <a:solidFill>
                  <a:srgbClr val="1F0FF5"/>
                </a:solidFill>
              </a:rPr>
              <a:t> </a:t>
            </a:r>
            <a:r>
              <a:rPr lang="en-US" altLang="en-US" sz="2700" b="1" i="1" dirty="0" err="1">
                <a:solidFill>
                  <a:srgbClr val="1F0FF5"/>
                </a:solidFill>
              </a:rPr>
              <a:t>thuật</a:t>
            </a:r>
            <a:r>
              <a:rPr lang="en-US" altLang="en-US" sz="2700" b="1" i="1" dirty="0">
                <a:solidFill>
                  <a:srgbClr val="1F0FF5"/>
                </a:solidFill>
              </a:rPr>
              <a:t> </a:t>
            </a:r>
            <a:r>
              <a:rPr lang="en-US" altLang="en-US" sz="2700" b="1" i="1" dirty="0" err="1">
                <a:solidFill>
                  <a:srgbClr val="1F0FF5"/>
                </a:solidFill>
              </a:rPr>
              <a:t>đặc</a:t>
            </a:r>
            <a:r>
              <a:rPr lang="en-US" altLang="en-US" sz="2700" b="1" i="1" dirty="0">
                <a:solidFill>
                  <a:srgbClr val="1F0FF5"/>
                </a:solidFill>
              </a:rPr>
              <a:t> </a:t>
            </a:r>
            <a:r>
              <a:rPr lang="en-US" altLang="en-US" sz="2700" b="1" i="1" dirty="0" err="1">
                <a:solidFill>
                  <a:srgbClr val="1F0FF5"/>
                </a:solidFill>
              </a:rPr>
              <a:t>sắc</a:t>
            </a:r>
            <a:r>
              <a:rPr lang="en-US" altLang="en-US" sz="2700" b="1" i="1" dirty="0">
                <a:solidFill>
                  <a:srgbClr val="1F0FF5"/>
                </a:solidFill>
              </a:rPr>
              <a:t> + </a:t>
            </a:r>
            <a:r>
              <a:rPr lang="en-US" altLang="en-US" sz="2700" b="1" i="1" dirty="0" err="1">
                <a:solidFill>
                  <a:srgbClr val="1F0FF5"/>
                </a:solidFill>
              </a:rPr>
              <a:t>nội</a:t>
            </a:r>
            <a:r>
              <a:rPr lang="en-US" altLang="en-US" sz="2700" b="1" i="1" dirty="0">
                <a:solidFill>
                  <a:srgbClr val="1F0FF5"/>
                </a:solidFill>
              </a:rPr>
              <a:t> dung </a:t>
            </a:r>
            <a:r>
              <a:rPr lang="en-US" altLang="en-US" sz="2700" b="1" i="1" dirty="0" err="1">
                <a:solidFill>
                  <a:srgbClr val="1F0FF5"/>
                </a:solidFill>
              </a:rPr>
              <a:t>của</a:t>
            </a:r>
            <a:r>
              <a:rPr lang="en-US" altLang="en-US" sz="2700" b="1" i="1" dirty="0">
                <a:solidFill>
                  <a:srgbClr val="1F0FF5"/>
                </a:solidFill>
              </a:rPr>
              <a:t> </a:t>
            </a:r>
            <a:r>
              <a:rPr lang="en-US" altLang="en-US" sz="2700" b="1" i="1" dirty="0" err="1">
                <a:solidFill>
                  <a:srgbClr val="1F0FF5"/>
                </a:solidFill>
              </a:rPr>
              <a:t>văn</a:t>
            </a:r>
            <a:r>
              <a:rPr lang="en-US" altLang="en-US" sz="2700" b="1" i="1" dirty="0">
                <a:solidFill>
                  <a:srgbClr val="1F0FF5"/>
                </a:solidFill>
              </a:rPr>
              <a:t> </a:t>
            </a:r>
            <a:r>
              <a:rPr lang="en-US" altLang="en-US" sz="2700" b="1" i="1" dirty="0" err="1">
                <a:solidFill>
                  <a:srgbClr val="1F0FF5"/>
                </a:solidFill>
              </a:rPr>
              <a:t>bản</a:t>
            </a:r>
            <a:r>
              <a:rPr lang="en-US" altLang="en-US" sz="2700" b="1" i="1" dirty="0">
                <a:solidFill>
                  <a:srgbClr val="1F0FF5"/>
                </a:solidFill>
              </a:rPr>
              <a:t>.</a:t>
            </a:r>
          </a:p>
        </p:txBody>
      </p:sp>
      <p:sp>
        <p:nvSpPr>
          <p:cNvPr id="30725" name="Text Box 6"/>
          <p:cNvSpPr txBox="1">
            <a:spLocks noChangeArrowheads="1"/>
          </p:cNvSpPr>
          <p:nvPr/>
        </p:nvSpPr>
        <p:spPr bwMode="auto">
          <a:xfrm>
            <a:off x="1403648" y="699542"/>
            <a:ext cx="5225654" cy="50783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defRPr sz="1900">
                <a:solidFill>
                  <a:schemeClr val="tx1"/>
                </a:solidFill>
                <a:latin typeface="Times New Roman" panose="02020603050405020304" pitchFamily="18" charset="0"/>
              </a:defRPr>
            </a:lvl1pPr>
            <a:lvl2pPr marL="742950" indent="-285750" eaLnBrk="0" hangingPunct="0">
              <a:defRPr sz="1900">
                <a:solidFill>
                  <a:schemeClr val="tx1"/>
                </a:solidFill>
                <a:latin typeface="Times New Roman" panose="02020603050405020304" pitchFamily="18" charset="0"/>
              </a:defRPr>
            </a:lvl2pPr>
            <a:lvl3pPr marL="1143000" indent="-228600" eaLnBrk="0" hangingPunct="0">
              <a:defRPr sz="1900">
                <a:solidFill>
                  <a:schemeClr val="tx1"/>
                </a:solidFill>
                <a:latin typeface="Times New Roman" panose="02020603050405020304" pitchFamily="18" charset="0"/>
              </a:defRPr>
            </a:lvl3pPr>
            <a:lvl4pPr marL="1600200" indent="-228600" eaLnBrk="0" hangingPunct="0">
              <a:defRPr sz="1900">
                <a:solidFill>
                  <a:schemeClr val="tx1"/>
                </a:solidFill>
                <a:latin typeface="Times New Roman" panose="02020603050405020304" pitchFamily="18" charset="0"/>
              </a:defRPr>
            </a:lvl4pPr>
            <a:lvl5pPr marL="2057400" indent="-228600" eaLnBrk="0" hangingPunct="0">
              <a:defRPr sz="19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9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9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9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900">
                <a:solidFill>
                  <a:schemeClr val="tx1"/>
                </a:solidFill>
                <a:latin typeface="Times New Roman" panose="02020603050405020304" pitchFamily="18" charset="0"/>
              </a:defRPr>
            </a:lvl9pPr>
          </a:lstStyle>
          <a:p>
            <a:pPr eaLnBrk="1" hangingPunct="1"/>
            <a:r>
              <a:rPr lang="en-US" altLang="en-US" sz="2700" b="1" i="1" dirty="0">
                <a:solidFill>
                  <a:srgbClr val="FF9900"/>
                </a:solidFill>
                <a:cs typeface="Times New Roman" panose="02020603050405020304" pitchFamily="18" charset="0"/>
              </a:rPr>
              <a:t> * </a:t>
            </a:r>
            <a:r>
              <a:rPr lang="en-US" altLang="en-US" sz="2700" b="1" i="1" u="sng" dirty="0" err="1">
                <a:solidFill>
                  <a:srgbClr val="FF9900"/>
                </a:solidFill>
                <a:cs typeface="Times New Roman" panose="02020603050405020304" pitchFamily="18" charset="0"/>
              </a:rPr>
              <a:t>Hướng</a:t>
            </a:r>
            <a:r>
              <a:rPr lang="en-US" altLang="en-US" sz="2700" b="1" i="1" u="sng" dirty="0">
                <a:solidFill>
                  <a:srgbClr val="FF9900"/>
                </a:solidFill>
                <a:cs typeface="Times New Roman" panose="02020603050405020304" pitchFamily="18" charset="0"/>
              </a:rPr>
              <a:t> </a:t>
            </a:r>
            <a:r>
              <a:rPr lang="en-US" altLang="en-US" sz="2700" b="1" i="1" u="sng" dirty="0" err="1">
                <a:solidFill>
                  <a:srgbClr val="FF9900"/>
                </a:solidFill>
                <a:cs typeface="Times New Roman" panose="02020603050405020304" pitchFamily="18" charset="0"/>
              </a:rPr>
              <a:t>dẫn</a:t>
            </a:r>
            <a:r>
              <a:rPr lang="en-US" altLang="en-US" sz="2700" b="1" i="1" u="sng" dirty="0">
                <a:solidFill>
                  <a:srgbClr val="FF9900"/>
                </a:solidFill>
                <a:cs typeface="Times New Roman" panose="02020603050405020304" pitchFamily="18" charset="0"/>
              </a:rPr>
              <a:t> </a:t>
            </a:r>
            <a:r>
              <a:rPr lang="en-US" altLang="en-US" sz="2700" b="1" i="1" u="sng" dirty="0" err="1">
                <a:solidFill>
                  <a:srgbClr val="FF9900"/>
                </a:solidFill>
                <a:cs typeface="Times New Roman" panose="02020603050405020304" pitchFamily="18" charset="0"/>
              </a:rPr>
              <a:t>học</a:t>
            </a:r>
            <a:r>
              <a:rPr lang="en-US" altLang="en-US" sz="2700" b="1" i="1" u="sng" dirty="0">
                <a:solidFill>
                  <a:srgbClr val="FF9900"/>
                </a:solidFill>
                <a:cs typeface="Times New Roman" panose="02020603050405020304" pitchFamily="18" charset="0"/>
              </a:rPr>
              <a:t> </a:t>
            </a:r>
            <a:r>
              <a:rPr lang="en-US" altLang="en-US" sz="2700" b="1" i="1" u="sng" dirty="0" err="1">
                <a:solidFill>
                  <a:srgbClr val="FF9900"/>
                </a:solidFill>
                <a:cs typeface="Times New Roman" panose="02020603050405020304" pitchFamily="18" charset="0"/>
              </a:rPr>
              <a:t>tập</a:t>
            </a:r>
            <a:r>
              <a:rPr lang="en-US" altLang="en-US" sz="2700" b="1" i="1" u="sng" dirty="0">
                <a:solidFill>
                  <a:srgbClr val="FF9900"/>
                </a:solidFill>
                <a:cs typeface="Times New Roman" panose="02020603050405020304" pitchFamily="18" charset="0"/>
              </a:rPr>
              <a:t> ở </a:t>
            </a:r>
            <a:r>
              <a:rPr lang="en-US" altLang="en-US" sz="2700" b="1" i="1" u="sng" dirty="0" err="1">
                <a:solidFill>
                  <a:srgbClr val="FF9900"/>
                </a:solidFill>
                <a:cs typeface="Times New Roman" panose="02020603050405020304" pitchFamily="18" charset="0"/>
              </a:rPr>
              <a:t>nhà</a:t>
            </a:r>
            <a:r>
              <a:rPr lang="en-US" altLang="en-US" sz="2700" b="1" i="1" u="sng" dirty="0">
                <a:solidFill>
                  <a:srgbClr val="FF9900"/>
                </a:solidFill>
                <a:cs typeface="Times New Roman" panose="02020603050405020304" pitchFamily="18" charset="0"/>
              </a:rPr>
              <a:t>:</a:t>
            </a:r>
          </a:p>
        </p:txBody>
      </p:sp>
    </p:spTree>
    <p:extLst>
      <p:ext uri="{BB962C8B-B14F-4D97-AF65-F5344CB8AC3E}">
        <p14:creationId xmlns:p14="http://schemas.microsoft.com/office/powerpoint/2010/main" xmlns="" val="3938145860"/>
      </p:ext>
    </p:extLst>
  </p:cSld>
  <p:clrMapOvr>
    <a:masterClrMapping/>
  </p:clrMapOvr>
  <p:transition>
    <p:blinds/>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315"/>
                                        </p:tgtEl>
                                        <p:attrNameLst>
                                          <p:attrName>style.visibility</p:attrName>
                                        </p:attrNameLst>
                                      </p:cBhvr>
                                      <p:to>
                                        <p:strVal val="visible"/>
                                      </p:to>
                                    </p:set>
                                    <p:anim calcmode="lin" valueType="num">
                                      <p:cBhvr additive="base">
                                        <p:cTn id="7" dur="10000" fill="hold"/>
                                        <p:tgtEl>
                                          <p:spTgt spid="13315"/>
                                        </p:tgtEl>
                                        <p:attrNameLst>
                                          <p:attrName>ppt_x</p:attrName>
                                        </p:attrNameLst>
                                      </p:cBhvr>
                                      <p:tavLst>
                                        <p:tav tm="0">
                                          <p:val>
                                            <p:strVal val="#ppt_x"/>
                                          </p:val>
                                        </p:tav>
                                        <p:tav tm="100000">
                                          <p:val>
                                            <p:strVal val="#ppt_x"/>
                                          </p:val>
                                        </p:tav>
                                      </p:tavLst>
                                    </p:anim>
                                    <p:anim calcmode="lin" valueType="num">
                                      <p:cBhvr additive="base">
                                        <p:cTn id="8" dur="10000" fill="hold"/>
                                        <p:tgtEl>
                                          <p:spTgt spid="133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p:bld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050" name="Picture 2" descr="4a54845f_093cba38_20081791135361_2_resize"/>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742950" y="-228600"/>
            <a:ext cx="7258050" cy="5143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051" name="Rectangle 3"/>
          <p:cNvSpPr>
            <a:spLocks noChangeArrowheads="1"/>
          </p:cNvSpPr>
          <p:nvPr/>
        </p:nvSpPr>
        <p:spPr bwMode="auto">
          <a:xfrm>
            <a:off x="2800350" y="1771650"/>
            <a:ext cx="4800600" cy="10287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600">
                <a:solidFill>
                  <a:schemeClr val="tx1"/>
                </a:solidFill>
                <a:latin typeface="Times New Roman" panose="02020603050405020304" pitchFamily="18" charset="0"/>
              </a:defRPr>
            </a:lvl9pPr>
          </a:lstStyle>
          <a:p>
            <a:pPr>
              <a:lnSpc>
                <a:spcPct val="80000"/>
              </a:lnSpc>
              <a:spcBef>
                <a:spcPct val="20000"/>
              </a:spcBef>
            </a:pPr>
            <a:endParaRPr lang="en-US" altLang="en-US" sz="2700">
              <a:solidFill>
                <a:srgbClr val="FF0000"/>
              </a:solidFill>
              <a:latin typeface="Arial" panose="020B0604020202020204" pitchFamily="34" charset="0"/>
            </a:endParaRPr>
          </a:p>
        </p:txBody>
      </p:sp>
      <p:sp>
        <p:nvSpPr>
          <p:cNvPr id="2053" name="Rectangle 5"/>
          <p:cNvSpPr>
            <a:spLocks noChangeArrowheads="1"/>
          </p:cNvSpPr>
          <p:nvPr/>
        </p:nvSpPr>
        <p:spPr bwMode="auto">
          <a:xfrm>
            <a:off x="2000250" y="800100"/>
            <a:ext cx="5772150" cy="390286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600">
                <a:solidFill>
                  <a:schemeClr val="tx1"/>
                </a:solidFill>
                <a:latin typeface="Times New Roman" panose="02020603050405020304" pitchFamily="18" charset="0"/>
              </a:defRPr>
            </a:lvl9pPr>
          </a:lstStyle>
          <a:p>
            <a:endParaRPr lang="en-US" altLang="en-US" sz="1800">
              <a:solidFill>
                <a:schemeClr val="tx2"/>
              </a:solidFill>
              <a:latin typeface="Arial" panose="020B0604020202020204" pitchFamily="34" charset="0"/>
            </a:endParaRPr>
          </a:p>
        </p:txBody>
      </p:sp>
      <p:sp>
        <p:nvSpPr>
          <p:cNvPr id="2054" name="Text Box 6"/>
          <p:cNvSpPr txBox="1">
            <a:spLocks noChangeArrowheads="1"/>
          </p:cNvSpPr>
          <p:nvPr/>
        </p:nvSpPr>
        <p:spPr bwMode="auto">
          <a:xfrm>
            <a:off x="2571750" y="800101"/>
            <a:ext cx="800100" cy="5078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600">
                <a:solidFill>
                  <a:schemeClr val="tx1"/>
                </a:solidFill>
                <a:latin typeface="Times New Roman" panose="02020603050405020304" pitchFamily="18" charset="0"/>
              </a:defRPr>
            </a:lvl9pPr>
          </a:lstStyle>
          <a:p>
            <a:pPr algn="l" eaLnBrk="1" hangingPunct="1">
              <a:spcBef>
                <a:spcPct val="50000"/>
              </a:spcBef>
            </a:pPr>
            <a:endParaRPr lang="en-US" altLang="en-US" sz="2700">
              <a:cs typeface="Arial" panose="020B0604020202020204" pitchFamily="34" charset="0"/>
            </a:endParaRPr>
          </a:p>
        </p:txBody>
      </p:sp>
      <p:sp>
        <p:nvSpPr>
          <p:cNvPr id="2056" name="Text Box 8"/>
          <p:cNvSpPr txBox="1">
            <a:spLocks noChangeArrowheads="1"/>
          </p:cNvSpPr>
          <p:nvPr/>
        </p:nvSpPr>
        <p:spPr bwMode="auto">
          <a:xfrm>
            <a:off x="2857501" y="2457451"/>
            <a:ext cx="4936331" cy="5078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600">
                <a:solidFill>
                  <a:schemeClr val="tx1"/>
                </a:solidFill>
                <a:latin typeface="Times New Roman" panose="02020603050405020304" pitchFamily="18" charset="0"/>
              </a:defRPr>
            </a:lvl9pPr>
          </a:lstStyle>
          <a:p>
            <a:pPr algn="l" eaLnBrk="1" hangingPunct="1"/>
            <a:endParaRPr lang="vi-VN" altLang="en-US" sz="2700">
              <a:cs typeface="Arial" panose="020B0604020202020204" pitchFamily="34" charset="0"/>
            </a:endParaRPr>
          </a:p>
        </p:txBody>
      </p:sp>
      <p:sp>
        <p:nvSpPr>
          <p:cNvPr id="2057" name="Text Box 9"/>
          <p:cNvSpPr txBox="1">
            <a:spLocks noChangeArrowheads="1"/>
          </p:cNvSpPr>
          <p:nvPr/>
        </p:nvSpPr>
        <p:spPr bwMode="auto">
          <a:xfrm>
            <a:off x="3657600" y="4204098"/>
            <a:ext cx="4000500" cy="5078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600">
                <a:solidFill>
                  <a:schemeClr val="tx1"/>
                </a:solidFill>
                <a:latin typeface="Times New Roman" panose="02020603050405020304" pitchFamily="18" charset="0"/>
              </a:defRPr>
            </a:lvl9pPr>
          </a:lstStyle>
          <a:p>
            <a:pPr algn="l" eaLnBrk="1" hangingPunct="1"/>
            <a:endParaRPr lang="vi-VN" altLang="en-US" sz="2700">
              <a:cs typeface="Arial" panose="020B0604020202020204" pitchFamily="34" charset="0"/>
            </a:endParaRPr>
          </a:p>
        </p:txBody>
      </p:sp>
      <p:sp>
        <p:nvSpPr>
          <p:cNvPr id="2058" name="Text Box 10"/>
          <p:cNvSpPr txBox="1">
            <a:spLocks noChangeArrowheads="1"/>
          </p:cNvSpPr>
          <p:nvPr/>
        </p:nvSpPr>
        <p:spPr bwMode="auto">
          <a:xfrm rot="10800000" flipV="1">
            <a:off x="1027507" y="266187"/>
            <a:ext cx="5344692" cy="136191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600">
                <a:solidFill>
                  <a:schemeClr val="tx1"/>
                </a:solidFill>
                <a:latin typeface="Times New Roman" panose="02020603050405020304" pitchFamily="18" charset="0"/>
              </a:defRPr>
            </a:lvl9pPr>
          </a:lstStyle>
          <a:p>
            <a:pPr>
              <a:spcBef>
                <a:spcPct val="50000"/>
              </a:spcBef>
            </a:pPr>
            <a:r>
              <a:rPr lang="en-US" altLang="en-US" sz="3300" b="1" dirty="0"/>
              <a:t>                  </a:t>
            </a:r>
            <a:r>
              <a:rPr lang="en-US" altLang="en-US" sz="3300" b="1" dirty="0" err="1"/>
              <a:t>Tiết</a:t>
            </a:r>
            <a:r>
              <a:rPr lang="en-US" altLang="en-US" sz="3300" b="1" dirty="0"/>
              <a:t> </a:t>
            </a:r>
            <a:r>
              <a:rPr lang="en-US" altLang="en-US" sz="3300" b="1" dirty="0" smtClean="0"/>
              <a:t>15: </a:t>
            </a:r>
            <a:r>
              <a:rPr lang="en-US" altLang="en-US" sz="3300" b="1" dirty="0"/>
              <a:t>(</a:t>
            </a:r>
            <a:r>
              <a:rPr lang="en-US" altLang="en-US" sz="3300" b="1" dirty="0" err="1"/>
              <a:t>Tiếp</a:t>
            </a:r>
            <a:r>
              <a:rPr lang="en-US" altLang="en-US" sz="3300" b="1" dirty="0"/>
              <a:t>)</a:t>
            </a:r>
          </a:p>
          <a:p>
            <a:pPr>
              <a:spcBef>
                <a:spcPct val="50000"/>
              </a:spcBef>
            </a:pPr>
            <a:r>
              <a:rPr lang="en-US" altLang="en-US" sz="3300" dirty="0"/>
              <a:t>    </a:t>
            </a:r>
            <a:r>
              <a:rPr lang="en-US" altLang="en-US" sz="3300" dirty="0" err="1"/>
              <a:t>V</a:t>
            </a:r>
            <a:r>
              <a:rPr lang="en-US" altLang="en-US" sz="2700" dirty="0" err="1"/>
              <a:t>ăn</a:t>
            </a:r>
            <a:r>
              <a:rPr lang="en-US" altLang="en-US" sz="2700" dirty="0"/>
              <a:t> </a:t>
            </a:r>
            <a:r>
              <a:rPr lang="en-US" altLang="en-US" sz="2700" dirty="0" err="1"/>
              <a:t>bản</a:t>
            </a:r>
            <a:r>
              <a:rPr lang="en-US" altLang="en-US" sz="2700" dirty="0"/>
              <a:t>:</a:t>
            </a:r>
          </a:p>
        </p:txBody>
      </p:sp>
      <p:sp>
        <p:nvSpPr>
          <p:cNvPr id="2059" name="Text Box 11"/>
          <p:cNvSpPr txBox="1">
            <a:spLocks noChangeArrowheads="1"/>
          </p:cNvSpPr>
          <p:nvPr/>
        </p:nvSpPr>
        <p:spPr bwMode="auto">
          <a:xfrm>
            <a:off x="2836068" y="733276"/>
            <a:ext cx="4686300" cy="3093154"/>
          </a:xfrm>
          <a:prstGeom prst="rect">
            <a:avLst/>
          </a:prstGeom>
          <a:noFill/>
          <a:ln w="9525">
            <a:solidFill>
              <a:srgbClr val="F892E5"/>
            </a:solidFill>
            <a:miter lim="800000"/>
            <a:headEnd/>
            <a:tailEnd/>
          </a:ln>
          <a:extLst>
            <a:ext uri="{909E8E84-426E-40DD-AFC4-6F175D3DCCD1}">
              <a14:hiddenFill xmlns:a14="http://schemas.microsoft.com/office/drawing/2010/main" xmlns="">
                <a:solidFill>
                  <a:srgbClr val="FFFFFF"/>
                </a:solidFill>
              </a14:hiddenFill>
            </a:ext>
          </a:extLst>
        </p:spPr>
        <p:txBody>
          <a:bodyPr>
            <a:spAutoFit/>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600">
                <a:solidFill>
                  <a:schemeClr val="tx1"/>
                </a:solidFill>
                <a:latin typeface="Times New Roman" panose="02020603050405020304" pitchFamily="18" charset="0"/>
              </a:defRPr>
            </a:lvl9pPr>
          </a:lstStyle>
          <a:p>
            <a:pPr>
              <a:spcBef>
                <a:spcPct val="50000"/>
              </a:spcBef>
            </a:pPr>
            <a:r>
              <a:rPr lang="en-US" sz="9600" dirty="0">
                <a:latin typeface="Chiller" pitchFamily="82" charset="0"/>
              </a:rPr>
              <a:t>LÃO HẠC</a:t>
            </a:r>
          </a:p>
          <a:p>
            <a:pPr>
              <a:spcBef>
                <a:spcPct val="50000"/>
              </a:spcBef>
            </a:pPr>
            <a:r>
              <a:rPr lang="en-US" altLang="en-US" sz="3300" dirty="0">
                <a:solidFill>
                  <a:srgbClr val="0033CC"/>
                </a:solidFill>
              </a:rPr>
              <a:t>                    </a:t>
            </a:r>
            <a:r>
              <a:rPr lang="en-US" altLang="en-US" sz="3300" dirty="0"/>
              <a:t>(Nam Cao)</a:t>
            </a:r>
          </a:p>
          <a:p>
            <a:pPr>
              <a:spcBef>
                <a:spcPct val="50000"/>
              </a:spcBef>
            </a:pPr>
            <a:endParaRPr lang="en-US" altLang="en-US" sz="3300" dirty="0"/>
          </a:p>
        </p:txBody>
      </p:sp>
      <p:pic>
        <p:nvPicPr>
          <p:cNvPr id="2060" name="Picture 13" descr="book_page_flip_md_clr"/>
          <p:cNvPicPr>
            <a:picLocks noChangeAspect="1" noChangeArrowheads="1" noCrop="1"/>
          </p:cNvPicPr>
          <p:nvPr/>
        </p:nvPicPr>
        <p:blipFill>
          <a:blip r:embed="rId3">
            <a:lum bright="-6000"/>
            <a:extLst>
              <a:ext uri="{28A0092B-C50C-407E-A947-70E740481C1C}">
                <a14:useLocalDpi xmlns:a14="http://schemas.microsoft.com/office/drawing/2010/main" xmlns="" val="0"/>
              </a:ext>
            </a:extLst>
          </a:blip>
          <a:srcRect/>
          <a:stretch>
            <a:fillRect/>
          </a:stretch>
        </p:blipFill>
        <p:spPr bwMode="auto">
          <a:xfrm>
            <a:off x="5772150" y="2686050"/>
            <a:ext cx="2457450" cy="1428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872100913"/>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amond 5"/>
          <p:cNvSpPr/>
          <p:nvPr/>
        </p:nvSpPr>
        <p:spPr>
          <a:xfrm>
            <a:off x="251521" y="771550"/>
            <a:ext cx="257273" cy="216024"/>
          </a:xfrm>
          <a:prstGeom prst="diamond">
            <a:avLst/>
          </a:prstGeom>
          <a:solidFill>
            <a:schemeClr val="tx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en-US"/>
          </a:p>
        </p:txBody>
      </p:sp>
      <p:sp>
        <p:nvSpPr>
          <p:cNvPr id="7" name="TextBox 6"/>
          <p:cNvSpPr txBox="1"/>
          <p:nvPr/>
        </p:nvSpPr>
        <p:spPr>
          <a:xfrm>
            <a:off x="467544" y="627534"/>
            <a:ext cx="2736304" cy="400110"/>
          </a:xfrm>
          <a:prstGeom prst="rect">
            <a:avLst/>
          </a:prstGeom>
          <a:noFill/>
        </p:spPr>
        <p:txBody>
          <a:bodyPr wrap="square" lIns="91438" tIns="45719" rIns="91438" bIns="45719" rtlCol="0">
            <a:spAutoFit/>
          </a:bodyPr>
          <a:lstStyle/>
          <a:p>
            <a:r>
              <a:rPr lang="en-US" sz="2000" b="1" u="sng"/>
              <a:t>Nhân vật ông giáo</a:t>
            </a:r>
          </a:p>
        </p:txBody>
      </p:sp>
      <p:sp>
        <p:nvSpPr>
          <p:cNvPr id="9" name="TextBox 8"/>
          <p:cNvSpPr txBox="1"/>
          <p:nvPr/>
        </p:nvSpPr>
        <p:spPr>
          <a:xfrm>
            <a:off x="-1687" y="546235"/>
            <a:ext cx="253207" cy="369332"/>
          </a:xfrm>
          <a:prstGeom prst="rect">
            <a:avLst/>
          </a:prstGeom>
          <a:noFill/>
        </p:spPr>
        <p:txBody>
          <a:bodyPr wrap="square" lIns="91438" tIns="45719" rIns="91438" bIns="45719" rtlCol="0">
            <a:spAutoFit/>
          </a:bodyPr>
          <a:lstStyle/>
          <a:p>
            <a:r>
              <a:rPr lang="en-US" b="1" dirty="0"/>
              <a:t>2</a:t>
            </a:r>
          </a:p>
        </p:txBody>
      </p:sp>
      <p:pic>
        <p:nvPicPr>
          <p:cNvPr id="10" name="Picture 9"/>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5220072" y="230802"/>
            <a:ext cx="3677394" cy="278011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2" name="AutoShape 3"/>
          <p:cNvSpPr>
            <a:spLocks noChangeArrowheads="1"/>
          </p:cNvSpPr>
          <p:nvPr/>
        </p:nvSpPr>
        <p:spPr bwMode="gray">
          <a:xfrm>
            <a:off x="62483" y="3469481"/>
            <a:ext cx="6361112" cy="772716"/>
          </a:xfrm>
          <a:prstGeom prst="roundRect">
            <a:avLst>
              <a:gd name="adj" fmla="val 16667"/>
            </a:avLst>
          </a:prstGeom>
          <a:gradFill rotWithShape="1">
            <a:gsLst>
              <a:gs pos="0">
                <a:srgbClr val="EAEAEA">
                  <a:gamma/>
                  <a:tint val="29412"/>
                  <a:invGamma/>
                </a:srgbClr>
              </a:gs>
              <a:gs pos="100000">
                <a:srgbClr val="EAEAEA"/>
              </a:gs>
            </a:gsLst>
            <a:lin ang="5400000" scaled="1"/>
          </a:gradFill>
          <a:ln w="19050">
            <a:solidFill>
              <a:schemeClr val="accent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defTabSz="914400" fontAlgn="base">
              <a:spcBef>
                <a:spcPct val="0"/>
              </a:spcBef>
              <a:spcAft>
                <a:spcPct val="0"/>
              </a:spcAft>
            </a:pPr>
            <a:endParaRPr lang="en-US" sz="4000" b="1">
              <a:solidFill>
                <a:srgbClr val="695335"/>
              </a:solidFill>
            </a:endParaRPr>
          </a:p>
        </p:txBody>
      </p:sp>
      <p:sp>
        <p:nvSpPr>
          <p:cNvPr id="13" name="AutoShape 4"/>
          <p:cNvSpPr>
            <a:spLocks noChangeArrowheads="1"/>
          </p:cNvSpPr>
          <p:nvPr/>
        </p:nvSpPr>
        <p:spPr bwMode="gray">
          <a:xfrm>
            <a:off x="62483" y="2499742"/>
            <a:ext cx="6361112" cy="772716"/>
          </a:xfrm>
          <a:prstGeom prst="roundRect">
            <a:avLst>
              <a:gd name="adj" fmla="val 16667"/>
            </a:avLst>
          </a:prstGeom>
          <a:gradFill rotWithShape="1">
            <a:gsLst>
              <a:gs pos="0">
                <a:srgbClr val="EAEAEA">
                  <a:gamma/>
                  <a:tint val="29412"/>
                  <a:invGamma/>
                </a:srgbClr>
              </a:gs>
              <a:gs pos="100000">
                <a:srgbClr val="EAEAEA"/>
              </a:gs>
            </a:gsLst>
            <a:lin ang="5400000" scaled="1"/>
          </a:gradFill>
          <a:ln w="19050">
            <a:solidFill>
              <a:schemeClr val="accent5">
                <a:lumMod val="75000"/>
              </a:schemeClr>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defTabSz="914400" fontAlgn="base">
              <a:spcBef>
                <a:spcPct val="0"/>
              </a:spcBef>
              <a:spcAft>
                <a:spcPct val="0"/>
              </a:spcAft>
            </a:pPr>
            <a:endParaRPr lang="en-US" sz="4000" b="1">
              <a:solidFill>
                <a:srgbClr val="695335"/>
              </a:solidFill>
            </a:endParaRPr>
          </a:p>
        </p:txBody>
      </p:sp>
      <p:sp>
        <p:nvSpPr>
          <p:cNvPr id="14" name="AutoShape 5"/>
          <p:cNvSpPr>
            <a:spLocks noChangeArrowheads="1"/>
          </p:cNvSpPr>
          <p:nvPr/>
        </p:nvSpPr>
        <p:spPr bwMode="gray">
          <a:xfrm>
            <a:off x="62483" y="1415655"/>
            <a:ext cx="6361112" cy="772715"/>
          </a:xfrm>
          <a:prstGeom prst="roundRect">
            <a:avLst>
              <a:gd name="adj" fmla="val 16667"/>
            </a:avLst>
          </a:prstGeom>
          <a:gradFill rotWithShape="1">
            <a:gsLst>
              <a:gs pos="0">
                <a:srgbClr val="EAEAEA">
                  <a:gamma/>
                  <a:tint val="29412"/>
                  <a:invGamma/>
                </a:srgbClr>
              </a:gs>
              <a:gs pos="100000">
                <a:srgbClr val="EAEAEA"/>
              </a:gs>
            </a:gsLst>
            <a:lin ang="5400000" scaled="1"/>
          </a:gradFill>
          <a:ln w="19050">
            <a:solidFill>
              <a:schemeClr val="accent5">
                <a:lumMod val="60000"/>
                <a:lumOff val="40000"/>
              </a:schemeClr>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defTabSz="914400" fontAlgn="base">
              <a:spcBef>
                <a:spcPct val="0"/>
              </a:spcBef>
              <a:spcAft>
                <a:spcPct val="0"/>
              </a:spcAft>
            </a:pPr>
            <a:endParaRPr lang="en-US" sz="4000" b="1">
              <a:solidFill>
                <a:srgbClr val="695335"/>
              </a:solidFill>
            </a:endParaRPr>
          </a:p>
        </p:txBody>
      </p:sp>
      <p:grpSp>
        <p:nvGrpSpPr>
          <p:cNvPr id="15" name="Group 6"/>
          <p:cNvGrpSpPr>
            <a:grpSpLocks/>
          </p:cNvGrpSpPr>
          <p:nvPr/>
        </p:nvGrpSpPr>
        <p:grpSpPr bwMode="auto">
          <a:xfrm>
            <a:off x="891158" y="2272904"/>
            <a:ext cx="4686300" cy="347663"/>
            <a:chOff x="720" y="1392"/>
            <a:chExt cx="4058" cy="480"/>
          </a:xfrm>
          <a:solidFill>
            <a:schemeClr val="accent5">
              <a:lumMod val="75000"/>
            </a:schemeClr>
          </a:solidFill>
        </p:grpSpPr>
        <p:sp>
          <p:nvSpPr>
            <p:cNvPr id="16" name="AutoShape 7"/>
            <p:cNvSpPr>
              <a:spLocks noChangeArrowheads="1"/>
            </p:cNvSpPr>
            <p:nvPr/>
          </p:nvSpPr>
          <p:spPr bwMode="ltGray">
            <a:xfrm>
              <a:off x="720" y="1392"/>
              <a:ext cx="4058" cy="480"/>
            </a:xfrm>
            <a:prstGeom prst="roundRect">
              <a:avLst>
                <a:gd name="adj" fmla="val 17509"/>
              </a:avLst>
            </a:prstGeom>
            <a:grp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defTabSz="914400" fontAlgn="base">
                <a:spcBef>
                  <a:spcPct val="0"/>
                </a:spcBef>
                <a:spcAft>
                  <a:spcPct val="0"/>
                </a:spcAft>
              </a:pPr>
              <a:endParaRPr lang="en-US" sz="4000" b="1">
                <a:solidFill>
                  <a:srgbClr val="695335"/>
                </a:solidFill>
              </a:endParaRPr>
            </a:p>
          </p:txBody>
        </p:sp>
        <p:grpSp>
          <p:nvGrpSpPr>
            <p:cNvPr id="17" name="Group 8"/>
            <p:cNvGrpSpPr>
              <a:grpSpLocks/>
            </p:cNvGrpSpPr>
            <p:nvPr/>
          </p:nvGrpSpPr>
          <p:grpSpPr bwMode="auto">
            <a:xfrm>
              <a:off x="730" y="1407"/>
              <a:ext cx="4043" cy="444"/>
              <a:chOff x="744" y="1407"/>
              <a:chExt cx="3988" cy="444"/>
            </a:xfrm>
            <a:grpFill/>
          </p:grpSpPr>
          <p:sp>
            <p:nvSpPr>
              <p:cNvPr id="18" name="AutoShape 9"/>
              <p:cNvSpPr>
                <a:spLocks noChangeArrowheads="1"/>
              </p:cNvSpPr>
              <p:nvPr/>
            </p:nvSpPr>
            <p:spPr bwMode="ltGray">
              <a:xfrm>
                <a:off x="744" y="1736"/>
                <a:ext cx="3988" cy="115"/>
              </a:xfrm>
              <a:prstGeom prst="roundRect">
                <a:avLst>
                  <a:gd name="adj" fmla="val 50000"/>
                </a:avLst>
              </a:prstGeom>
              <a:grp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defTabSz="914400" fontAlgn="base">
                  <a:spcBef>
                    <a:spcPct val="0"/>
                  </a:spcBef>
                  <a:spcAft>
                    <a:spcPct val="0"/>
                  </a:spcAft>
                </a:pPr>
                <a:endParaRPr lang="en-US" sz="4000" b="1">
                  <a:solidFill>
                    <a:srgbClr val="695335"/>
                  </a:solidFill>
                </a:endParaRPr>
              </a:p>
            </p:txBody>
          </p:sp>
          <p:sp>
            <p:nvSpPr>
              <p:cNvPr id="19" name="AutoShape 10"/>
              <p:cNvSpPr>
                <a:spLocks noChangeArrowheads="1"/>
              </p:cNvSpPr>
              <p:nvPr/>
            </p:nvSpPr>
            <p:spPr bwMode="ltGray">
              <a:xfrm>
                <a:off x="744" y="1407"/>
                <a:ext cx="3988" cy="115"/>
              </a:xfrm>
              <a:prstGeom prst="roundRect">
                <a:avLst>
                  <a:gd name="adj" fmla="val 50000"/>
                </a:avLst>
              </a:prstGeom>
              <a:grp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defTabSz="914400" fontAlgn="base">
                  <a:spcBef>
                    <a:spcPct val="0"/>
                  </a:spcBef>
                  <a:spcAft>
                    <a:spcPct val="0"/>
                  </a:spcAft>
                </a:pPr>
                <a:endParaRPr lang="en-US" sz="4000" b="1">
                  <a:solidFill>
                    <a:srgbClr val="695335"/>
                  </a:solidFill>
                </a:endParaRPr>
              </a:p>
            </p:txBody>
          </p:sp>
        </p:grpSp>
      </p:grpSp>
      <p:grpSp>
        <p:nvGrpSpPr>
          <p:cNvPr id="20" name="Group 11"/>
          <p:cNvGrpSpPr>
            <a:grpSpLocks/>
          </p:cNvGrpSpPr>
          <p:nvPr/>
        </p:nvGrpSpPr>
        <p:grpSpPr bwMode="auto">
          <a:xfrm>
            <a:off x="864170" y="3301604"/>
            <a:ext cx="4686300" cy="347663"/>
            <a:chOff x="720" y="1392"/>
            <a:chExt cx="4058" cy="480"/>
          </a:xfrm>
        </p:grpSpPr>
        <p:sp>
          <p:nvSpPr>
            <p:cNvPr id="21" name="AutoShape 12"/>
            <p:cNvSpPr>
              <a:spLocks noChangeArrowheads="1"/>
            </p:cNvSpPr>
            <p:nvPr/>
          </p:nvSpPr>
          <p:spPr bwMode="gray">
            <a:xfrm>
              <a:off x="720" y="1392"/>
              <a:ext cx="4058" cy="480"/>
            </a:xfrm>
            <a:prstGeom prst="roundRect">
              <a:avLst>
                <a:gd name="adj" fmla="val 17509"/>
              </a:avLst>
            </a:prstGeom>
            <a:solidFill>
              <a:schemeClr val="accent1"/>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defTabSz="914400" fontAlgn="base">
                <a:spcBef>
                  <a:spcPct val="0"/>
                </a:spcBef>
                <a:spcAft>
                  <a:spcPct val="0"/>
                </a:spcAft>
              </a:pPr>
              <a:endParaRPr lang="en-US" sz="4000" b="1">
                <a:solidFill>
                  <a:srgbClr val="695335"/>
                </a:solidFill>
              </a:endParaRPr>
            </a:p>
          </p:txBody>
        </p:sp>
        <p:grpSp>
          <p:nvGrpSpPr>
            <p:cNvPr id="22" name="Group 13"/>
            <p:cNvGrpSpPr>
              <a:grpSpLocks/>
            </p:cNvGrpSpPr>
            <p:nvPr/>
          </p:nvGrpSpPr>
          <p:grpSpPr bwMode="auto">
            <a:xfrm>
              <a:off x="730" y="1407"/>
              <a:ext cx="4043" cy="444"/>
              <a:chOff x="744" y="1407"/>
              <a:chExt cx="3988" cy="444"/>
            </a:xfrm>
          </p:grpSpPr>
          <p:sp>
            <p:nvSpPr>
              <p:cNvPr id="23" name="AutoShape 14"/>
              <p:cNvSpPr>
                <a:spLocks noChangeArrowheads="1"/>
              </p:cNvSpPr>
              <p:nvPr/>
            </p:nvSpPr>
            <p:spPr bwMode="gray">
              <a:xfrm>
                <a:off x="744" y="1736"/>
                <a:ext cx="3988" cy="115"/>
              </a:xfrm>
              <a:prstGeom prst="roundRect">
                <a:avLst>
                  <a:gd name="adj" fmla="val 50000"/>
                </a:avLst>
              </a:prstGeom>
              <a:gradFill rotWithShape="1">
                <a:gsLst>
                  <a:gs pos="0">
                    <a:schemeClr val="accent1">
                      <a:alpha val="0"/>
                    </a:schemeClr>
                  </a:gs>
                  <a:gs pos="100000">
                    <a:schemeClr val="accent1">
                      <a:gamma/>
                      <a:tint val="38039"/>
                      <a:invGamma/>
                    </a:schemeClr>
                  </a:gs>
                </a:gsLst>
                <a:lin ang="540000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defTabSz="914400" fontAlgn="base">
                  <a:spcBef>
                    <a:spcPct val="0"/>
                  </a:spcBef>
                  <a:spcAft>
                    <a:spcPct val="0"/>
                  </a:spcAft>
                </a:pPr>
                <a:endParaRPr lang="en-US" sz="4000" b="1">
                  <a:solidFill>
                    <a:srgbClr val="695335"/>
                  </a:solidFill>
                </a:endParaRPr>
              </a:p>
            </p:txBody>
          </p:sp>
          <p:sp>
            <p:nvSpPr>
              <p:cNvPr id="24" name="AutoShape 15"/>
              <p:cNvSpPr>
                <a:spLocks noChangeArrowheads="1"/>
              </p:cNvSpPr>
              <p:nvPr/>
            </p:nvSpPr>
            <p:spPr bwMode="gray">
              <a:xfrm>
                <a:off x="744" y="1407"/>
                <a:ext cx="3988" cy="115"/>
              </a:xfrm>
              <a:prstGeom prst="roundRect">
                <a:avLst>
                  <a:gd name="adj" fmla="val 50000"/>
                </a:avLst>
              </a:prstGeom>
              <a:gradFill rotWithShape="1">
                <a:gsLst>
                  <a:gs pos="0">
                    <a:schemeClr val="accent1">
                      <a:gamma/>
                      <a:tint val="34902"/>
                      <a:invGamma/>
                    </a:schemeClr>
                  </a:gs>
                  <a:gs pos="100000">
                    <a:schemeClr val="accent1">
                      <a:alpha val="0"/>
                    </a:schemeClr>
                  </a:gs>
                </a:gsLst>
                <a:lin ang="540000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defTabSz="914400" fontAlgn="base">
                  <a:spcBef>
                    <a:spcPct val="0"/>
                  </a:spcBef>
                  <a:spcAft>
                    <a:spcPct val="0"/>
                  </a:spcAft>
                </a:pPr>
                <a:endParaRPr lang="en-US" sz="4000" b="1">
                  <a:solidFill>
                    <a:srgbClr val="695335"/>
                  </a:solidFill>
                </a:endParaRPr>
              </a:p>
            </p:txBody>
          </p:sp>
        </p:grpSp>
      </p:grpSp>
      <p:grpSp>
        <p:nvGrpSpPr>
          <p:cNvPr id="25" name="Group 16"/>
          <p:cNvGrpSpPr>
            <a:grpSpLocks/>
          </p:cNvGrpSpPr>
          <p:nvPr/>
        </p:nvGrpSpPr>
        <p:grpSpPr bwMode="auto">
          <a:xfrm>
            <a:off x="894333" y="1248967"/>
            <a:ext cx="4686300" cy="347663"/>
            <a:chOff x="720" y="1392"/>
            <a:chExt cx="4058" cy="480"/>
          </a:xfrm>
          <a:solidFill>
            <a:schemeClr val="accent5">
              <a:lumMod val="60000"/>
              <a:lumOff val="40000"/>
            </a:schemeClr>
          </a:solidFill>
        </p:grpSpPr>
        <p:sp>
          <p:nvSpPr>
            <p:cNvPr id="26" name="AutoShape 17"/>
            <p:cNvSpPr>
              <a:spLocks noChangeArrowheads="1"/>
            </p:cNvSpPr>
            <p:nvPr/>
          </p:nvSpPr>
          <p:spPr bwMode="ltGray">
            <a:xfrm>
              <a:off x="720" y="1392"/>
              <a:ext cx="4058" cy="480"/>
            </a:xfrm>
            <a:prstGeom prst="roundRect">
              <a:avLst>
                <a:gd name="adj" fmla="val 17509"/>
              </a:avLst>
            </a:prstGeom>
            <a:grp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defTabSz="914400" fontAlgn="base">
                <a:spcBef>
                  <a:spcPct val="0"/>
                </a:spcBef>
                <a:spcAft>
                  <a:spcPct val="0"/>
                </a:spcAft>
              </a:pPr>
              <a:endParaRPr lang="en-US" sz="4000" b="1">
                <a:solidFill>
                  <a:srgbClr val="695335"/>
                </a:solidFill>
              </a:endParaRPr>
            </a:p>
          </p:txBody>
        </p:sp>
        <p:grpSp>
          <p:nvGrpSpPr>
            <p:cNvPr id="27" name="Group 18"/>
            <p:cNvGrpSpPr>
              <a:grpSpLocks/>
            </p:cNvGrpSpPr>
            <p:nvPr/>
          </p:nvGrpSpPr>
          <p:grpSpPr bwMode="auto">
            <a:xfrm>
              <a:off x="730" y="1407"/>
              <a:ext cx="4043" cy="444"/>
              <a:chOff x="744" y="1407"/>
              <a:chExt cx="3988" cy="444"/>
            </a:xfrm>
            <a:grpFill/>
          </p:grpSpPr>
          <p:sp>
            <p:nvSpPr>
              <p:cNvPr id="28" name="AutoShape 19"/>
              <p:cNvSpPr>
                <a:spLocks noChangeArrowheads="1"/>
              </p:cNvSpPr>
              <p:nvPr/>
            </p:nvSpPr>
            <p:spPr bwMode="ltGray">
              <a:xfrm>
                <a:off x="744" y="1736"/>
                <a:ext cx="3988" cy="115"/>
              </a:xfrm>
              <a:prstGeom prst="roundRect">
                <a:avLst>
                  <a:gd name="adj" fmla="val 50000"/>
                </a:avLst>
              </a:prstGeom>
              <a:grp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defTabSz="914400" fontAlgn="base">
                  <a:spcBef>
                    <a:spcPct val="0"/>
                  </a:spcBef>
                  <a:spcAft>
                    <a:spcPct val="0"/>
                  </a:spcAft>
                </a:pPr>
                <a:endParaRPr lang="en-US" sz="4000" b="1">
                  <a:solidFill>
                    <a:srgbClr val="695335"/>
                  </a:solidFill>
                </a:endParaRPr>
              </a:p>
            </p:txBody>
          </p:sp>
          <p:sp>
            <p:nvSpPr>
              <p:cNvPr id="29" name="AutoShape 20"/>
              <p:cNvSpPr>
                <a:spLocks noChangeArrowheads="1"/>
              </p:cNvSpPr>
              <p:nvPr/>
            </p:nvSpPr>
            <p:spPr bwMode="ltGray">
              <a:xfrm>
                <a:off x="744" y="1407"/>
                <a:ext cx="3988" cy="115"/>
              </a:xfrm>
              <a:prstGeom prst="roundRect">
                <a:avLst>
                  <a:gd name="adj" fmla="val 50000"/>
                </a:avLst>
              </a:prstGeom>
              <a:grp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defTabSz="914400" fontAlgn="base">
                  <a:spcBef>
                    <a:spcPct val="0"/>
                  </a:spcBef>
                  <a:spcAft>
                    <a:spcPct val="0"/>
                  </a:spcAft>
                </a:pPr>
                <a:endParaRPr lang="en-US" sz="4000" b="1">
                  <a:solidFill>
                    <a:srgbClr val="695335"/>
                  </a:solidFill>
                </a:endParaRPr>
              </a:p>
            </p:txBody>
          </p:sp>
        </p:grpSp>
      </p:grpSp>
      <p:sp>
        <p:nvSpPr>
          <p:cNvPr id="40" name="TextBox 39"/>
          <p:cNvSpPr txBox="1"/>
          <p:nvPr/>
        </p:nvSpPr>
        <p:spPr>
          <a:xfrm>
            <a:off x="502961" y="1563638"/>
            <a:ext cx="5293175" cy="646331"/>
          </a:xfrm>
          <a:prstGeom prst="rect">
            <a:avLst/>
          </a:prstGeom>
          <a:noFill/>
        </p:spPr>
        <p:txBody>
          <a:bodyPr wrap="square" rtlCol="0">
            <a:spAutoFit/>
          </a:bodyPr>
          <a:lstStyle/>
          <a:p>
            <a:r>
              <a:rPr lang="pt-BR" b="1">
                <a:latin typeface="Times New Roman" pitchFamily="18" charset="0"/>
                <a:cs typeface="Times New Roman" pitchFamily="18" charset="0"/>
              </a:rPr>
              <a:t> Là người chứng kiến, tham gia và kể lại câu chuyện, là người trở triết lí nhân sinh cho nhà văn</a:t>
            </a:r>
            <a:endParaRPr lang="en-US" b="1">
              <a:latin typeface="Times New Roman" pitchFamily="18" charset="0"/>
              <a:cs typeface="Times New Roman" pitchFamily="18" charset="0"/>
            </a:endParaRPr>
          </a:p>
        </p:txBody>
      </p:sp>
      <p:sp>
        <p:nvSpPr>
          <p:cNvPr id="41" name="Rectangle 40"/>
          <p:cNvSpPr/>
          <p:nvPr/>
        </p:nvSpPr>
        <p:spPr>
          <a:xfrm>
            <a:off x="395536" y="2573491"/>
            <a:ext cx="6073270" cy="646331"/>
          </a:xfrm>
          <a:prstGeom prst="rect">
            <a:avLst/>
          </a:prstGeom>
        </p:spPr>
        <p:txBody>
          <a:bodyPr wrap="square">
            <a:spAutoFit/>
          </a:bodyPr>
          <a:lstStyle/>
          <a:p>
            <a:r>
              <a:rPr lang="pt-BR" b="1">
                <a:latin typeface="Times New Roman" pitchFamily="18" charset="0"/>
                <a:cs typeface="Times New Roman" pitchFamily="18" charset="0"/>
              </a:rPr>
              <a:t>Là một trí thức nghèo, giàu tình thương, luôn giúp đỡ người khác và lòng giàu tự trọng, được mọi người kính nể</a:t>
            </a:r>
            <a:endParaRPr lang="en-US" b="1">
              <a:latin typeface="Times New Roman" pitchFamily="18" charset="0"/>
              <a:cs typeface="Times New Roman" pitchFamily="18" charset="0"/>
            </a:endParaRPr>
          </a:p>
        </p:txBody>
      </p:sp>
      <p:sp>
        <p:nvSpPr>
          <p:cNvPr id="42" name="Rectangle 41"/>
          <p:cNvSpPr/>
          <p:nvPr/>
        </p:nvSpPr>
        <p:spPr>
          <a:xfrm>
            <a:off x="395536" y="3579862"/>
            <a:ext cx="6073270" cy="646331"/>
          </a:xfrm>
          <a:prstGeom prst="rect">
            <a:avLst/>
          </a:prstGeom>
        </p:spPr>
        <p:txBody>
          <a:bodyPr wrap="square">
            <a:spAutoFit/>
          </a:bodyPr>
          <a:lstStyle/>
          <a:p>
            <a:r>
              <a:rPr lang="pt-BR" b="1">
                <a:latin typeface="Times New Roman" pitchFamily="18" charset="0"/>
                <a:cs typeface="Times New Roman" pitchFamily="18" charset="0"/>
              </a:rPr>
              <a:t>Là một người cùng nỗi nghèo khổ với lão Hạc, là người chia sẻ, tâm sự cũng lão. </a:t>
            </a:r>
            <a:endParaRPr lang="en-US" b="1">
              <a:latin typeface="Times New Roman" pitchFamily="18" charset="0"/>
              <a:cs typeface="Times New Roman" pitchFamily="18" charset="0"/>
            </a:endParaRPr>
          </a:p>
        </p:txBody>
      </p:sp>
    </p:spTree>
    <p:extLst>
      <p:ext uri="{BB962C8B-B14F-4D97-AF65-F5344CB8AC3E}">
        <p14:creationId xmlns:p14="http://schemas.microsoft.com/office/powerpoint/2010/main" xmlns="" val="3704202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heel(1)">
                                      <p:cBhvr>
                                        <p:cTn id="7" dur="2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circle(in)">
                                      <p:cBhvr>
                                        <p:cTn id="12" dur="2000"/>
                                        <p:tgtEl>
                                          <p:spTgt spid="25"/>
                                        </p:tgtEl>
                                      </p:cBhvr>
                                    </p:animEffect>
                                  </p:childTnLst>
                                </p:cTn>
                              </p:par>
                              <p:par>
                                <p:cTn id="13" presetID="6" presetClass="entr" presetSubtype="16" fill="hold" grpId="0" nodeType="withEffect">
                                  <p:stCondLst>
                                    <p:cond delay="0"/>
                                  </p:stCondLst>
                                  <p:childTnLst>
                                    <p:set>
                                      <p:cBhvr>
                                        <p:cTn id="14" dur="1" fill="hold">
                                          <p:stCondLst>
                                            <p:cond delay="0"/>
                                          </p:stCondLst>
                                        </p:cTn>
                                        <p:tgtEl>
                                          <p:spTgt spid="40"/>
                                        </p:tgtEl>
                                        <p:attrNameLst>
                                          <p:attrName>style.visibility</p:attrName>
                                        </p:attrNameLst>
                                      </p:cBhvr>
                                      <p:to>
                                        <p:strVal val="visible"/>
                                      </p:to>
                                    </p:set>
                                    <p:animEffect transition="in" filter="circle(in)">
                                      <p:cBhvr>
                                        <p:cTn id="15" dur="2000"/>
                                        <p:tgtEl>
                                          <p:spTgt spid="40"/>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circle(in)">
                                      <p:cBhvr>
                                        <p:cTn id="18" dur="20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26" presetClass="entr" presetSubtype="0"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wipe(down)">
                                      <p:cBhvr>
                                        <p:cTn id="23" dur="580">
                                          <p:stCondLst>
                                            <p:cond delay="0"/>
                                          </p:stCondLst>
                                        </p:cTn>
                                        <p:tgtEl>
                                          <p:spTgt spid="15"/>
                                        </p:tgtEl>
                                      </p:cBhvr>
                                    </p:animEffect>
                                    <p:anim calcmode="lin" valueType="num">
                                      <p:cBhvr>
                                        <p:cTn id="24"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29" dur="26">
                                          <p:stCondLst>
                                            <p:cond delay="650"/>
                                          </p:stCondLst>
                                        </p:cTn>
                                        <p:tgtEl>
                                          <p:spTgt spid="15"/>
                                        </p:tgtEl>
                                      </p:cBhvr>
                                      <p:to x="100000" y="60000"/>
                                    </p:animScale>
                                    <p:animScale>
                                      <p:cBhvr>
                                        <p:cTn id="30" dur="166" decel="50000">
                                          <p:stCondLst>
                                            <p:cond delay="676"/>
                                          </p:stCondLst>
                                        </p:cTn>
                                        <p:tgtEl>
                                          <p:spTgt spid="15"/>
                                        </p:tgtEl>
                                      </p:cBhvr>
                                      <p:to x="100000" y="100000"/>
                                    </p:animScale>
                                    <p:animScale>
                                      <p:cBhvr>
                                        <p:cTn id="31" dur="26">
                                          <p:stCondLst>
                                            <p:cond delay="1312"/>
                                          </p:stCondLst>
                                        </p:cTn>
                                        <p:tgtEl>
                                          <p:spTgt spid="15"/>
                                        </p:tgtEl>
                                      </p:cBhvr>
                                      <p:to x="100000" y="80000"/>
                                    </p:animScale>
                                    <p:animScale>
                                      <p:cBhvr>
                                        <p:cTn id="32" dur="166" decel="50000">
                                          <p:stCondLst>
                                            <p:cond delay="1338"/>
                                          </p:stCondLst>
                                        </p:cTn>
                                        <p:tgtEl>
                                          <p:spTgt spid="15"/>
                                        </p:tgtEl>
                                      </p:cBhvr>
                                      <p:to x="100000" y="100000"/>
                                    </p:animScale>
                                    <p:animScale>
                                      <p:cBhvr>
                                        <p:cTn id="33" dur="26">
                                          <p:stCondLst>
                                            <p:cond delay="1642"/>
                                          </p:stCondLst>
                                        </p:cTn>
                                        <p:tgtEl>
                                          <p:spTgt spid="15"/>
                                        </p:tgtEl>
                                      </p:cBhvr>
                                      <p:to x="100000" y="90000"/>
                                    </p:animScale>
                                    <p:animScale>
                                      <p:cBhvr>
                                        <p:cTn id="34" dur="166" decel="50000">
                                          <p:stCondLst>
                                            <p:cond delay="1668"/>
                                          </p:stCondLst>
                                        </p:cTn>
                                        <p:tgtEl>
                                          <p:spTgt spid="15"/>
                                        </p:tgtEl>
                                      </p:cBhvr>
                                      <p:to x="100000" y="100000"/>
                                    </p:animScale>
                                    <p:animScale>
                                      <p:cBhvr>
                                        <p:cTn id="35" dur="26">
                                          <p:stCondLst>
                                            <p:cond delay="1808"/>
                                          </p:stCondLst>
                                        </p:cTn>
                                        <p:tgtEl>
                                          <p:spTgt spid="15"/>
                                        </p:tgtEl>
                                      </p:cBhvr>
                                      <p:to x="100000" y="95000"/>
                                    </p:animScale>
                                    <p:animScale>
                                      <p:cBhvr>
                                        <p:cTn id="36" dur="166" decel="50000">
                                          <p:stCondLst>
                                            <p:cond delay="1834"/>
                                          </p:stCondLst>
                                        </p:cTn>
                                        <p:tgtEl>
                                          <p:spTgt spid="15"/>
                                        </p:tgtEl>
                                      </p:cBhvr>
                                      <p:to x="100000" y="100000"/>
                                    </p:animScale>
                                  </p:childTnLst>
                                </p:cTn>
                              </p:par>
                              <p:par>
                                <p:cTn id="37" presetID="26" presetClass="entr" presetSubtype="0" fill="hold" grpId="0" nodeType="withEffect">
                                  <p:stCondLst>
                                    <p:cond delay="0"/>
                                  </p:stCondLst>
                                  <p:childTnLst>
                                    <p:set>
                                      <p:cBhvr>
                                        <p:cTn id="38" dur="1" fill="hold">
                                          <p:stCondLst>
                                            <p:cond delay="0"/>
                                          </p:stCondLst>
                                        </p:cTn>
                                        <p:tgtEl>
                                          <p:spTgt spid="41"/>
                                        </p:tgtEl>
                                        <p:attrNameLst>
                                          <p:attrName>style.visibility</p:attrName>
                                        </p:attrNameLst>
                                      </p:cBhvr>
                                      <p:to>
                                        <p:strVal val="visible"/>
                                      </p:to>
                                    </p:set>
                                    <p:animEffect transition="in" filter="wipe(down)">
                                      <p:cBhvr>
                                        <p:cTn id="39" dur="580">
                                          <p:stCondLst>
                                            <p:cond delay="0"/>
                                          </p:stCondLst>
                                        </p:cTn>
                                        <p:tgtEl>
                                          <p:spTgt spid="41"/>
                                        </p:tgtEl>
                                      </p:cBhvr>
                                    </p:animEffect>
                                    <p:anim calcmode="lin" valueType="num">
                                      <p:cBhvr>
                                        <p:cTn id="40" dur="1822" tmFilter="0,0; 0.14,0.36; 0.43,0.73; 0.71,0.91; 1.0,1.0">
                                          <p:stCondLst>
                                            <p:cond delay="0"/>
                                          </p:stCondLst>
                                        </p:cTn>
                                        <p:tgtEl>
                                          <p:spTgt spid="41"/>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41"/>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41"/>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41"/>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41"/>
                                        </p:tgtEl>
                                        <p:attrNameLst>
                                          <p:attrName>ppt_y</p:attrName>
                                        </p:attrNameLst>
                                      </p:cBhvr>
                                      <p:tavLst>
                                        <p:tav tm="0" fmla="#ppt_y-sin(pi*$)/81">
                                          <p:val>
                                            <p:fltVal val="0"/>
                                          </p:val>
                                        </p:tav>
                                        <p:tav tm="100000">
                                          <p:val>
                                            <p:fltVal val="1"/>
                                          </p:val>
                                        </p:tav>
                                      </p:tavLst>
                                    </p:anim>
                                    <p:animScale>
                                      <p:cBhvr>
                                        <p:cTn id="45" dur="26">
                                          <p:stCondLst>
                                            <p:cond delay="650"/>
                                          </p:stCondLst>
                                        </p:cTn>
                                        <p:tgtEl>
                                          <p:spTgt spid="41"/>
                                        </p:tgtEl>
                                      </p:cBhvr>
                                      <p:to x="100000" y="60000"/>
                                    </p:animScale>
                                    <p:animScale>
                                      <p:cBhvr>
                                        <p:cTn id="46" dur="166" decel="50000">
                                          <p:stCondLst>
                                            <p:cond delay="676"/>
                                          </p:stCondLst>
                                        </p:cTn>
                                        <p:tgtEl>
                                          <p:spTgt spid="41"/>
                                        </p:tgtEl>
                                      </p:cBhvr>
                                      <p:to x="100000" y="100000"/>
                                    </p:animScale>
                                    <p:animScale>
                                      <p:cBhvr>
                                        <p:cTn id="47" dur="26">
                                          <p:stCondLst>
                                            <p:cond delay="1312"/>
                                          </p:stCondLst>
                                        </p:cTn>
                                        <p:tgtEl>
                                          <p:spTgt spid="41"/>
                                        </p:tgtEl>
                                      </p:cBhvr>
                                      <p:to x="100000" y="80000"/>
                                    </p:animScale>
                                    <p:animScale>
                                      <p:cBhvr>
                                        <p:cTn id="48" dur="166" decel="50000">
                                          <p:stCondLst>
                                            <p:cond delay="1338"/>
                                          </p:stCondLst>
                                        </p:cTn>
                                        <p:tgtEl>
                                          <p:spTgt spid="41"/>
                                        </p:tgtEl>
                                      </p:cBhvr>
                                      <p:to x="100000" y="100000"/>
                                    </p:animScale>
                                    <p:animScale>
                                      <p:cBhvr>
                                        <p:cTn id="49" dur="26">
                                          <p:stCondLst>
                                            <p:cond delay="1642"/>
                                          </p:stCondLst>
                                        </p:cTn>
                                        <p:tgtEl>
                                          <p:spTgt spid="41"/>
                                        </p:tgtEl>
                                      </p:cBhvr>
                                      <p:to x="100000" y="90000"/>
                                    </p:animScale>
                                    <p:animScale>
                                      <p:cBhvr>
                                        <p:cTn id="50" dur="166" decel="50000">
                                          <p:stCondLst>
                                            <p:cond delay="1668"/>
                                          </p:stCondLst>
                                        </p:cTn>
                                        <p:tgtEl>
                                          <p:spTgt spid="41"/>
                                        </p:tgtEl>
                                      </p:cBhvr>
                                      <p:to x="100000" y="100000"/>
                                    </p:animScale>
                                    <p:animScale>
                                      <p:cBhvr>
                                        <p:cTn id="51" dur="26">
                                          <p:stCondLst>
                                            <p:cond delay="1808"/>
                                          </p:stCondLst>
                                        </p:cTn>
                                        <p:tgtEl>
                                          <p:spTgt spid="41"/>
                                        </p:tgtEl>
                                      </p:cBhvr>
                                      <p:to x="100000" y="95000"/>
                                    </p:animScale>
                                    <p:animScale>
                                      <p:cBhvr>
                                        <p:cTn id="52" dur="166" decel="50000">
                                          <p:stCondLst>
                                            <p:cond delay="1834"/>
                                          </p:stCondLst>
                                        </p:cTn>
                                        <p:tgtEl>
                                          <p:spTgt spid="41"/>
                                        </p:tgtEl>
                                      </p:cBhvr>
                                      <p:to x="100000" y="100000"/>
                                    </p:animScale>
                                  </p:childTnLst>
                                </p:cTn>
                              </p:par>
                              <p:par>
                                <p:cTn id="53" presetID="26" presetClass="entr" presetSubtype="0" fill="hold" grpId="0" nodeType="withEffect">
                                  <p:stCondLst>
                                    <p:cond delay="0"/>
                                  </p:stCondLst>
                                  <p:childTnLst>
                                    <p:set>
                                      <p:cBhvr>
                                        <p:cTn id="54" dur="1" fill="hold">
                                          <p:stCondLst>
                                            <p:cond delay="0"/>
                                          </p:stCondLst>
                                        </p:cTn>
                                        <p:tgtEl>
                                          <p:spTgt spid="13"/>
                                        </p:tgtEl>
                                        <p:attrNameLst>
                                          <p:attrName>style.visibility</p:attrName>
                                        </p:attrNameLst>
                                      </p:cBhvr>
                                      <p:to>
                                        <p:strVal val="visible"/>
                                      </p:to>
                                    </p:set>
                                    <p:animEffect transition="in" filter="wipe(down)">
                                      <p:cBhvr>
                                        <p:cTn id="55" dur="580">
                                          <p:stCondLst>
                                            <p:cond delay="0"/>
                                          </p:stCondLst>
                                        </p:cTn>
                                        <p:tgtEl>
                                          <p:spTgt spid="13"/>
                                        </p:tgtEl>
                                      </p:cBhvr>
                                    </p:animEffect>
                                    <p:anim calcmode="lin" valueType="num">
                                      <p:cBhvr>
                                        <p:cTn id="56"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57"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58"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59"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60"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61" dur="26">
                                          <p:stCondLst>
                                            <p:cond delay="650"/>
                                          </p:stCondLst>
                                        </p:cTn>
                                        <p:tgtEl>
                                          <p:spTgt spid="13"/>
                                        </p:tgtEl>
                                      </p:cBhvr>
                                      <p:to x="100000" y="60000"/>
                                    </p:animScale>
                                    <p:animScale>
                                      <p:cBhvr>
                                        <p:cTn id="62" dur="166" decel="50000">
                                          <p:stCondLst>
                                            <p:cond delay="676"/>
                                          </p:stCondLst>
                                        </p:cTn>
                                        <p:tgtEl>
                                          <p:spTgt spid="13"/>
                                        </p:tgtEl>
                                      </p:cBhvr>
                                      <p:to x="100000" y="100000"/>
                                    </p:animScale>
                                    <p:animScale>
                                      <p:cBhvr>
                                        <p:cTn id="63" dur="26">
                                          <p:stCondLst>
                                            <p:cond delay="1312"/>
                                          </p:stCondLst>
                                        </p:cTn>
                                        <p:tgtEl>
                                          <p:spTgt spid="13"/>
                                        </p:tgtEl>
                                      </p:cBhvr>
                                      <p:to x="100000" y="80000"/>
                                    </p:animScale>
                                    <p:animScale>
                                      <p:cBhvr>
                                        <p:cTn id="64" dur="166" decel="50000">
                                          <p:stCondLst>
                                            <p:cond delay="1338"/>
                                          </p:stCondLst>
                                        </p:cTn>
                                        <p:tgtEl>
                                          <p:spTgt spid="13"/>
                                        </p:tgtEl>
                                      </p:cBhvr>
                                      <p:to x="100000" y="100000"/>
                                    </p:animScale>
                                    <p:animScale>
                                      <p:cBhvr>
                                        <p:cTn id="65" dur="26">
                                          <p:stCondLst>
                                            <p:cond delay="1642"/>
                                          </p:stCondLst>
                                        </p:cTn>
                                        <p:tgtEl>
                                          <p:spTgt spid="13"/>
                                        </p:tgtEl>
                                      </p:cBhvr>
                                      <p:to x="100000" y="90000"/>
                                    </p:animScale>
                                    <p:animScale>
                                      <p:cBhvr>
                                        <p:cTn id="66" dur="166" decel="50000">
                                          <p:stCondLst>
                                            <p:cond delay="1668"/>
                                          </p:stCondLst>
                                        </p:cTn>
                                        <p:tgtEl>
                                          <p:spTgt spid="13"/>
                                        </p:tgtEl>
                                      </p:cBhvr>
                                      <p:to x="100000" y="100000"/>
                                    </p:animScale>
                                    <p:animScale>
                                      <p:cBhvr>
                                        <p:cTn id="67" dur="26">
                                          <p:stCondLst>
                                            <p:cond delay="1808"/>
                                          </p:stCondLst>
                                        </p:cTn>
                                        <p:tgtEl>
                                          <p:spTgt spid="13"/>
                                        </p:tgtEl>
                                      </p:cBhvr>
                                      <p:to x="100000" y="95000"/>
                                    </p:animScale>
                                    <p:animScale>
                                      <p:cBhvr>
                                        <p:cTn id="68" dur="166" decel="50000">
                                          <p:stCondLst>
                                            <p:cond delay="1834"/>
                                          </p:stCondLst>
                                        </p:cTn>
                                        <p:tgtEl>
                                          <p:spTgt spid="13"/>
                                        </p:tgtEl>
                                      </p:cBhvr>
                                      <p:to x="100000" y="100000"/>
                                    </p:animScale>
                                  </p:childTnLst>
                                </p:cTn>
                              </p:par>
                            </p:childTnLst>
                          </p:cTn>
                        </p:par>
                      </p:childTnLst>
                    </p:cTn>
                  </p:par>
                  <p:par>
                    <p:cTn id="69" fill="hold">
                      <p:stCondLst>
                        <p:cond delay="indefinite"/>
                      </p:stCondLst>
                      <p:childTnLst>
                        <p:par>
                          <p:cTn id="70" fill="hold">
                            <p:stCondLst>
                              <p:cond delay="0"/>
                            </p:stCondLst>
                            <p:childTnLst>
                              <p:par>
                                <p:cTn id="71" presetID="53" presetClass="entr" presetSubtype="16" fill="hold" nodeType="clickEffect">
                                  <p:stCondLst>
                                    <p:cond delay="0"/>
                                  </p:stCondLst>
                                  <p:childTnLst>
                                    <p:set>
                                      <p:cBhvr>
                                        <p:cTn id="72" dur="1" fill="hold">
                                          <p:stCondLst>
                                            <p:cond delay="0"/>
                                          </p:stCondLst>
                                        </p:cTn>
                                        <p:tgtEl>
                                          <p:spTgt spid="20"/>
                                        </p:tgtEl>
                                        <p:attrNameLst>
                                          <p:attrName>style.visibility</p:attrName>
                                        </p:attrNameLst>
                                      </p:cBhvr>
                                      <p:to>
                                        <p:strVal val="visible"/>
                                      </p:to>
                                    </p:set>
                                    <p:anim calcmode="lin" valueType="num">
                                      <p:cBhvr>
                                        <p:cTn id="73" dur="500" fill="hold"/>
                                        <p:tgtEl>
                                          <p:spTgt spid="20"/>
                                        </p:tgtEl>
                                        <p:attrNameLst>
                                          <p:attrName>ppt_w</p:attrName>
                                        </p:attrNameLst>
                                      </p:cBhvr>
                                      <p:tavLst>
                                        <p:tav tm="0">
                                          <p:val>
                                            <p:fltVal val="0"/>
                                          </p:val>
                                        </p:tav>
                                        <p:tav tm="100000">
                                          <p:val>
                                            <p:strVal val="#ppt_w"/>
                                          </p:val>
                                        </p:tav>
                                      </p:tavLst>
                                    </p:anim>
                                    <p:anim calcmode="lin" valueType="num">
                                      <p:cBhvr>
                                        <p:cTn id="74" dur="500" fill="hold"/>
                                        <p:tgtEl>
                                          <p:spTgt spid="20"/>
                                        </p:tgtEl>
                                        <p:attrNameLst>
                                          <p:attrName>ppt_h</p:attrName>
                                        </p:attrNameLst>
                                      </p:cBhvr>
                                      <p:tavLst>
                                        <p:tav tm="0">
                                          <p:val>
                                            <p:fltVal val="0"/>
                                          </p:val>
                                        </p:tav>
                                        <p:tav tm="100000">
                                          <p:val>
                                            <p:strVal val="#ppt_h"/>
                                          </p:val>
                                        </p:tav>
                                      </p:tavLst>
                                    </p:anim>
                                    <p:animEffect transition="in" filter="fade">
                                      <p:cBhvr>
                                        <p:cTn id="75" dur="500"/>
                                        <p:tgtEl>
                                          <p:spTgt spid="20"/>
                                        </p:tgtEl>
                                      </p:cBhvr>
                                    </p:animEffect>
                                  </p:childTnLst>
                                </p:cTn>
                              </p:par>
                              <p:par>
                                <p:cTn id="76" presetID="53" presetClass="entr" presetSubtype="16" fill="hold" grpId="0" nodeType="withEffect">
                                  <p:stCondLst>
                                    <p:cond delay="0"/>
                                  </p:stCondLst>
                                  <p:childTnLst>
                                    <p:set>
                                      <p:cBhvr>
                                        <p:cTn id="77" dur="1" fill="hold">
                                          <p:stCondLst>
                                            <p:cond delay="0"/>
                                          </p:stCondLst>
                                        </p:cTn>
                                        <p:tgtEl>
                                          <p:spTgt spid="42"/>
                                        </p:tgtEl>
                                        <p:attrNameLst>
                                          <p:attrName>style.visibility</p:attrName>
                                        </p:attrNameLst>
                                      </p:cBhvr>
                                      <p:to>
                                        <p:strVal val="visible"/>
                                      </p:to>
                                    </p:set>
                                    <p:anim calcmode="lin" valueType="num">
                                      <p:cBhvr>
                                        <p:cTn id="78" dur="500" fill="hold"/>
                                        <p:tgtEl>
                                          <p:spTgt spid="42"/>
                                        </p:tgtEl>
                                        <p:attrNameLst>
                                          <p:attrName>ppt_w</p:attrName>
                                        </p:attrNameLst>
                                      </p:cBhvr>
                                      <p:tavLst>
                                        <p:tav tm="0">
                                          <p:val>
                                            <p:fltVal val="0"/>
                                          </p:val>
                                        </p:tav>
                                        <p:tav tm="100000">
                                          <p:val>
                                            <p:strVal val="#ppt_w"/>
                                          </p:val>
                                        </p:tav>
                                      </p:tavLst>
                                    </p:anim>
                                    <p:anim calcmode="lin" valueType="num">
                                      <p:cBhvr>
                                        <p:cTn id="79" dur="500" fill="hold"/>
                                        <p:tgtEl>
                                          <p:spTgt spid="42"/>
                                        </p:tgtEl>
                                        <p:attrNameLst>
                                          <p:attrName>ppt_h</p:attrName>
                                        </p:attrNameLst>
                                      </p:cBhvr>
                                      <p:tavLst>
                                        <p:tav tm="0">
                                          <p:val>
                                            <p:fltVal val="0"/>
                                          </p:val>
                                        </p:tav>
                                        <p:tav tm="100000">
                                          <p:val>
                                            <p:strVal val="#ppt_h"/>
                                          </p:val>
                                        </p:tav>
                                      </p:tavLst>
                                    </p:anim>
                                    <p:animEffect transition="in" filter="fade">
                                      <p:cBhvr>
                                        <p:cTn id="80" dur="500"/>
                                        <p:tgtEl>
                                          <p:spTgt spid="42"/>
                                        </p:tgtEl>
                                      </p:cBhvr>
                                    </p:animEffect>
                                  </p:childTnLst>
                                </p:cTn>
                              </p:par>
                              <p:par>
                                <p:cTn id="81" presetID="53" presetClass="entr" presetSubtype="16" fill="hold" grpId="0" nodeType="withEffect">
                                  <p:stCondLst>
                                    <p:cond delay="0"/>
                                  </p:stCondLst>
                                  <p:childTnLst>
                                    <p:set>
                                      <p:cBhvr>
                                        <p:cTn id="82" dur="1" fill="hold">
                                          <p:stCondLst>
                                            <p:cond delay="0"/>
                                          </p:stCondLst>
                                        </p:cTn>
                                        <p:tgtEl>
                                          <p:spTgt spid="12"/>
                                        </p:tgtEl>
                                        <p:attrNameLst>
                                          <p:attrName>style.visibility</p:attrName>
                                        </p:attrNameLst>
                                      </p:cBhvr>
                                      <p:to>
                                        <p:strVal val="visible"/>
                                      </p:to>
                                    </p:set>
                                    <p:anim calcmode="lin" valueType="num">
                                      <p:cBhvr>
                                        <p:cTn id="83" dur="500" fill="hold"/>
                                        <p:tgtEl>
                                          <p:spTgt spid="12"/>
                                        </p:tgtEl>
                                        <p:attrNameLst>
                                          <p:attrName>ppt_w</p:attrName>
                                        </p:attrNameLst>
                                      </p:cBhvr>
                                      <p:tavLst>
                                        <p:tav tm="0">
                                          <p:val>
                                            <p:fltVal val="0"/>
                                          </p:val>
                                        </p:tav>
                                        <p:tav tm="100000">
                                          <p:val>
                                            <p:strVal val="#ppt_w"/>
                                          </p:val>
                                        </p:tav>
                                      </p:tavLst>
                                    </p:anim>
                                    <p:anim calcmode="lin" valueType="num">
                                      <p:cBhvr>
                                        <p:cTn id="84" dur="500" fill="hold"/>
                                        <p:tgtEl>
                                          <p:spTgt spid="12"/>
                                        </p:tgtEl>
                                        <p:attrNameLst>
                                          <p:attrName>ppt_h</p:attrName>
                                        </p:attrNameLst>
                                      </p:cBhvr>
                                      <p:tavLst>
                                        <p:tav tm="0">
                                          <p:val>
                                            <p:fltVal val="0"/>
                                          </p:val>
                                        </p:tav>
                                        <p:tav tm="100000">
                                          <p:val>
                                            <p:strVal val="#ppt_h"/>
                                          </p:val>
                                        </p:tav>
                                      </p:tavLst>
                                    </p:anim>
                                    <p:animEffect transition="in" filter="fade">
                                      <p:cBhvr>
                                        <p:cTn id="8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40" grpId="0"/>
      <p:bldP spid="41" grpId="0"/>
      <p:bldP spid="4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 xmlns:a16="http://schemas.microsoft.com/office/drawing/2014/main" id="{7F4802AC-0B0B-4EF2-8E0C-BBC47BD6EA3E}"/>
              </a:ext>
            </a:extLst>
          </p:cNvPr>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2538184" y="0"/>
            <a:ext cx="6944369" cy="5579209"/>
          </a:xfrm>
          <a:prstGeom prst="rect">
            <a:avLst/>
          </a:prstGeom>
          <a:effectLst>
            <a:softEdge rad="939800"/>
          </a:effectLst>
        </p:spPr>
      </p:pic>
      <p:sp>
        <p:nvSpPr>
          <p:cNvPr id="7" name="AutoShape 6">
            <a:extLst>
              <a:ext uri="{FF2B5EF4-FFF2-40B4-BE49-F238E27FC236}">
                <a16:creationId xmlns="" xmlns:a16="http://schemas.microsoft.com/office/drawing/2014/main" id="{75A86041-AF3A-45E1-9473-DAD952054325}"/>
              </a:ext>
            </a:extLst>
          </p:cNvPr>
          <p:cNvSpPr>
            <a:spLocks noChangeArrowheads="1"/>
          </p:cNvSpPr>
          <p:nvPr/>
        </p:nvSpPr>
        <p:spPr bwMode="auto">
          <a:xfrm>
            <a:off x="-457200" y="209550"/>
            <a:ext cx="4419600" cy="3257550"/>
          </a:xfrm>
          <a:prstGeom prst="cloudCallout">
            <a:avLst>
              <a:gd name="adj1" fmla="val -991"/>
              <a:gd name="adj2" fmla="val 67005"/>
            </a:avLst>
          </a:prstGeom>
          <a:solidFill>
            <a:srgbClr val="FFFFFF"/>
          </a:solidFill>
          <a:ln w="9525">
            <a:solidFill>
              <a:srgbClr val="FF0000"/>
            </a:solidFill>
            <a:round/>
            <a:headEnd/>
            <a:tailEnd/>
          </a:ln>
          <a:effectLst/>
        </p:spPr>
        <p:txBody>
          <a:bodyPr lIns="68580" tIns="34290" rIns="68580" bIns="34290"/>
          <a:lstStyle/>
          <a:p>
            <a:pPr defTabSz="685800" fontAlgn="base">
              <a:spcBef>
                <a:spcPct val="0"/>
              </a:spcBef>
              <a:spcAft>
                <a:spcPct val="0"/>
              </a:spcAft>
              <a:defRPr/>
            </a:pPr>
            <a:endParaRPr lang="en-US" sz="1600" b="1" kern="0" dirty="0">
              <a:solidFill>
                <a:srgbClr val="333399"/>
              </a:solidFill>
              <a:effectLst>
                <a:outerShdw blurRad="38100" dist="38100" dir="2700000" algn="tl">
                  <a:srgbClr val="C0C0C0"/>
                </a:outerShdw>
              </a:effectLst>
              <a:latin typeface="Times New Roman" panose="02020603050405020304" pitchFamily="18" charset="0"/>
            </a:endParaRPr>
          </a:p>
          <a:p>
            <a:pPr algn="ctr" defTabSz="685800" fontAlgn="base">
              <a:spcBef>
                <a:spcPct val="0"/>
              </a:spcBef>
              <a:spcAft>
                <a:spcPct val="0"/>
              </a:spcAft>
              <a:defRPr/>
            </a:pPr>
            <a:endParaRPr lang="en-US" sz="1600" kern="0" dirty="0">
              <a:solidFill>
                <a:srgbClr val="000000"/>
              </a:solidFill>
              <a:latin typeface="Times New Roman" panose="02020603050405020304" pitchFamily="18" charset="0"/>
            </a:endParaRPr>
          </a:p>
        </p:txBody>
      </p:sp>
      <p:sp>
        <p:nvSpPr>
          <p:cNvPr id="8" name="Text Box 9">
            <a:extLst>
              <a:ext uri="{FF2B5EF4-FFF2-40B4-BE49-F238E27FC236}">
                <a16:creationId xmlns="" xmlns:a16="http://schemas.microsoft.com/office/drawing/2014/main" id="{563FF7CD-3D34-4BF8-A846-35F12F88A8C7}"/>
              </a:ext>
            </a:extLst>
          </p:cNvPr>
          <p:cNvSpPr txBox="1">
            <a:spLocks noChangeArrowheads="1"/>
          </p:cNvSpPr>
          <p:nvPr/>
        </p:nvSpPr>
        <p:spPr bwMode="auto">
          <a:xfrm>
            <a:off x="274022" y="895350"/>
            <a:ext cx="3307378" cy="229909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68580" tIns="34290" rIns="68580" bIns="34290">
            <a:spAutoFit/>
          </a:bodyPr>
          <a:lstStyle>
            <a:lvl1pPr algn="ctr">
              <a:spcBef>
                <a:spcPct val="50000"/>
              </a:spcBef>
              <a:defRPr sz="2400">
                <a:solidFill>
                  <a:srgbClr val="A50021"/>
                </a:solidFill>
                <a:latin typeface="Arial" panose="020B0604020202020204" pitchFamily="34" charset="0"/>
              </a:defRPr>
            </a:lvl1pPr>
            <a:lvl2pPr marL="742950" indent="-285750" algn="ctr">
              <a:spcBef>
                <a:spcPct val="50000"/>
              </a:spcBef>
              <a:defRPr sz="2400">
                <a:solidFill>
                  <a:srgbClr val="A50021"/>
                </a:solidFill>
                <a:latin typeface="Arial" panose="020B0604020202020204" pitchFamily="34" charset="0"/>
              </a:defRPr>
            </a:lvl2pPr>
            <a:lvl3pPr marL="1143000" indent="-228600" algn="ctr">
              <a:spcBef>
                <a:spcPct val="50000"/>
              </a:spcBef>
              <a:defRPr sz="2400">
                <a:solidFill>
                  <a:srgbClr val="A50021"/>
                </a:solidFill>
                <a:latin typeface="Arial" panose="020B0604020202020204" pitchFamily="34" charset="0"/>
              </a:defRPr>
            </a:lvl3pPr>
            <a:lvl4pPr marL="1600200" indent="-228600" algn="ctr">
              <a:spcBef>
                <a:spcPct val="50000"/>
              </a:spcBef>
              <a:defRPr sz="2400">
                <a:solidFill>
                  <a:srgbClr val="A50021"/>
                </a:solidFill>
                <a:latin typeface="Arial" panose="020B0604020202020204" pitchFamily="34" charset="0"/>
              </a:defRPr>
            </a:lvl4pPr>
            <a:lvl5pPr marL="2057400" indent="-228600" algn="ctr">
              <a:spcBef>
                <a:spcPct val="50000"/>
              </a:spcBef>
              <a:defRPr sz="2400">
                <a:solidFill>
                  <a:srgbClr val="A50021"/>
                </a:solidFill>
                <a:latin typeface="Arial" panose="020B0604020202020204" pitchFamily="34" charset="0"/>
              </a:defRPr>
            </a:lvl5pPr>
            <a:lvl6pPr marL="2514600" indent="-228600" algn="ctr" eaLnBrk="0" fontAlgn="base" hangingPunct="0">
              <a:spcBef>
                <a:spcPct val="50000"/>
              </a:spcBef>
              <a:spcAft>
                <a:spcPct val="0"/>
              </a:spcAft>
              <a:defRPr sz="2400">
                <a:solidFill>
                  <a:srgbClr val="A50021"/>
                </a:solidFill>
                <a:latin typeface="Arial" panose="020B0604020202020204" pitchFamily="34" charset="0"/>
              </a:defRPr>
            </a:lvl6pPr>
            <a:lvl7pPr marL="2971800" indent="-228600" algn="ctr" eaLnBrk="0" fontAlgn="base" hangingPunct="0">
              <a:spcBef>
                <a:spcPct val="50000"/>
              </a:spcBef>
              <a:spcAft>
                <a:spcPct val="0"/>
              </a:spcAft>
              <a:defRPr sz="2400">
                <a:solidFill>
                  <a:srgbClr val="A50021"/>
                </a:solidFill>
                <a:latin typeface="Arial" panose="020B0604020202020204" pitchFamily="34" charset="0"/>
              </a:defRPr>
            </a:lvl7pPr>
            <a:lvl8pPr marL="3429000" indent="-228600" algn="ctr" eaLnBrk="0" fontAlgn="base" hangingPunct="0">
              <a:spcBef>
                <a:spcPct val="50000"/>
              </a:spcBef>
              <a:spcAft>
                <a:spcPct val="0"/>
              </a:spcAft>
              <a:defRPr sz="2400">
                <a:solidFill>
                  <a:srgbClr val="A50021"/>
                </a:solidFill>
                <a:latin typeface="Arial" panose="020B0604020202020204" pitchFamily="34" charset="0"/>
              </a:defRPr>
            </a:lvl8pPr>
            <a:lvl9pPr marL="3886200" indent="-228600" algn="ctr" eaLnBrk="0" fontAlgn="base" hangingPunct="0">
              <a:spcBef>
                <a:spcPct val="50000"/>
              </a:spcBef>
              <a:spcAft>
                <a:spcPct val="0"/>
              </a:spcAft>
              <a:defRPr sz="2400">
                <a:solidFill>
                  <a:srgbClr val="A50021"/>
                </a:solidFill>
                <a:latin typeface="Arial" panose="020B0604020202020204" pitchFamily="34" charset="0"/>
              </a:defRPr>
            </a:lvl9pPr>
          </a:lstStyle>
          <a:p>
            <a:pPr indent="66675" algn="just" defTabSz="685800">
              <a:lnSpc>
                <a:spcPct val="115000"/>
              </a:lnSpc>
              <a:spcBef>
                <a:spcPts val="0"/>
              </a:spcBef>
              <a:spcAft>
                <a:spcPts val="1800"/>
              </a:spcAft>
              <a:defRPr/>
            </a:pPr>
            <a:r>
              <a:rPr lang="vi-VN" sz="2100" dirty="0">
                <a:solidFill>
                  <a:srgbClr val="0000FF"/>
                </a:solidFill>
                <a:latin typeface="Times New Roman" panose="02020603050405020304" pitchFamily="18" charset="0"/>
                <a:ea typeface="Arial" panose="020B0604020202020204" pitchFamily="34" charset="0"/>
                <a:cs typeface="Times New Roman" panose="02020603050405020304" pitchFamily="18" charset="0"/>
              </a:rPr>
              <a:t>? Hãy chia sẻ hiểu biết của em </a:t>
            </a:r>
            <a:r>
              <a:rPr lang="en-US" sz="2100" dirty="0" err="1">
                <a:solidFill>
                  <a:srgbClr val="0000FF"/>
                </a:solidFill>
                <a:latin typeface="Times New Roman" panose="02020603050405020304" pitchFamily="18" charset="0"/>
                <a:ea typeface="Arial" panose="020B0604020202020204" pitchFamily="34" charset="0"/>
                <a:cs typeface="Times New Roman" panose="02020603050405020304" pitchFamily="18" charset="0"/>
              </a:rPr>
              <a:t>về</a:t>
            </a:r>
            <a:r>
              <a:rPr lang="en-US" sz="2100" dirty="0">
                <a:solidFill>
                  <a:srgbClr val="0000FF"/>
                </a:solidFill>
                <a:latin typeface="Times New Roman" panose="02020603050405020304" pitchFamily="18" charset="0"/>
                <a:ea typeface="Arial" panose="020B0604020202020204" pitchFamily="34" charset="0"/>
                <a:cs typeface="Times New Roman" panose="02020603050405020304" pitchFamily="18" charset="0"/>
              </a:rPr>
              <a:t> </a:t>
            </a:r>
            <a:r>
              <a:rPr lang="en-US" sz="2100" dirty="0" err="1">
                <a:solidFill>
                  <a:srgbClr val="0000FF"/>
                </a:solidFill>
                <a:latin typeface="Times New Roman" panose="02020603050405020304" pitchFamily="18" charset="0"/>
                <a:ea typeface="Arial" panose="020B0604020202020204" pitchFamily="34" charset="0"/>
                <a:cs typeface="Times New Roman" panose="02020603050405020304" pitchFamily="18" charset="0"/>
              </a:rPr>
              <a:t>cuộc</a:t>
            </a:r>
            <a:r>
              <a:rPr lang="en-US" sz="2100" dirty="0">
                <a:solidFill>
                  <a:srgbClr val="0000FF"/>
                </a:solidFill>
                <a:latin typeface="Times New Roman" panose="02020603050405020304" pitchFamily="18" charset="0"/>
                <a:ea typeface="Arial" panose="020B0604020202020204" pitchFamily="34" charset="0"/>
                <a:cs typeface="Times New Roman" panose="02020603050405020304" pitchFamily="18" charset="0"/>
              </a:rPr>
              <a:t> </a:t>
            </a:r>
            <a:r>
              <a:rPr lang="en-US" sz="2100" dirty="0" err="1">
                <a:solidFill>
                  <a:srgbClr val="0000FF"/>
                </a:solidFill>
                <a:latin typeface="Times New Roman" panose="02020603050405020304" pitchFamily="18" charset="0"/>
                <a:ea typeface="Arial" panose="020B0604020202020204" pitchFamily="34" charset="0"/>
                <a:cs typeface="Times New Roman" panose="02020603050405020304" pitchFamily="18" charset="0"/>
              </a:rPr>
              <a:t>đời</a:t>
            </a:r>
            <a:r>
              <a:rPr lang="en-US" sz="2100" dirty="0">
                <a:solidFill>
                  <a:srgbClr val="0000FF"/>
                </a:solidFill>
                <a:latin typeface="Times New Roman" panose="02020603050405020304" pitchFamily="18" charset="0"/>
                <a:ea typeface="Arial" panose="020B0604020202020204" pitchFamily="34" charset="0"/>
                <a:cs typeface="Times New Roman" panose="02020603050405020304" pitchFamily="18" charset="0"/>
              </a:rPr>
              <a:t> </a:t>
            </a:r>
            <a:r>
              <a:rPr lang="en-US" sz="2100" dirty="0" err="1">
                <a:solidFill>
                  <a:srgbClr val="0000FF"/>
                </a:solidFill>
                <a:latin typeface="Times New Roman" panose="02020603050405020304" pitchFamily="18" charset="0"/>
                <a:ea typeface="Arial" panose="020B0604020202020204" pitchFamily="34" charset="0"/>
                <a:cs typeface="Times New Roman" panose="02020603050405020304" pitchFamily="18" charset="0"/>
              </a:rPr>
              <a:t>người</a:t>
            </a:r>
            <a:r>
              <a:rPr lang="en-US" sz="2100" dirty="0">
                <a:solidFill>
                  <a:srgbClr val="0000FF"/>
                </a:solidFill>
                <a:latin typeface="Times New Roman" panose="02020603050405020304" pitchFamily="18" charset="0"/>
                <a:ea typeface="Arial" panose="020B0604020202020204" pitchFamily="34" charset="0"/>
                <a:cs typeface="Times New Roman" panose="02020603050405020304" pitchFamily="18" charset="0"/>
              </a:rPr>
              <a:t> </a:t>
            </a:r>
            <a:r>
              <a:rPr lang="en-US" sz="2100" dirty="0" err="1">
                <a:solidFill>
                  <a:srgbClr val="0000FF"/>
                </a:solidFill>
                <a:latin typeface="Times New Roman" panose="02020603050405020304" pitchFamily="18" charset="0"/>
                <a:ea typeface="Arial" panose="020B0604020202020204" pitchFamily="34" charset="0"/>
                <a:cs typeface="Times New Roman" panose="02020603050405020304" pitchFamily="18" charset="0"/>
              </a:rPr>
              <a:t>nông</a:t>
            </a:r>
            <a:r>
              <a:rPr lang="en-US" sz="2100" dirty="0">
                <a:solidFill>
                  <a:srgbClr val="0000FF"/>
                </a:solidFill>
                <a:latin typeface="Times New Roman" panose="02020603050405020304" pitchFamily="18" charset="0"/>
                <a:ea typeface="Arial" panose="020B0604020202020204" pitchFamily="34" charset="0"/>
                <a:cs typeface="Times New Roman" panose="02020603050405020304" pitchFamily="18" charset="0"/>
              </a:rPr>
              <a:t> </a:t>
            </a:r>
            <a:r>
              <a:rPr lang="en-US" sz="2100" dirty="0" err="1">
                <a:solidFill>
                  <a:srgbClr val="0000FF"/>
                </a:solidFill>
                <a:latin typeface="Times New Roman" panose="02020603050405020304" pitchFamily="18" charset="0"/>
                <a:ea typeface="Arial" panose="020B0604020202020204" pitchFamily="34" charset="0"/>
                <a:cs typeface="Times New Roman" panose="02020603050405020304" pitchFamily="18" charset="0"/>
              </a:rPr>
              <a:t>dân</a:t>
            </a:r>
            <a:r>
              <a:rPr lang="en-US" sz="2100" dirty="0">
                <a:solidFill>
                  <a:srgbClr val="0000FF"/>
                </a:solidFill>
                <a:latin typeface="Times New Roman" panose="02020603050405020304" pitchFamily="18" charset="0"/>
                <a:ea typeface="Arial" panose="020B0604020202020204" pitchFamily="34" charset="0"/>
                <a:cs typeface="Times New Roman" panose="02020603050405020304" pitchFamily="18" charset="0"/>
              </a:rPr>
              <a:t> </a:t>
            </a:r>
            <a:r>
              <a:rPr lang="en-US" sz="2100" dirty="0" err="1">
                <a:solidFill>
                  <a:srgbClr val="0000FF"/>
                </a:solidFill>
                <a:latin typeface="Times New Roman" panose="02020603050405020304" pitchFamily="18" charset="0"/>
                <a:ea typeface="Arial" panose="020B0604020202020204" pitchFamily="34" charset="0"/>
                <a:cs typeface="Times New Roman" panose="02020603050405020304" pitchFamily="18" charset="0"/>
              </a:rPr>
              <a:t>Việt</a:t>
            </a:r>
            <a:r>
              <a:rPr lang="en-US" sz="2100" dirty="0">
                <a:solidFill>
                  <a:srgbClr val="0000FF"/>
                </a:solidFill>
                <a:latin typeface="Times New Roman" panose="02020603050405020304" pitchFamily="18" charset="0"/>
                <a:ea typeface="Arial" panose="020B0604020202020204" pitchFamily="34" charset="0"/>
                <a:cs typeface="Times New Roman" panose="02020603050405020304" pitchFamily="18" charset="0"/>
              </a:rPr>
              <a:t> Nam </a:t>
            </a:r>
            <a:r>
              <a:rPr lang="en-US" sz="2100" dirty="0" err="1">
                <a:solidFill>
                  <a:srgbClr val="0000FF"/>
                </a:solidFill>
                <a:latin typeface="Times New Roman" panose="02020603050405020304" pitchFamily="18" charset="0"/>
                <a:ea typeface="Arial" panose="020B0604020202020204" pitchFamily="34" charset="0"/>
                <a:cs typeface="Times New Roman" panose="02020603050405020304" pitchFamily="18" charset="0"/>
              </a:rPr>
              <a:t>trước</a:t>
            </a:r>
            <a:r>
              <a:rPr lang="en-US" sz="2100" dirty="0">
                <a:solidFill>
                  <a:srgbClr val="0000FF"/>
                </a:solidFill>
                <a:latin typeface="Times New Roman" panose="02020603050405020304" pitchFamily="18" charset="0"/>
                <a:ea typeface="Arial" panose="020B0604020202020204" pitchFamily="34" charset="0"/>
                <a:cs typeface="Times New Roman" panose="02020603050405020304" pitchFamily="18" charset="0"/>
              </a:rPr>
              <a:t> </a:t>
            </a:r>
            <a:r>
              <a:rPr lang="en-US" sz="2100" dirty="0" err="1">
                <a:solidFill>
                  <a:srgbClr val="0000FF"/>
                </a:solidFill>
                <a:latin typeface="Times New Roman" panose="02020603050405020304" pitchFamily="18" charset="0"/>
                <a:ea typeface="Arial" panose="020B0604020202020204" pitchFamily="34" charset="0"/>
                <a:cs typeface="Times New Roman" panose="02020603050405020304" pitchFamily="18" charset="0"/>
              </a:rPr>
              <a:t>cách</a:t>
            </a:r>
            <a:r>
              <a:rPr lang="en-US" sz="2100" dirty="0">
                <a:solidFill>
                  <a:srgbClr val="0000FF"/>
                </a:solidFill>
                <a:latin typeface="Times New Roman" panose="02020603050405020304" pitchFamily="18" charset="0"/>
                <a:ea typeface="Arial" panose="020B0604020202020204" pitchFamily="34" charset="0"/>
                <a:cs typeface="Times New Roman" panose="02020603050405020304" pitchFamily="18" charset="0"/>
              </a:rPr>
              <a:t> </a:t>
            </a:r>
            <a:r>
              <a:rPr lang="en-US" sz="2100" dirty="0" err="1">
                <a:solidFill>
                  <a:srgbClr val="0000FF"/>
                </a:solidFill>
                <a:latin typeface="Times New Roman" panose="02020603050405020304" pitchFamily="18" charset="0"/>
                <a:ea typeface="Arial" panose="020B0604020202020204" pitchFamily="34" charset="0"/>
                <a:cs typeface="Times New Roman" panose="02020603050405020304" pitchFamily="18" charset="0"/>
              </a:rPr>
              <a:t>mạng</a:t>
            </a:r>
            <a:r>
              <a:rPr lang="en-US" sz="2100" dirty="0">
                <a:solidFill>
                  <a:srgbClr val="0000FF"/>
                </a:solidFill>
                <a:latin typeface="Times New Roman" panose="02020603050405020304" pitchFamily="18" charset="0"/>
                <a:ea typeface="Arial" panose="020B0604020202020204" pitchFamily="34" charset="0"/>
                <a:cs typeface="Times New Roman" panose="02020603050405020304" pitchFamily="18" charset="0"/>
              </a:rPr>
              <a:t> </a:t>
            </a:r>
            <a:r>
              <a:rPr lang="en-US" sz="2100" dirty="0" err="1">
                <a:solidFill>
                  <a:srgbClr val="0000FF"/>
                </a:solidFill>
                <a:latin typeface="Times New Roman" panose="02020603050405020304" pitchFamily="18" charset="0"/>
                <a:ea typeface="Arial" panose="020B0604020202020204" pitchFamily="34" charset="0"/>
                <a:cs typeface="Times New Roman" panose="02020603050405020304" pitchFamily="18" charset="0"/>
              </a:rPr>
              <a:t>tháng</a:t>
            </a:r>
            <a:r>
              <a:rPr lang="en-US" sz="2100" dirty="0">
                <a:solidFill>
                  <a:srgbClr val="0000FF"/>
                </a:solidFill>
                <a:latin typeface="Times New Roman" panose="02020603050405020304" pitchFamily="18" charset="0"/>
                <a:ea typeface="Arial" panose="020B0604020202020204" pitchFamily="34" charset="0"/>
                <a:cs typeface="Times New Roman" panose="02020603050405020304" pitchFamily="18" charset="0"/>
              </a:rPr>
              <a:t> </a:t>
            </a:r>
            <a:r>
              <a:rPr lang="en-US" sz="2100" dirty="0" err="1" smtClean="0">
                <a:solidFill>
                  <a:srgbClr val="0000FF"/>
                </a:solidFill>
                <a:latin typeface="Times New Roman" panose="02020603050405020304" pitchFamily="18" charset="0"/>
                <a:ea typeface="Arial" panose="020B0604020202020204" pitchFamily="34" charset="0"/>
                <a:cs typeface="Times New Roman" panose="02020603050405020304" pitchFamily="18" charset="0"/>
              </a:rPr>
              <a:t>Tám</a:t>
            </a:r>
            <a:r>
              <a:rPr lang="en-US" sz="2100" dirty="0" smtClean="0">
                <a:solidFill>
                  <a:srgbClr val="0000FF"/>
                </a:solidFill>
                <a:latin typeface="Times New Roman" panose="02020603050405020304" pitchFamily="18" charset="0"/>
                <a:ea typeface="Arial" panose="020B0604020202020204" pitchFamily="34" charset="0"/>
                <a:cs typeface="Times New Roman" panose="02020603050405020304" pitchFamily="18" charset="0"/>
              </a:rPr>
              <a:t> qua </a:t>
            </a:r>
            <a:r>
              <a:rPr lang="en-US" sz="2100" dirty="0" err="1" smtClean="0">
                <a:solidFill>
                  <a:srgbClr val="0000FF"/>
                </a:solidFill>
                <a:latin typeface="Times New Roman" panose="02020603050405020304" pitchFamily="18" charset="0"/>
                <a:ea typeface="Arial" panose="020B0604020202020204" pitchFamily="34" charset="0"/>
                <a:cs typeface="Times New Roman" panose="02020603050405020304" pitchFamily="18" charset="0"/>
              </a:rPr>
              <a:t>đoạn</a:t>
            </a:r>
            <a:r>
              <a:rPr lang="en-US" sz="2100" dirty="0" smtClean="0">
                <a:solidFill>
                  <a:srgbClr val="0000FF"/>
                </a:solidFill>
                <a:latin typeface="Times New Roman" panose="02020603050405020304" pitchFamily="18" charset="0"/>
                <a:ea typeface="Arial" panose="020B0604020202020204" pitchFamily="34" charset="0"/>
                <a:cs typeface="Times New Roman" panose="02020603050405020304" pitchFamily="18" charset="0"/>
              </a:rPr>
              <a:t> </a:t>
            </a:r>
            <a:r>
              <a:rPr lang="en-US" sz="2100" dirty="0" err="1" smtClean="0">
                <a:solidFill>
                  <a:srgbClr val="0000FF"/>
                </a:solidFill>
                <a:latin typeface="Times New Roman" panose="02020603050405020304" pitchFamily="18" charset="0"/>
                <a:ea typeface="Arial" panose="020B0604020202020204" pitchFamily="34" charset="0"/>
                <a:cs typeface="Times New Roman" panose="02020603050405020304" pitchFamily="18" charset="0"/>
              </a:rPr>
              <a:t>trích</a:t>
            </a:r>
            <a:r>
              <a:rPr lang="en-US" sz="2100" dirty="0" smtClean="0">
                <a:solidFill>
                  <a:srgbClr val="0000FF"/>
                </a:solidFill>
                <a:latin typeface="Times New Roman" panose="02020603050405020304" pitchFamily="18" charset="0"/>
                <a:ea typeface="Arial" panose="020B0604020202020204" pitchFamily="34" charset="0"/>
                <a:cs typeface="Times New Roman" panose="02020603050405020304" pitchFamily="18" charset="0"/>
              </a:rPr>
              <a:t> “ </a:t>
            </a:r>
            <a:r>
              <a:rPr lang="en-US" sz="2100" dirty="0" err="1" smtClean="0">
                <a:solidFill>
                  <a:srgbClr val="0000FF"/>
                </a:solidFill>
                <a:latin typeface="Times New Roman" panose="02020603050405020304" pitchFamily="18" charset="0"/>
                <a:ea typeface="Arial" panose="020B0604020202020204" pitchFamily="34" charset="0"/>
                <a:cs typeface="Times New Roman" panose="02020603050405020304" pitchFamily="18" charset="0"/>
              </a:rPr>
              <a:t>Tức</a:t>
            </a:r>
            <a:r>
              <a:rPr lang="en-US" sz="2100" dirty="0" smtClean="0">
                <a:solidFill>
                  <a:srgbClr val="0000FF"/>
                </a:solidFill>
                <a:latin typeface="Times New Roman" panose="02020603050405020304" pitchFamily="18" charset="0"/>
                <a:ea typeface="Arial" panose="020B0604020202020204" pitchFamily="34" charset="0"/>
                <a:cs typeface="Times New Roman" panose="02020603050405020304" pitchFamily="18" charset="0"/>
              </a:rPr>
              <a:t> </a:t>
            </a:r>
            <a:r>
              <a:rPr lang="en-US" sz="2100" dirty="0" err="1" smtClean="0">
                <a:solidFill>
                  <a:srgbClr val="0000FF"/>
                </a:solidFill>
                <a:latin typeface="Times New Roman" panose="02020603050405020304" pitchFamily="18" charset="0"/>
                <a:ea typeface="Arial" panose="020B0604020202020204" pitchFamily="34" charset="0"/>
                <a:cs typeface="Times New Roman" panose="02020603050405020304" pitchFamily="18" charset="0"/>
              </a:rPr>
              <a:t>nước</a:t>
            </a:r>
            <a:r>
              <a:rPr lang="en-US" sz="2100" dirty="0" smtClean="0">
                <a:solidFill>
                  <a:srgbClr val="0000FF"/>
                </a:solidFill>
                <a:latin typeface="Times New Roman" panose="02020603050405020304" pitchFamily="18" charset="0"/>
                <a:ea typeface="Arial" panose="020B0604020202020204" pitchFamily="34" charset="0"/>
                <a:cs typeface="Times New Roman" panose="02020603050405020304" pitchFamily="18" charset="0"/>
              </a:rPr>
              <a:t> </a:t>
            </a:r>
            <a:r>
              <a:rPr lang="en-US" sz="2100" dirty="0" err="1" smtClean="0">
                <a:solidFill>
                  <a:srgbClr val="0000FF"/>
                </a:solidFill>
                <a:latin typeface="Times New Roman" panose="02020603050405020304" pitchFamily="18" charset="0"/>
                <a:ea typeface="Arial" panose="020B0604020202020204" pitchFamily="34" charset="0"/>
                <a:cs typeface="Times New Roman" panose="02020603050405020304" pitchFamily="18" charset="0"/>
              </a:rPr>
              <a:t>vỡ</a:t>
            </a:r>
            <a:r>
              <a:rPr lang="en-US" sz="2100" dirty="0" smtClean="0">
                <a:solidFill>
                  <a:srgbClr val="0000FF"/>
                </a:solidFill>
                <a:latin typeface="Times New Roman" panose="02020603050405020304" pitchFamily="18" charset="0"/>
                <a:ea typeface="Arial" panose="020B0604020202020204" pitchFamily="34" charset="0"/>
                <a:cs typeface="Times New Roman" panose="02020603050405020304" pitchFamily="18" charset="0"/>
              </a:rPr>
              <a:t> </a:t>
            </a:r>
            <a:r>
              <a:rPr lang="en-US" sz="2100" dirty="0" err="1" smtClean="0">
                <a:solidFill>
                  <a:srgbClr val="0000FF"/>
                </a:solidFill>
                <a:latin typeface="Times New Roman" panose="02020603050405020304" pitchFamily="18" charset="0"/>
                <a:ea typeface="Arial" panose="020B0604020202020204" pitchFamily="34" charset="0"/>
                <a:cs typeface="Times New Roman" panose="02020603050405020304" pitchFamily="18" charset="0"/>
              </a:rPr>
              <a:t>bờ</a:t>
            </a:r>
            <a:r>
              <a:rPr lang="en-US" sz="2100" dirty="0" smtClean="0">
                <a:solidFill>
                  <a:srgbClr val="0000FF"/>
                </a:solidFill>
                <a:latin typeface="Times New Roman" panose="02020603050405020304" pitchFamily="18" charset="0"/>
                <a:ea typeface="Arial" panose="020B0604020202020204" pitchFamily="34" charset="0"/>
                <a:cs typeface="Times New Roman" panose="02020603050405020304" pitchFamily="18" charset="0"/>
              </a:rPr>
              <a:t>” </a:t>
            </a:r>
            <a:r>
              <a:rPr lang="en-US" sz="2100" dirty="0" err="1" smtClean="0">
                <a:solidFill>
                  <a:srgbClr val="0000FF"/>
                </a:solidFill>
                <a:latin typeface="Times New Roman" panose="02020603050405020304" pitchFamily="18" charset="0"/>
                <a:ea typeface="Arial" panose="020B0604020202020204" pitchFamily="34" charset="0"/>
                <a:cs typeface="Times New Roman" panose="02020603050405020304" pitchFamily="18" charset="0"/>
              </a:rPr>
              <a:t>của</a:t>
            </a:r>
            <a:r>
              <a:rPr lang="en-US" sz="2100" dirty="0" smtClean="0">
                <a:solidFill>
                  <a:srgbClr val="0000FF"/>
                </a:solidFill>
                <a:latin typeface="Times New Roman" panose="02020603050405020304" pitchFamily="18" charset="0"/>
                <a:ea typeface="Arial" panose="020B0604020202020204" pitchFamily="34" charset="0"/>
                <a:cs typeface="Times New Roman" panose="02020603050405020304" pitchFamily="18" charset="0"/>
              </a:rPr>
              <a:t> </a:t>
            </a:r>
            <a:r>
              <a:rPr lang="en-US" sz="2100" dirty="0" err="1" smtClean="0">
                <a:solidFill>
                  <a:srgbClr val="0000FF"/>
                </a:solidFill>
                <a:latin typeface="Times New Roman" panose="02020603050405020304" pitchFamily="18" charset="0"/>
                <a:ea typeface="Arial" panose="020B0604020202020204" pitchFamily="34" charset="0"/>
                <a:cs typeface="Times New Roman" panose="02020603050405020304" pitchFamily="18" charset="0"/>
              </a:rPr>
              <a:t>Ngô</a:t>
            </a:r>
            <a:r>
              <a:rPr lang="en-US" sz="2100" dirty="0" smtClean="0">
                <a:solidFill>
                  <a:srgbClr val="0000FF"/>
                </a:solidFill>
                <a:latin typeface="Times New Roman" panose="02020603050405020304" pitchFamily="18" charset="0"/>
                <a:ea typeface="Arial" panose="020B0604020202020204" pitchFamily="34" charset="0"/>
                <a:cs typeface="Times New Roman" panose="02020603050405020304" pitchFamily="18" charset="0"/>
              </a:rPr>
              <a:t> </a:t>
            </a:r>
            <a:r>
              <a:rPr lang="en-US" sz="2100" dirty="0" err="1" smtClean="0">
                <a:solidFill>
                  <a:srgbClr val="0000FF"/>
                </a:solidFill>
                <a:latin typeface="Times New Roman" panose="02020603050405020304" pitchFamily="18" charset="0"/>
                <a:ea typeface="Arial" panose="020B0604020202020204" pitchFamily="34" charset="0"/>
                <a:cs typeface="Times New Roman" panose="02020603050405020304" pitchFamily="18" charset="0"/>
              </a:rPr>
              <a:t>Tất</a:t>
            </a:r>
            <a:r>
              <a:rPr lang="en-US" sz="2100" dirty="0" smtClean="0">
                <a:solidFill>
                  <a:srgbClr val="0000FF"/>
                </a:solidFill>
                <a:latin typeface="Times New Roman" panose="02020603050405020304" pitchFamily="18" charset="0"/>
                <a:ea typeface="Arial" panose="020B0604020202020204" pitchFamily="34" charset="0"/>
                <a:cs typeface="Times New Roman" panose="02020603050405020304" pitchFamily="18" charset="0"/>
              </a:rPr>
              <a:t> </a:t>
            </a:r>
            <a:r>
              <a:rPr lang="en-US" sz="2100" dirty="0" err="1" smtClean="0">
                <a:solidFill>
                  <a:srgbClr val="0000FF"/>
                </a:solidFill>
                <a:latin typeface="Times New Roman" panose="02020603050405020304" pitchFamily="18" charset="0"/>
                <a:ea typeface="Arial" panose="020B0604020202020204" pitchFamily="34" charset="0"/>
                <a:cs typeface="Times New Roman" panose="02020603050405020304" pitchFamily="18" charset="0"/>
              </a:rPr>
              <a:t>Tố</a:t>
            </a:r>
            <a:r>
              <a:rPr lang="en-US" sz="2100" dirty="0" smtClean="0">
                <a:solidFill>
                  <a:srgbClr val="0000FF"/>
                </a:solidFill>
                <a:latin typeface="Times New Roman" panose="02020603050405020304" pitchFamily="18" charset="0"/>
                <a:ea typeface="Arial" panose="020B0604020202020204" pitchFamily="34" charset="0"/>
                <a:cs typeface="Times New Roman" panose="02020603050405020304" pitchFamily="18" charset="0"/>
              </a:rPr>
              <a:t> </a:t>
            </a:r>
            <a:r>
              <a:rPr lang="en-US" sz="2100" dirty="0" smtClean="0">
                <a:solidFill>
                  <a:srgbClr val="0000FF"/>
                </a:solidFill>
                <a:latin typeface="Times New Roman" panose="02020603050405020304" pitchFamily="18" charset="0"/>
                <a:ea typeface="Arial" panose="020B0604020202020204" pitchFamily="34" charset="0"/>
                <a:cs typeface="Times New Roman" panose="02020603050405020304" pitchFamily="18" charset="0"/>
              </a:rPr>
              <a:t> . </a:t>
            </a:r>
            <a:endParaRPr lang="en-US" sz="2100" dirty="0">
              <a:solidFill>
                <a:srgbClr val="0000FF"/>
              </a:solidFill>
              <a:latin typeface="Times New Roman" panose="02020603050405020304" pitchFamily="18" charset="0"/>
              <a:ea typeface="Arial" panose="020B0604020202020204" pitchFamily="34" charset="0"/>
              <a:cs typeface="Times New Roman" panose="02020603050405020304" pitchFamily="18" charset="0"/>
            </a:endParaRPr>
          </a:p>
        </p:txBody>
      </p:sp>
      <p:pic>
        <p:nvPicPr>
          <p:cNvPr id="9" name="图片 5">
            <a:extLst>
              <a:ext uri="{FF2B5EF4-FFF2-40B4-BE49-F238E27FC236}">
                <a16:creationId xmlns="" xmlns:a16="http://schemas.microsoft.com/office/drawing/2014/main" id="{669916EA-BBB2-45F9-8E0E-51D98EACD864}"/>
              </a:ext>
            </a:extLst>
          </p:cNvPr>
          <p:cNvPicPr>
            <a:picLocks noChangeAspect="1"/>
          </p:cNvPicPr>
          <p:nvPr/>
        </p:nvPicPr>
        <p:blipFill>
          <a:blip r:embed="rId3" cstate="print">
            <a:extLst>
              <a:ext uri="{28A0092B-C50C-407E-A947-70E740481C1C}">
                <a14:useLocalDpi xmlns="" xmlns:a14="http://schemas.microsoft.com/office/drawing/2010/main" val="0"/>
              </a:ext>
            </a:extLst>
          </a:blip>
          <a:srcRect l="40933" t="24564" r="38580" b="26282"/>
          <a:stretch>
            <a:fillRect/>
          </a:stretch>
        </p:blipFill>
        <p:spPr bwMode="auto">
          <a:xfrm>
            <a:off x="227923" y="3456801"/>
            <a:ext cx="1535906" cy="183237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4" name="WordArt 5">
            <a:extLst>
              <a:ext uri="{FF2B5EF4-FFF2-40B4-BE49-F238E27FC236}">
                <a16:creationId xmlns="" xmlns:a16="http://schemas.microsoft.com/office/drawing/2014/main" id="{0DE226E7-490C-4136-B06E-0E5B3BDF4DBA}"/>
              </a:ext>
            </a:extLst>
          </p:cNvPr>
          <p:cNvSpPr>
            <a:spLocks noChangeArrowheads="1" noChangeShapeType="1" noTextEdit="1"/>
          </p:cNvSpPr>
          <p:nvPr/>
        </p:nvSpPr>
        <p:spPr bwMode="auto">
          <a:xfrm>
            <a:off x="34769" y="37862"/>
            <a:ext cx="2606448" cy="567530"/>
          </a:xfrm>
          <a:prstGeom prst="rect">
            <a:avLst/>
          </a:prstGeom>
        </p:spPr>
        <p:style>
          <a:lnRef idx="0">
            <a:schemeClr val="accent5"/>
          </a:lnRef>
          <a:fillRef idx="3">
            <a:schemeClr val="accent5"/>
          </a:fillRef>
          <a:effectRef idx="3">
            <a:schemeClr val="accent5"/>
          </a:effectRef>
          <a:fontRef idx="minor">
            <a:schemeClr val="lt1"/>
          </a:fontRef>
        </p:style>
        <p:txBody>
          <a:bodyPr wrap="none" lIns="68580" tIns="34290" rIns="68580" bIns="34290" fromWordArt="1">
            <a:prstTxWarp prst="textPlain">
              <a:avLst>
                <a:gd name="adj" fmla="val 49706"/>
              </a:avLst>
            </a:prstTxWarp>
          </a:bodyPr>
          <a:lstStyle/>
          <a:p>
            <a:pPr algn="ctr" eaLnBrk="0" fontAlgn="base" hangingPunct="0">
              <a:spcBef>
                <a:spcPct val="0"/>
              </a:spcBef>
              <a:spcAft>
                <a:spcPct val="0"/>
              </a:spcAft>
            </a:pPr>
            <a:r>
              <a:rPr lang="en-US" b="1" kern="10" dirty="0">
                <a:ln w="9525">
                  <a:solidFill>
                    <a:srgbClr val="000000"/>
                  </a:solidFill>
                  <a:round/>
                  <a:headEnd/>
                  <a:tailEnd/>
                </a:ln>
                <a:solidFill>
                  <a:srgbClr val="F9DD00"/>
                </a:solidFill>
                <a:effectLst>
                  <a:outerShdw dist="107763" dir="13500000" algn="ctr" rotWithShape="0">
                    <a:srgbClr val="808080">
                      <a:alpha val="50000"/>
                    </a:srgbClr>
                  </a:outerShdw>
                </a:effectLst>
                <a:latin typeface="Times New Roman" panose="02020603050405020304" pitchFamily="18" charset="0"/>
                <a:ea typeface="Verdana" panose="020B0604030504040204" pitchFamily="34" charset="0"/>
                <a:cs typeface="Times New Roman" panose="02020603050405020304" pitchFamily="18" charset="0"/>
              </a:rPr>
              <a:t>GÓC CHIA SẺ </a:t>
            </a:r>
          </a:p>
        </p:txBody>
      </p:sp>
      <p:pic>
        <p:nvPicPr>
          <p:cNvPr id="10" name="Picture 9">
            <a:extLst>
              <a:ext uri="{FF2B5EF4-FFF2-40B4-BE49-F238E27FC236}">
                <a16:creationId xmlns:a16="http://schemas.microsoft.com/office/drawing/2014/main" xmlns="" id="{E8B66992-5847-4884-9E08-F22149739857}"/>
              </a:ext>
            </a:extLst>
          </p:cNvPr>
          <p:cNvPicPr>
            <a:picLocks noChangeAspect="1"/>
          </p:cNvPicPr>
          <p:nvPr/>
        </p:nvPicPr>
        <p:blipFill>
          <a:blip r:embed="rId4"/>
          <a:stretch>
            <a:fillRect/>
          </a:stretch>
        </p:blipFill>
        <p:spPr>
          <a:xfrm>
            <a:off x="4876800" y="3039158"/>
            <a:ext cx="3756929" cy="2104342"/>
          </a:xfrm>
          <a:prstGeom prst="rect">
            <a:avLst/>
          </a:prstGeom>
        </p:spPr>
      </p:pic>
      <p:pic>
        <p:nvPicPr>
          <p:cNvPr id="12" name="Picture 8" descr="Phân tích nhân vật chị Dậu trong tác phẩm Tức nước vỡ bờ | Văn mẫu 8">
            <a:extLst>
              <a:ext uri="{FF2B5EF4-FFF2-40B4-BE49-F238E27FC236}">
                <a16:creationId xmlns:a16="http://schemas.microsoft.com/office/drawing/2014/main" xmlns="" id="{CEF380DD-CD67-4D8B-8B30-9D59C09CD40D}"/>
              </a:ext>
            </a:extLst>
          </p:cNvPr>
          <p:cNvPicPr>
            <a:picLocks noChangeAspect="1" noChangeArrowheads="1"/>
          </p:cNvPicPr>
          <p:nvPr/>
        </p:nvPicPr>
        <p:blipFill>
          <a:blip r:embed="rId5">
            <a:extLst>
              <a:ext uri="{BEBA8EAE-BF5A-486C-A8C5-ECC9F3942E4B}">
                <a14:imgProps xmlns:a14="http://schemas.microsoft.com/office/drawing/2010/main" xmlns="">
                  <a14:imgLayer r:embed="">
                    <a14:imgEffect>
                      <a14:brightnessContrast contrast="-20000"/>
                    </a14:imgEffect>
                  </a14:imgLayer>
                </a14:imgProps>
              </a:ext>
              <a:ext uri="{28A0092B-C50C-407E-A947-70E740481C1C}">
                <a14:useLocalDpi xmlns:a14="http://schemas.microsoft.com/office/drawing/2010/main" xmlns="" val="0"/>
              </a:ext>
            </a:extLst>
          </a:blip>
          <a:srcRect/>
          <a:stretch>
            <a:fillRect/>
          </a:stretch>
        </p:blipFill>
        <p:spPr bwMode="auto">
          <a:xfrm>
            <a:off x="4876800" y="361950"/>
            <a:ext cx="3756930" cy="205368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 xmlns:p14="http://schemas.microsoft.com/office/powerpoint/2010/main" val="2738713253"/>
      </p:ext>
    </p:extLst>
  </p:cSld>
  <p:clrMapOvr>
    <a:masterClrMapping/>
  </p:clrMapOvr>
  <mc:AlternateContent xmlns:mc="http://schemas.openxmlformats.org/markup-compatibility/2006">
    <mc:Choice xmlns=""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ox(in)">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ox(in)">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ox(in)">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4"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3" name="Text Box 13"/>
          <p:cNvSpPr txBox="1">
            <a:spLocks noChangeArrowheads="1"/>
          </p:cNvSpPr>
          <p:nvPr/>
        </p:nvSpPr>
        <p:spPr bwMode="auto">
          <a:xfrm>
            <a:off x="0" y="133350"/>
            <a:ext cx="4876800" cy="461665"/>
          </a:xfrm>
          <a:prstGeom prst="rect">
            <a:avLst/>
          </a:prstGeom>
          <a:noFill/>
          <a:ln w="9525">
            <a:noFill/>
            <a:miter lim="800000"/>
            <a:headEnd/>
            <a:tailEnd/>
          </a:ln>
          <a:effectLst/>
        </p:spPr>
        <p:txBody>
          <a:bodyPr wrap="square">
            <a:spAutoFit/>
          </a:bodyPr>
          <a:lstStyle/>
          <a:p>
            <a:pPr>
              <a:spcBef>
                <a:spcPct val="50000"/>
              </a:spcBef>
            </a:pPr>
            <a:r>
              <a:rPr lang="en-US" sz="2400" dirty="0"/>
              <a:t>    </a:t>
            </a:r>
            <a:r>
              <a:rPr lang="en-US" sz="2400" b="1" i="1" u="sng" dirty="0">
                <a:latin typeface=".VnTime" pitchFamily="34" charset="0"/>
              </a:rPr>
              <a:t>2- </a:t>
            </a:r>
            <a:r>
              <a:rPr lang="en-US" sz="2400" b="1" i="1" u="sng" dirty="0" err="1">
                <a:latin typeface=".VnTime" pitchFamily="34" charset="0"/>
              </a:rPr>
              <a:t>Nh©n</a:t>
            </a:r>
            <a:r>
              <a:rPr lang="en-US" sz="2400" b="1" i="1" u="sng" dirty="0">
                <a:latin typeface=".VnTime" pitchFamily="34" charset="0"/>
              </a:rPr>
              <a:t> </a:t>
            </a:r>
            <a:r>
              <a:rPr lang="en-US" sz="2400" b="1" i="1" u="sng" dirty="0" err="1">
                <a:latin typeface=".VnTime" pitchFamily="34" charset="0"/>
              </a:rPr>
              <a:t>vËt</a:t>
            </a:r>
            <a:r>
              <a:rPr lang="en-US" sz="2400" b="1" i="1" u="sng" dirty="0">
                <a:latin typeface=".VnTime" pitchFamily="34" charset="0"/>
              </a:rPr>
              <a:t> «</a:t>
            </a:r>
            <a:r>
              <a:rPr lang="en-US" sz="2400" b="1" i="1" u="sng" dirty="0" err="1">
                <a:latin typeface=".VnTime" pitchFamily="34" charset="0"/>
              </a:rPr>
              <a:t>ng</a:t>
            </a:r>
            <a:r>
              <a:rPr lang="en-US" sz="2400" b="1" i="1" u="sng" dirty="0">
                <a:latin typeface=".VnTime" pitchFamily="34" charset="0"/>
              </a:rPr>
              <a:t> </a:t>
            </a:r>
            <a:r>
              <a:rPr lang="en-US" sz="2400" b="1" i="1" u="sng" dirty="0" err="1">
                <a:latin typeface=".VnTime" pitchFamily="34" charset="0"/>
              </a:rPr>
              <a:t>gi¸o</a:t>
            </a:r>
            <a:endParaRPr lang="en-US" sz="2400" b="1" i="1" u="sng" dirty="0">
              <a:latin typeface=".VnTime" pitchFamily="34" charset="0"/>
            </a:endParaRPr>
          </a:p>
        </p:txBody>
      </p:sp>
      <p:sp>
        <p:nvSpPr>
          <p:cNvPr id="30744" name="Text Box 24"/>
          <p:cNvSpPr txBox="1">
            <a:spLocks noChangeArrowheads="1"/>
          </p:cNvSpPr>
          <p:nvPr/>
        </p:nvSpPr>
        <p:spPr bwMode="auto">
          <a:xfrm>
            <a:off x="0" y="666750"/>
            <a:ext cx="4876800" cy="461665"/>
          </a:xfrm>
          <a:prstGeom prst="rect">
            <a:avLst/>
          </a:prstGeom>
          <a:noFill/>
          <a:ln w="9525">
            <a:noFill/>
            <a:miter lim="800000"/>
            <a:headEnd/>
            <a:tailEnd/>
          </a:ln>
          <a:effectLst/>
        </p:spPr>
        <p:txBody>
          <a:bodyPr wrap="square">
            <a:spAutoFit/>
          </a:bodyPr>
          <a:lstStyle/>
          <a:p>
            <a:pPr>
              <a:spcBef>
                <a:spcPct val="50000"/>
              </a:spcBef>
            </a:pPr>
            <a:r>
              <a:rPr lang="en-US" sz="2400" dirty="0"/>
              <a:t>* </a:t>
            </a:r>
            <a:r>
              <a:rPr lang="en-US" sz="2400" dirty="0" err="1">
                <a:latin typeface=".VnTime" pitchFamily="34" charset="0"/>
              </a:rPr>
              <a:t>T×nh</a:t>
            </a:r>
            <a:r>
              <a:rPr lang="en-US" sz="2400" dirty="0">
                <a:latin typeface=".VnTime" pitchFamily="34" charset="0"/>
              </a:rPr>
              <a:t> </a:t>
            </a:r>
            <a:r>
              <a:rPr lang="en-US" sz="2400" dirty="0" err="1">
                <a:latin typeface=".VnTime" pitchFamily="34" charset="0"/>
              </a:rPr>
              <a:t>c¶m</a:t>
            </a:r>
            <a:r>
              <a:rPr lang="en-US" sz="2400" dirty="0">
                <a:latin typeface=".VnTime" pitchFamily="34" charset="0"/>
              </a:rPr>
              <a:t> ®</a:t>
            </a:r>
            <a:r>
              <a:rPr lang="en-US" sz="2400" dirty="0" err="1">
                <a:latin typeface=".VnTime" pitchFamily="34" charset="0"/>
              </a:rPr>
              <a:t>èi</a:t>
            </a:r>
            <a:r>
              <a:rPr lang="en-US" sz="2400" dirty="0">
                <a:latin typeface=".VnTime" pitchFamily="34" charset="0"/>
              </a:rPr>
              <a:t>  </a:t>
            </a:r>
            <a:r>
              <a:rPr lang="en-US" sz="2400" dirty="0" err="1">
                <a:latin typeface=".VnTime" pitchFamily="34" charset="0"/>
              </a:rPr>
              <a:t>víi</a:t>
            </a:r>
            <a:r>
              <a:rPr lang="en-US" sz="2400" dirty="0">
                <a:latin typeface=".VnTime" pitchFamily="34" charset="0"/>
              </a:rPr>
              <a:t> </a:t>
            </a:r>
            <a:r>
              <a:rPr lang="en-US" sz="2400" dirty="0" err="1">
                <a:latin typeface=".VnTime" pitchFamily="34" charset="0"/>
              </a:rPr>
              <a:t>l·o</a:t>
            </a:r>
            <a:r>
              <a:rPr lang="en-US" sz="2400" dirty="0">
                <a:latin typeface=".VnTime" pitchFamily="34" charset="0"/>
              </a:rPr>
              <a:t> H¹c</a:t>
            </a:r>
          </a:p>
        </p:txBody>
      </p:sp>
      <p:sp>
        <p:nvSpPr>
          <p:cNvPr id="30745" name="Text Box 25"/>
          <p:cNvSpPr txBox="1">
            <a:spLocks noChangeArrowheads="1"/>
          </p:cNvSpPr>
          <p:nvPr/>
        </p:nvSpPr>
        <p:spPr bwMode="auto">
          <a:xfrm>
            <a:off x="0" y="1200150"/>
            <a:ext cx="5867400" cy="461665"/>
          </a:xfrm>
          <a:prstGeom prst="rect">
            <a:avLst/>
          </a:prstGeom>
          <a:noFill/>
          <a:ln w="9525">
            <a:noFill/>
            <a:miter lim="800000"/>
            <a:headEnd/>
            <a:tailEnd/>
          </a:ln>
          <a:effectLst/>
        </p:spPr>
        <p:txBody>
          <a:bodyPr wrap="square">
            <a:spAutoFit/>
          </a:bodyPr>
          <a:lstStyle/>
          <a:p>
            <a:pPr>
              <a:spcBef>
                <a:spcPct val="50000"/>
              </a:spcBef>
            </a:pPr>
            <a:r>
              <a:rPr lang="en-US" sz="2400" i="1" dirty="0">
                <a:latin typeface=".VnTime" pitchFamily="34" charset="0"/>
              </a:rPr>
              <a:t>“</a:t>
            </a:r>
            <a:r>
              <a:rPr lang="en-US" sz="2400" i="1" dirty="0" err="1">
                <a:latin typeface=".VnTime" pitchFamily="34" charset="0"/>
              </a:rPr>
              <a:t>t«i</a:t>
            </a:r>
            <a:r>
              <a:rPr lang="en-US" sz="2400" i="1" dirty="0">
                <a:latin typeface=".VnTime" pitchFamily="34" charset="0"/>
              </a:rPr>
              <a:t> </a:t>
            </a:r>
            <a:r>
              <a:rPr lang="en-US" sz="2400" i="1" dirty="0" err="1">
                <a:latin typeface=".VnTime" pitchFamily="34" charset="0"/>
              </a:rPr>
              <a:t>muèn</a:t>
            </a:r>
            <a:r>
              <a:rPr lang="en-US" sz="2400" i="1" dirty="0">
                <a:latin typeface=".VnTime" pitchFamily="34" charset="0"/>
              </a:rPr>
              <a:t> «m </a:t>
            </a:r>
            <a:r>
              <a:rPr lang="en-US" sz="2400" i="1" dirty="0" err="1">
                <a:latin typeface=".VnTime" pitchFamily="34" charset="0"/>
              </a:rPr>
              <a:t>choµng</a:t>
            </a:r>
            <a:r>
              <a:rPr lang="en-US" sz="2400" i="1" dirty="0">
                <a:latin typeface=".VnTime" pitchFamily="34" charset="0"/>
              </a:rPr>
              <a:t> </a:t>
            </a:r>
            <a:r>
              <a:rPr lang="en-US" sz="2400" i="1" dirty="0" err="1">
                <a:latin typeface=".VnTime" pitchFamily="34" charset="0"/>
              </a:rPr>
              <a:t>lÊy</a:t>
            </a:r>
            <a:r>
              <a:rPr lang="en-US" sz="2400" i="1" dirty="0">
                <a:latin typeface=".VnTime" pitchFamily="34" charset="0"/>
              </a:rPr>
              <a:t> </a:t>
            </a:r>
            <a:r>
              <a:rPr lang="en-US" sz="2400" i="1" dirty="0" err="1">
                <a:latin typeface=".VnTime" pitchFamily="34" charset="0"/>
              </a:rPr>
              <a:t>l·o</a:t>
            </a:r>
            <a:r>
              <a:rPr lang="en-US" sz="2400" i="1" dirty="0">
                <a:latin typeface=".VnTime" pitchFamily="34" charset="0"/>
              </a:rPr>
              <a:t> mµ </a:t>
            </a:r>
            <a:r>
              <a:rPr lang="en-US" sz="2400" i="1" dirty="0" err="1">
                <a:latin typeface=".VnTime" pitchFamily="34" charset="0"/>
              </a:rPr>
              <a:t>khãc</a:t>
            </a:r>
            <a:r>
              <a:rPr lang="en-US" sz="2400" i="1" dirty="0">
                <a:latin typeface=".VnTime" pitchFamily="34" charset="0"/>
              </a:rPr>
              <a:t>”</a:t>
            </a:r>
          </a:p>
        </p:txBody>
      </p:sp>
      <p:sp>
        <p:nvSpPr>
          <p:cNvPr id="30746" name="Text Box 26"/>
          <p:cNvSpPr txBox="1">
            <a:spLocks noChangeArrowheads="1"/>
          </p:cNvSpPr>
          <p:nvPr/>
        </p:nvSpPr>
        <p:spPr bwMode="auto">
          <a:xfrm>
            <a:off x="228600" y="1733550"/>
            <a:ext cx="4876800" cy="461665"/>
          </a:xfrm>
          <a:prstGeom prst="rect">
            <a:avLst/>
          </a:prstGeom>
          <a:noFill/>
          <a:ln w="9525">
            <a:noFill/>
            <a:miter lim="800000"/>
            <a:headEnd/>
            <a:tailEnd/>
          </a:ln>
          <a:effectLst/>
        </p:spPr>
        <p:txBody>
          <a:bodyPr wrap="square">
            <a:spAutoFit/>
          </a:bodyPr>
          <a:lstStyle/>
          <a:p>
            <a:pPr>
              <a:spcBef>
                <a:spcPct val="50000"/>
              </a:spcBef>
            </a:pPr>
            <a:r>
              <a:rPr lang="en-US" sz="2400" b="1" dirty="0" smtClean="0">
                <a:solidFill>
                  <a:srgbClr val="C00000"/>
                </a:solidFill>
                <a:latin typeface=".VnTime" pitchFamily="34" charset="0"/>
              </a:rPr>
              <a:t>=&gt;</a:t>
            </a:r>
            <a:r>
              <a:rPr lang="en-US" sz="2400" b="1" dirty="0" err="1" smtClean="0">
                <a:solidFill>
                  <a:srgbClr val="C00000"/>
                </a:solidFill>
                <a:latin typeface=".VnTime" pitchFamily="34" charset="0"/>
              </a:rPr>
              <a:t>Nçi</a:t>
            </a:r>
            <a:r>
              <a:rPr lang="en-US" sz="2400" b="1" dirty="0" smtClean="0">
                <a:solidFill>
                  <a:srgbClr val="C00000"/>
                </a:solidFill>
                <a:latin typeface=".VnTime" pitchFamily="34" charset="0"/>
              </a:rPr>
              <a:t> </a:t>
            </a:r>
            <a:r>
              <a:rPr lang="en-US" sz="2400" b="1" dirty="0" err="1">
                <a:solidFill>
                  <a:srgbClr val="C00000"/>
                </a:solidFill>
                <a:latin typeface=".VnTime" pitchFamily="34" charset="0"/>
              </a:rPr>
              <a:t>xãt</a:t>
            </a:r>
            <a:r>
              <a:rPr lang="en-US" sz="2400" b="1" dirty="0">
                <a:solidFill>
                  <a:srgbClr val="C00000"/>
                </a:solidFill>
                <a:latin typeface=".VnTime" pitchFamily="34" charset="0"/>
              </a:rPr>
              <a:t> </a:t>
            </a:r>
            <a:r>
              <a:rPr lang="en-US" sz="2400" b="1" dirty="0" err="1">
                <a:solidFill>
                  <a:srgbClr val="C00000"/>
                </a:solidFill>
                <a:latin typeface=".VnTime" pitchFamily="34" charset="0"/>
              </a:rPr>
              <a:t>th­¬ng</a:t>
            </a:r>
            <a:r>
              <a:rPr lang="en-US" sz="2400" b="1" dirty="0">
                <a:solidFill>
                  <a:srgbClr val="C00000"/>
                </a:solidFill>
                <a:latin typeface=".VnTime" pitchFamily="34" charset="0"/>
              </a:rPr>
              <a:t> ®</a:t>
            </a:r>
            <a:r>
              <a:rPr lang="en-US" sz="2400" b="1" dirty="0" err="1">
                <a:solidFill>
                  <a:srgbClr val="C00000"/>
                </a:solidFill>
                <a:latin typeface=".VnTime" pitchFamily="34" charset="0"/>
              </a:rPr>
              <a:t>ång</a:t>
            </a:r>
            <a:r>
              <a:rPr lang="en-US" sz="2400" b="1" dirty="0">
                <a:solidFill>
                  <a:srgbClr val="C00000"/>
                </a:solidFill>
                <a:latin typeface=".VnTime" pitchFamily="34" charset="0"/>
              </a:rPr>
              <a:t> </a:t>
            </a:r>
            <a:r>
              <a:rPr lang="en-US" sz="2400" b="1" dirty="0" err="1">
                <a:solidFill>
                  <a:srgbClr val="C00000"/>
                </a:solidFill>
                <a:latin typeface=".VnTime" pitchFamily="34" charset="0"/>
              </a:rPr>
              <a:t>c¶m</a:t>
            </a:r>
            <a:endParaRPr lang="en-US" sz="2400" b="1" dirty="0">
              <a:solidFill>
                <a:srgbClr val="C00000"/>
              </a:solidFill>
              <a:latin typeface=".VnTime" pitchFamily="34" charset="0"/>
            </a:endParaRPr>
          </a:p>
        </p:txBody>
      </p:sp>
      <p:sp>
        <p:nvSpPr>
          <p:cNvPr id="30748" name="Text Box 28"/>
          <p:cNvSpPr txBox="1">
            <a:spLocks noChangeArrowheads="1"/>
          </p:cNvSpPr>
          <p:nvPr/>
        </p:nvSpPr>
        <p:spPr bwMode="auto">
          <a:xfrm>
            <a:off x="0" y="2190750"/>
            <a:ext cx="5181600" cy="830997"/>
          </a:xfrm>
          <a:prstGeom prst="rect">
            <a:avLst/>
          </a:prstGeom>
          <a:noFill/>
          <a:ln w="9525">
            <a:noFill/>
            <a:miter lim="800000"/>
            <a:headEnd/>
            <a:tailEnd/>
          </a:ln>
          <a:effectLst/>
        </p:spPr>
        <p:txBody>
          <a:bodyPr wrap="square">
            <a:spAutoFit/>
          </a:bodyPr>
          <a:lstStyle/>
          <a:p>
            <a:pPr>
              <a:spcBef>
                <a:spcPct val="50000"/>
              </a:spcBef>
            </a:pPr>
            <a:r>
              <a:rPr lang="en-US" sz="2400" i="1" dirty="0">
                <a:latin typeface=".VnTime" pitchFamily="34" charset="0"/>
              </a:rPr>
              <a:t>“…¤</a:t>
            </a:r>
            <a:r>
              <a:rPr lang="en-US" sz="2400" i="1" dirty="0" err="1">
                <a:latin typeface=".VnTime" pitchFamily="34" charset="0"/>
              </a:rPr>
              <a:t>ng</a:t>
            </a:r>
            <a:r>
              <a:rPr lang="en-US" sz="2400" i="1" dirty="0">
                <a:latin typeface=".VnTime" pitchFamily="34" charset="0"/>
              </a:rPr>
              <a:t> con </a:t>
            </a:r>
            <a:r>
              <a:rPr lang="en-US" sz="2400" i="1" dirty="0" err="1">
                <a:latin typeface=".VnTime" pitchFamily="34" charset="0"/>
              </a:rPr>
              <a:t>m×nh</a:t>
            </a:r>
            <a:r>
              <a:rPr lang="en-US" sz="2400" i="1" dirty="0">
                <a:latin typeface=".VnTime" pitchFamily="34" charset="0"/>
              </a:rPr>
              <a:t> ¨n </a:t>
            </a:r>
            <a:r>
              <a:rPr lang="en-US" sz="2400" i="1" dirty="0" err="1">
                <a:latin typeface=".VnTime" pitchFamily="34" charset="0"/>
              </a:rPr>
              <a:t>khoai</a:t>
            </a:r>
            <a:r>
              <a:rPr lang="en-US" sz="2400" i="1" dirty="0">
                <a:latin typeface=".VnTime" pitchFamily="34" charset="0"/>
              </a:rPr>
              <a:t>, </a:t>
            </a:r>
            <a:r>
              <a:rPr lang="en-US" sz="2400" i="1" dirty="0" err="1">
                <a:latin typeface=".VnTime" pitchFamily="34" charset="0"/>
              </a:rPr>
              <a:t>uèng</a:t>
            </a:r>
            <a:r>
              <a:rPr lang="en-US" sz="2400" i="1" dirty="0">
                <a:latin typeface=".VnTime" pitchFamily="34" charset="0"/>
              </a:rPr>
              <a:t> </a:t>
            </a:r>
            <a:r>
              <a:rPr lang="en-US" sz="2400" i="1" dirty="0" err="1">
                <a:latin typeface=".VnTime" pitchFamily="34" charset="0"/>
              </a:rPr>
              <a:t>n­íc</a:t>
            </a:r>
            <a:r>
              <a:rPr lang="en-US" sz="2400" i="1" dirty="0">
                <a:latin typeface=".VnTime" pitchFamily="34" charset="0"/>
              </a:rPr>
              <a:t> </a:t>
            </a:r>
            <a:r>
              <a:rPr lang="en-US" sz="2400" i="1" dirty="0" err="1">
                <a:latin typeface=".VnTime" pitchFamily="34" charset="0"/>
              </a:rPr>
              <a:t>chÌ</a:t>
            </a:r>
            <a:r>
              <a:rPr lang="en-US" sz="2400" i="1" dirty="0">
                <a:latin typeface=".VnTime" pitchFamily="34" charset="0"/>
              </a:rPr>
              <a:t>, </a:t>
            </a:r>
            <a:r>
              <a:rPr lang="en-US" sz="2400" i="1" dirty="0" err="1">
                <a:latin typeface=".VnTime" pitchFamily="34" charset="0"/>
              </a:rPr>
              <a:t>råi</a:t>
            </a:r>
            <a:r>
              <a:rPr lang="en-US" sz="2400" i="1" dirty="0">
                <a:latin typeface=".VnTime" pitchFamily="34" charset="0"/>
              </a:rPr>
              <a:t> </a:t>
            </a:r>
            <a:r>
              <a:rPr lang="en-US" sz="2400" i="1" dirty="0" err="1">
                <a:latin typeface=".VnTime" pitchFamily="34" charset="0"/>
              </a:rPr>
              <a:t>hót</a:t>
            </a:r>
            <a:r>
              <a:rPr lang="en-US" sz="2400" i="1" dirty="0">
                <a:latin typeface=".VnTime" pitchFamily="34" charset="0"/>
              </a:rPr>
              <a:t> </a:t>
            </a:r>
            <a:r>
              <a:rPr lang="en-US" sz="2400" i="1" dirty="0" err="1">
                <a:latin typeface=".VnTime" pitchFamily="34" charset="0"/>
              </a:rPr>
              <a:t>thuèc</a:t>
            </a:r>
            <a:r>
              <a:rPr lang="en-US" sz="2400" i="1" dirty="0">
                <a:latin typeface=".VnTime" pitchFamily="34" charset="0"/>
              </a:rPr>
              <a:t> </a:t>
            </a:r>
            <a:r>
              <a:rPr lang="en-US" sz="2400" i="1" dirty="0" err="1">
                <a:latin typeface=".VnTime" pitchFamily="34" charset="0"/>
              </a:rPr>
              <a:t>lµo</a:t>
            </a:r>
            <a:r>
              <a:rPr lang="en-US" sz="2400" i="1" dirty="0">
                <a:latin typeface=".VnTime" pitchFamily="34" charset="0"/>
              </a:rPr>
              <a:t>… </a:t>
            </a:r>
            <a:r>
              <a:rPr lang="en-US" sz="2400" i="1" dirty="0" err="1">
                <a:latin typeface=".VnTime" pitchFamily="34" charset="0"/>
              </a:rPr>
              <a:t>thÕ</a:t>
            </a:r>
            <a:r>
              <a:rPr lang="en-US" sz="2400" i="1" dirty="0">
                <a:latin typeface=".VnTime" pitchFamily="34" charset="0"/>
              </a:rPr>
              <a:t> lµ </a:t>
            </a:r>
            <a:r>
              <a:rPr lang="en-US" sz="2400" i="1" dirty="0" err="1">
                <a:latin typeface=".VnTime" pitchFamily="34" charset="0"/>
              </a:rPr>
              <a:t>s­íng</a:t>
            </a:r>
            <a:r>
              <a:rPr lang="en-US" sz="2400" i="1" dirty="0">
                <a:latin typeface=".VnTime" pitchFamily="34" charset="0"/>
              </a:rPr>
              <a:t>”</a:t>
            </a:r>
          </a:p>
        </p:txBody>
      </p:sp>
      <p:sp>
        <p:nvSpPr>
          <p:cNvPr id="30749" name="Text Box 29"/>
          <p:cNvSpPr txBox="1">
            <a:spLocks noChangeArrowheads="1"/>
          </p:cNvSpPr>
          <p:nvPr/>
        </p:nvSpPr>
        <p:spPr bwMode="auto">
          <a:xfrm>
            <a:off x="152400" y="4019550"/>
            <a:ext cx="9144000" cy="461665"/>
          </a:xfrm>
          <a:prstGeom prst="rect">
            <a:avLst/>
          </a:prstGeom>
          <a:noFill/>
          <a:ln w="9525">
            <a:noFill/>
            <a:miter lim="800000"/>
            <a:headEnd/>
            <a:tailEnd/>
          </a:ln>
          <a:effectLst/>
        </p:spPr>
        <p:txBody>
          <a:bodyPr wrap="square">
            <a:spAutoFit/>
          </a:bodyPr>
          <a:lstStyle/>
          <a:p>
            <a:pPr>
              <a:spcBef>
                <a:spcPct val="50000"/>
              </a:spcBef>
            </a:pPr>
            <a:r>
              <a:rPr lang="en-US" sz="2400" b="1" dirty="0" smtClean="0">
                <a:solidFill>
                  <a:srgbClr val="C00000"/>
                </a:solidFill>
                <a:latin typeface=".VnTime" pitchFamily="34" charset="0"/>
              </a:rPr>
              <a:t>=&gt; </a:t>
            </a:r>
            <a:r>
              <a:rPr lang="en-US" sz="2400" b="1" dirty="0" err="1" smtClean="0">
                <a:solidFill>
                  <a:srgbClr val="C00000"/>
                </a:solidFill>
                <a:latin typeface=".VnTime" pitchFamily="34" charset="0"/>
              </a:rPr>
              <a:t>Sù</a:t>
            </a:r>
            <a:r>
              <a:rPr lang="en-US" sz="2400" b="1" dirty="0" smtClean="0">
                <a:solidFill>
                  <a:srgbClr val="C00000"/>
                </a:solidFill>
                <a:latin typeface=".VnTime" pitchFamily="34" charset="0"/>
              </a:rPr>
              <a:t> </a:t>
            </a:r>
            <a:r>
              <a:rPr lang="en-US" sz="2400" b="1" dirty="0">
                <a:solidFill>
                  <a:srgbClr val="C00000"/>
                </a:solidFill>
                <a:latin typeface=".VnTime" pitchFamily="34" charset="0"/>
              </a:rPr>
              <a:t>an </a:t>
            </a:r>
            <a:r>
              <a:rPr lang="en-US" sz="2400" b="1" dirty="0" err="1">
                <a:solidFill>
                  <a:srgbClr val="C00000"/>
                </a:solidFill>
                <a:latin typeface=".VnTime" pitchFamily="34" charset="0"/>
              </a:rPr>
              <a:t>ñi</a:t>
            </a:r>
            <a:r>
              <a:rPr lang="en-US" sz="2400" b="1" dirty="0">
                <a:solidFill>
                  <a:srgbClr val="C00000"/>
                </a:solidFill>
                <a:latin typeface=".VnTime" pitchFamily="34" charset="0"/>
              </a:rPr>
              <a:t>, </a:t>
            </a:r>
            <a:r>
              <a:rPr lang="en-US" sz="2400" b="1" dirty="0" err="1">
                <a:solidFill>
                  <a:srgbClr val="C00000"/>
                </a:solidFill>
                <a:latin typeface=".VnTime" pitchFamily="34" charset="0"/>
              </a:rPr>
              <a:t>sÎ</a:t>
            </a:r>
            <a:r>
              <a:rPr lang="en-US" sz="2400" b="1" dirty="0">
                <a:solidFill>
                  <a:srgbClr val="C00000"/>
                </a:solidFill>
                <a:latin typeface=".VnTime" pitchFamily="34" charset="0"/>
              </a:rPr>
              <a:t> </a:t>
            </a:r>
            <a:r>
              <a:rPr lang="en-US" sz="2400" b="1" dirty="0" err="1">
                <a:solidFill>
                  <a:srgbClr val="C00000"/>
                </a:solidFill>
                <a:latin typeface=".VnTime" pitchFamily="34" charset="0"/>
              </a:rPr>
              <a:t>chia</a:t>
            </a:r>
            <a:r>
              <a:rPr lang="en-US" sz="2400" b="1" dirty="0">
                <a:solidFill>
                  <a:srgbClr val="C00000"/>
                </a:solidFill>
                <a:latin typeface=".VnTime" pitchFamily="34" charset="0"/>
              </a:rPr>
              <a:t>, </a:t>
            </a:r>
            <a:r>
              <a:rPr lang="en-US" sz="2400" b="1" dirty="0" err="1">
                <a:solidFill>
                  <a:srgbClr val="C00000"/>
                </a:solidFill>
                <a:latin typeface=".VnTime" pitchFamily="34" charset="0"/>
              </a:rPr>
              <a:t>t×nh</a:t>
            </a:r>
            <a:r>
              <a:rPr lang="en-US" sz="2400" b="1" dirty="0">
                <a:solidFill>
                  <a:srgbClr val="C00000"/>
                </a:solidFill>
                <a:latin typeface=".VnTime" pitchFamily="34" charset="0"/>
              </a:rPr>
              <a:t> </a:t>
            </a:r>
            <a:r>
              <a:rPr lang="en-US" sz="2400" b="1" dirty="0" err="1">
                <a:solidFill>
                  <a:srgbClr val="C00000"/>
                </a:solidFill>
                <a:latin typeface=".VnTime" pitchFamily="34" charset="0"/>
              </a:rPr>
              <a:t>lµng</a:t>
            </a:r>
            <a:r>
              <a:rPr lang="en-US" sz="2400" b="1" dirty="0">
                <a:solidFill>
                  <a:srgbClr val="C00000"/>
                </a:solidFill>
                <a:latin typeface=".VnTime" pitchFamily="34" charset="0"/>
              </a:rPr>
              <a:t> </a:t>
            </a:r>
            <a:r>
              <a:rPr lang="en-US" sz="2400" b="1" dirty="0" err="1">
                <a:solidFill>
                  <a:srgbClr val="C00000"/>
                </a:solidFill>
                <a:latin typeface=".VnTime" pitchFamily="34" charset="0"/>
              </a:rPr>
              <a:t>nghÜa</a:t>
            </a:r>
            <a:r>
              <a:rPr lang="en-US" sz="2400" b="1" dirty="0">
                <a:solidFill>
                  <a:srgbClr val="C00000"/>
                </a:solidFill>
                <a:latin typeface=".VnTime" pitchFamily="34" charset="0"/>
              </a:rPr>
              <a:t> </a:t>
            </a:r>
            <a:r>
              <a:rPr lang="en-US" sz="2400" b="1" dirty="0" err="1">
                <a:solidFill>
                  <a:srgbClr val="C00000"/>
                </a:solidFill>
                <a:latin typeface=".VnTime" pitchFamily="34" charset="0"/>
              </a:rPr>
              <a:t>xãm</a:t>
            </a:r>
            <a:r>
              <a:rPr lang="en-US" sz="2400" b="1" dirty="0">
                <a:solidFill>
                  <a:srgbClr val="C00000"/>
                </a:solidFill>
                <a:latin typeface=".VnTime" pitchFamily="34" charset="0"/>
              </a:rPr>
              <a:t> </a:t>
            </a:r>
            <a:r>
              <a:rPr lang="en-US" sz="2400" b="1" dirty="0" err="1">
                <a:solidFill>
                  <a:srgbClr val="C00000"/>
                </a:solidFill>
                <a:latin typeface=".VnTime" pitchFamily="34" charset="0"/>
              </a:rPr>
              <a:t>th©n</a:t>
            </a:r>
            <a:r>
              <a:rPr lang="en-US" sz="2400" b="1" dirty="0">
                <a:solidFill>
                  <a:srgbClr val="C00000"/>
                </a:solidFill>
                <a:latin typeface=".VnTime" pitchFamily="34" charset="0"/>
              </a:rPr>
              <a:t> </a:t>
            </a:r>
            <a:r>
              <a:rPr lang="en-US" sz="2400" b="1" dirty="0" err="1">
                <a:solidFill>
                  <a:srgbClr val="C00000"/>
                </a:solidFill>
                <a:latin typeface=".VnTime" pitchFamily="34" charset="0"/>
              </a:rPr>
              <a:t>thiÕt</a:t>
            </a:r>
            <a:r>
              <a:rPr lang="en-US" sz="2400" b="1" dirty="0">
                <a:solidFill>
                  <a:srgbClr val="C00000"/>
                </a:solidFill>
                <a:latin typeface=".VnTime" pitchFamily="34" charset="0"/>
              </a:rPr>
              <a:t> </a:t>
            </a:r>
            <a:r>
              <a:rPr lang="en-US" sz="2400" b="1" dirty="0" err="1">
                <a:solidFill>
                  <a:srgbClr val="C00000"/>
                </a:solidFill>
                <a:latin typeface=".VnTime" pitchFamily="34" charset="0"/>
              </a:rPr>
              <a:t>gÇn</a:t>
            </a:r>
            <a:r>
              <a:rPr lang="en-US" sz="2400" b="1" dirty="0">
                <a:solidFill>
                  <a:srgbClr val="C00000"/>
                </a:solidFill>
                <a:latin typeface=".VnTime" pitchFamily="34" charset="0"/>
              </a:rPr>
              <a:t> </a:t>
            </a:r>
            <a:r>
              <a:rPr lang="en-US" sz="2400" b="1" dirty="0" err="1">
                <a:solidFill>
                  <a:srgbClr val="C00000"/>
                </a:solidFill>
                <a:latin typeface=".VnTime" pitchFamily="34" charset="0"/>
              </a:rPr>
              <a:t>gòi</a:t>
            </a:r>
            <a:endParaRPr lang="en-US" sz="2400" b="1" dirty="0">
              <a:solidFill>
                <a:srgbClr val="C00000"/>
              </a:solidFill>
              <a:latin typeface=".VnTime" pitchFamily="34" charset="0"/>
            </a:endParaRPr>
          </a:p>
        </p:txBody>
      </p:sp>
      <p:sp>
        <p:nvSpPr>
          <p:cNvPr id="30750" name="Text Box 30"/>
          <p:cNvSpPr txBox="1">
            <a:spLocks noChangeArrowheads="1"/>
          </p:cNvSpPr>
          <p:nvPr/>
        </p:nvSpPr>
        <p:spPr bwMode="auto">
          <a:xfrm>
            <a:off x="0" y="3562350"/>
            <a:ext cx="9144000" cy="461665"/>
          </a:xfrm>
          <a:prstGeom prst="rect">
            <a:avLst/>
          </a:prstGeom>
          <a:noFill/>
          <a:ln w="9525">
            <a:noFill/>
            <a:miter lim="800000"/>
            <a:headEnd/>
            <a:tailEnd/>
          </a:ln>
          <a:effectLst/>
        </p:spPr>
        <p:txBody>
          <a:bodyPr wrap="square">
            <a:spAutoFit/>
          </a:bodyPr>
          <a:lstStyle/>
          <a:p>
            <a:pPr>
              <a:spcBef>
                <a:spcPct val="50000"/>
              </a:spcBef>
            </a:pPr>
            <a:r>
              <a:rPr lang="en-US" i="1" dirty="0">
                <a:solidFill>
                  <a:schemeClr val="bg1"/>
                </a:solidFill>
              </a:rPr>
              <a:t>“</a:t>
            </a:r>
            <a:r>
              <a:rPr lang="en-US" sz="2400" i="1" dirty="0" err="1">
                <a:latin typeface=".VnTime" pitchFamily="34" charset="0"/>
              </a:rPr>
              <a:t>T«i</a:t>
            </a:r>
            <a:r>
              <a:rPr lang="en-US" sz="2400" i="1" dirty="0">
                <a:latin typeface=".VnTime" pitchFamily="34" charset="0"/>
              </a:rPr>
              <a:t> </a:t>
            </a:r>
            <a:r>
              <a:rPr lang="en-US" sz="2400" i="1" dirty="0" err="1">
                <a:latin typeface=".VnTime" pitchFamily="34" charset="0"/>
              </a:rPr>
              <a:t>giÊu</a:t>
            </a:r>
            <a:r>
              <a:rPr lang="en-US" sz="2400" i="1" dirty="0">
                <a:latin typeface=".VnTime" pitchFamily="34" charset="0"/>
              </a:rPr>
              <a:t> </a:t>
            </a:r>
            <a:r>
              <a:rPr lang="en-US" sz="2400" i="1" dirty="0" err="1">
                <a:latin typeface=".VnTime" pitchFamily="34" charset="0"/>
              </a:rPr>
              <a:t>giÕm</a:t>
            </a:r>
            <a:r>
              <a:rPr lang="en-US" sz="2400" i="1" dirty="0">
                <a:latin typeface=".VnTime" pitchFamily="34" charset="0"/>
              </a:rPr>
              <a:t> </a:t>
            </a:r>
            <a:r>
              <a:rPr lang="en-US" sz="2400" i="1" dirty="0" err="1">
                <a:latin typeface=".VnTime" pitchFamily="34" charset="0"/>
              </a:rPr>
              <a:t>vî</a:t>
            </a:r>
            <a:r>
              <a:rPr lang="en-US" sz="2400" i="1" dirty="0">
                <a:latin typeface=".VnTime" pitchFamily="34" charset="0"/>
              </a:rPr>
              <a:t> </a:t>
            </a:r>
            <a:r>
              <a:rPr lang="en-US" sz="2400" i="1" dirty="0" err="1">
                <a:latin typeface=".VnTime" pitchFamily="34" charset="0"/>
              </a:rPr>
              <a:t>t«i</a:t>
            </a:r>
            <a:r>
              <a:rPr lang="en-US" sz="2400" i="1" dirty="0">
                <a:latin typeface=".VnTime" pitchFamily="34" charset="0"/>
              </a:rPr>
              <a:t>, </a:t>
            </a:r>
            <a:r>
              <a:rPr lang="en-US" sz="2400" i="1" dirty="0" err="1">
                <a:latin typeface=".VnTime" pitchFamily="34" charset="0"/>
              </a:rPr>
              <a:t>thØnh</a:t>
            </a:r>
            <a:r>
              <a:rPr lang="en-US" sz="2400" i="1" dirty="0">
                <a:latin typeface=".VnTime" pitchFamily="34" charset="0"/>
              </a:rPr>
              <a:t> </a:t>
            </a:r>
            <a:r>
              <a:rPr lang="en-US" sz="2400" i="1" dirty="0" err="1">
                <a:latin typeface=".VnTime" pitchFamily="34" charset="0"/>
              </a:rPr>
              <a:t>tho¶ng</a:t>
            </a:r>
            <a:r>
              <a:rPr lang="en-US" sz="2400" i="1" dirty="0">
                <a:latin typeface=".VnTime" pitchFamily="34" charset="0"/>
              </a:rPr>
              <a:t> </a:t>
            </a:r>
            <a:r>
              <a:rPr lang="en-US" sz="2400" i="1" dirty="0" err="1">
                <a:latin typeface=".VnTime" pitchFamily="34" charset="0"/>
              </a:rPr>
              <a:t>gióp</a:t>
            </a:r>
            <a:r>
              <a:rPr lang="en-US" sz="2400" i="1" dirty="0">
                <a:latin typeface=".VnTime" pitchFamily="34" charset="0"/>
              </a:rPr>
              <a:t> </a:t>
            </a:r>
            <a:r>
              <a:rPr lang="en-US" sz="2400" i="1" dirty="0" err="1">
                <a:latin typeface=".VnTime" pitchFamily="34" charset="0"/>
              </a:rPr>
              <a:t>ngÊm</a:t>
            </a:r>
            <a:r>
              <a:rPr lang="en-US" sz="2400" i="1" dirty="0">
                <a:latin typeface=".VnTime" pitchFamily="34" charset="0"/>
              </a:rPr>
              <a:t> </a:t>
            </a:r>
            <a:r>
              <a:rPr lang="en-US" sz="2400" i="1" dirty="0" err="1">
                <a:latin typeface=".VnTime" pitchFamily="34" charset="0"/>
              </a:rPr>
              <a:t>ngÇm</a:t>
            </a:r>
            <a:r>
              <a:rPr lang="en-US" sz="2400" i="1" dirty="0">
                <a:latin typeface=".VnTime" pitchFamily="34" charset="0"/>
              </a:rPr>
              <a:t> </a:t>
            </a:r>
            <a:r>
              <a:rPr lang="en-US" sz="2400" i="1" dirty="0" err="1">
                <a:latin typeface=".VnTime" pitchFamily="34" charset="0"/>
              </a:rPr>
              <a:t>l·o</a:t>
            </a:r>
            <a:r>
              <a:rPr lang="en-US" sz="2400" i="1" dirty="0">
                <a:latin typeface=".VnTime" pitchFamily="34" charset="0"/>
              </a:rPr>
              <a:t>”</a:t>
            </a:r>
          </a:p>
        </p:txBody>
      </p:sp>
      <p:sp>
        <p:nvSpPr>
          <p:cNvPr id="30752" name="Text Box 32"/>
          <p:cNvSpPr txBox="1">
            <a:spLocks noChangeArrowheads="1"/>
          </p:cNvSpPr>
          <p:nvPr/>
        </p:nvSpPr>
        <p:spPr bwMode="auto">
          <a:xfrm>
            <a:off x="0" y="3105150"/>
            <a:ext cx="9144000" cy="461665"/>
          </a:xfrm>
          <a:prstGeom prst="rect">
            <a:avLst/>
          </a:prstGeom>
          <a:noFill/>
          <a:ln w="9525">
            <a:noFill/>
            <a:miter lim="800000"/>
            <a:headEnd/>
            <a:tailEnd/>
          </a:ln>
          <a:effectLst/>
        </p:spPr>
        <p:txBody>
          <a:bodyPr wrap="square">
            <a:spAutoFit/>
          </a:bodyPr>
          <a:lstStyle/>
          <a:p>
            <a:pPr>
              <a:spcBef>
                <a:spcPct val="50000"/>
              </a:spcBef>
            </a:pPr>
            <a:r>
              <a:rPr lang="en-US" sz="2400" i="1" dirty="0">
                <a:latin typeface=".VnTime" pitchFamily="34" charset="0"/>
              </a:rPr>
              <a:t>- </a:t>
            </a:r>
            <a:r>
              <a:rPr lang="en-US" sz="2400" i="1" dirty="0" err="1">
                <a:latin typeface=".VnTime" pitchFamily="34" charset="0"/>
              </a:rPr>
              <a:t>Gi</a:t>
            </a:r>
            <a:r>
              <a:rPr lang="en-US" sz="2400" i="1" dirty="0">
                <a:latin typeface=".VnTime" pitchFamily="34" charset="0"/>
              </a:rPr>
              <a:t>÷ </a:t>
            </a:r>
            <a:r>
              <a:rPr lang="en-US" sz="2400" i="1" dirty="0" err="1">
                <a:latin typeface=".VnTime" pitchFamily="34" charset="0"/>
              </a:rPr>
              <a:t>hé</a:t>
            </a:r>
            <a:r>
              <a:rPr lang="en-US" sz="2400" i="1" dirty="0">
                <a:latin typeface=".VnTime" pitchFamily="34" charset="0"/>
              </a:rPr>
              <a:t> </a:t>
            </a:r>
            <a:r>
              <a:rPr lang="en-US" sz="2400" i="1" dirty="0" err="1">
                <a:latin typeface=".VnTime" pitchFamily="34" charset="0"/>
              </a:rPr>
              <a:t>l·o</a:t>
            </a:r>
            <a:r>
              <a:rPr lang="en-US" sz="2400" i="1" dirty="0">
                <a:latin typeface=".VnTime" pitchFamily="34" charset="0"/>
              </a:rPr>
              <a:t> H¹c </a:t>
            </a:r>
            <a:r>
              <a:rPr lang="en-US" sz="2400" i="1" dirty="0" err="1">
                <a:latin typeface=".VnTime" pitchFamily="34" charset="0"/>
              </a:rPr>
              <a:t>m¶nh</a:t>
            </a:r>
            <a:r>
              <a:rPr lang="en-US" sz="2400" i="1" dirty="0">
                <a:latin typeface=".VnTime" pitchFamily="34" charset="0"/>
              </a:rPr>
              <a:t> </a:t>
            </a:r>
            <a:r>
              <a:rPr lang="en-US" sz="2400" i="1" dirty="0" err="1">
                <a:latin typeface=".VnTime" pitchFamily="34" charset="0"/>
              </a:rPr>
              <a:t>v­ên</a:t>
            </a:r>
            <a:r>
              <a:rPr lang="en-US" sz="2400" i="1" dirty="0">
                <a:latin typeface=".VnTime" pitchFamily="34" charset="0"/>
              </a:rPr>
              <a:t> vµ </a:t>
            </a:r>
            <a:r>
              <a:rPr lang="en-US" sz="2400" i="1" dirty="0" err="1">
                <a:latin typeface=".VnTime" pitchFamily="34" charset="0"/>
              </a:rPr>
              <a:t>ba</a:t>
            </a:r>
            <a:r>
              <a:rPr lang="en-US" sz="2400" i="1" dirty="0">
                <a:latin typeface=".VnTime" pitchFamily="34" charset="0"/>
              </a:rPr>
              <a:t> </a:t>
            </a:r>
            <a:r>
              <a:rPr lang="en-US" sz="2400" i="1" dirty="0" err="1">
                <a:latin typeface=".VnTime" pitchFamily="34" charset="0"/>
              </a:rPr>
              <a:t>m­¬i</a:t>
            </a:r>
            <a:r>
              <a:rPr lang="en-US" sz="2400" i="1" dirty="0">
                <a:latin typeface=".VnTime" pitchFamily="34" charset="0"/>
              </a:rPr>
              <a:t> ®</a:t>
            </a:r>
            <a:r>
              <a:rPr lang="en-US" sz="2400" i="1" dirty="0" err="1">
                <a:latin typeface=".VnTime" pitchFamily="34" charset="0"/>
              </a:rPr>
              <a:t>ång</a:t>
            </a:r>
            <a:r>
              <a:rPr lang="en-US" sz="2400" i="1" dirty="0">
                <a:latin typeface=".VnTime" pitchFamily="34" charset="0"/>
              </a:rPr>
              <a:t> b¹c.</a:t>
            </a:r>
          </a:p>
        </p:txBody>
      </p:sp>
      <p:pic>
        <p:nvPicPr>
          <p:cNvPr id="15" name="Picture 1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rot="217438">
            <a:off x="5322280" y="184451"/>
            <a:ext cx="3574238" cy="23622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30733"/>
                                        </p:tgtEl>
                                        <p:attrNameLst>
                                          <p:attrName>style.visibility</p:attrName>
                                        </p:attrNameLst>
                                      </p:cBhvr>
                                      <p:to>
                                        <p:strVal val="visible"/>
                                      </p:to>
                                    </p:set>
                                    <p:animEffect transition="in" filter="box(in)">
                                      <p:cBhvr>
                                        <p:cTn id="7" dur="500"/>
                                        <p:tgtEl>
                                          <p:spTgt spid="30733"/>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heel(1)">
                                      <p:cBhvr>
                                        <p:cTn id="12" dur="20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30744"/>
                                        </p:tgtEl>
                                        <p:attrNameLst>
                                          <p:attrName>style.visibility</p:attrName>
                                        </p:attrNameLst>
                                      </p:cBhvr>
                                      <p:to>
                                        <p:strVal val="visible"/>
                                      </p:to>
                                    </p:set>
                                    <p:animEffect transition="in" filter="box(in)">
                                      <p:cBhvr>
                                        <p:cTn id="17" dur="500"/>
                                        <p:tgtEl>
                                          <p:spTgt spid="30744"/>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30745"/>
                                        </p:tgtEl>
                                        <p:attrNameLst>
                                          <p:attrName>style.visibility</p:attrName>
                                        </p:attrNameLst>
                                      </p:cBhvr>
                                      <p:to>
                                        <p:strVal val="visible"/>
                                      </p:to>
                                    </p:set>
                                    <p:animEffect transition="in" filter="box(in)">
                                      <p:cBhvr>
                                        <p:cTn id="22" dur="500"/>
                                        <p:tgtEl>
                                          <p:spTgt spid="30745"/>
                                        </p:tgtEl>
                                      </p:cBhvr>
                                    </p:animEffect>
                                  </p:childTnLst>
                                </p:cTn>
                              </p:par>
                              <p:par>
                                <p:cTn id="23" presetID="4" presetClass="entr" presetSubtype="16" fill="hold" grpId="0" nodeType="withEffect">
                                  <p:stCondLst>
                                    <p:cond delay="0"/>
                                  </p:stCondLst>
                                  <p:childTnLst>
                                    <p:set>
                                      <p:cBhvr>
                                        <p:cTn id="24" dur="1" fill="hold">
                                          <p:stCondLst>
                                            <p:cond delay="0"/>
                                          </p:stCondLst>
                                        </p:cTn>
                                        <p:tgtEl>
                                          <p:spTgt spid="30746"/>
                                        </p:tgtEl>
                                        <p:attrNameLst>
                                          <p:attrName>style.visibility</p:attrName>
                                        </p:attrNameLst>
                                      </p:cBhvr>
                                      <p:to>
                                        <p:strVal val="visible"/>
                                      </p:to>
                                    </p:set>
                                    <p:animEffect transition="in" filter="box(in)">
                                      <p:cBhvr>
                                        <p:cTn id="25" dur="500"/>
                                        <p:tgtEl>
                                          <p:spTgt spid="30746"/>
                                        </p:tgtEl>
                                      </p:cBhvr>
                                    </p:animEffect>
                                  </p:childTnLst>
                                </p:cTn>
                              </p:par>
                            </p:childTnLst>
                          </p:cTn>
                        </p:par>
                      </p:childTnLst>
                    </p:cTn>
                  </p:par>
                  <p:par>
                    <p:cTn id="26" fill="hold">
                      <p:stCondLst>
                        <p:cond delay="indefinite"/>
                      </p:stCondLst>
                      <p:childTnLst>
                        <p:par>
                          <p:cTn id="27" fill="hold">
                            <p:stCondLst>
                              <p:cond delay="0"/>
                            </p:stCondLst>
                            <p:childTnLst>
                              <p:par>
                                <p:cTn id="28" presetID="5" presetClass="entr" presetSubtype="10" fill="hold" grpId="0" nodeType="clickEffect">
                                  <p:stCondLst>
                                    <p:cond delay="0"/>
                                  </p:stCondLst>
                                  <p:childTnLst>
                                    <p:set>
                                      <p:cBhvr>
                                        <p:cTn id="29" dur="1" fill="hold">
                                          <p:stCondLst>
                                            <p:cond delay="0"/>
                                          </p:stCondLst>
                                        </p:cTn>
                                        <p:tgtEl>
                                          <p:spTgt spid="30748"/>
                                        </p:tgtEl>
                                        <p:attrNameLst>
                                          <p:attrName>style.visibility</p:attrName>
                                        </p:attrNameLst>
                                      </p:cBhvr>
                                      <p:to>
                                        <p:strVal val="visible"/>
                                      </p:to>
                                    </p:set>
                                    <p:animEffect transition="in" filter="checkerboard(across)">
                                      <p:cBhvr>
                                        <p:cTn id="30" dur="500"/>
                                        <p:tgtEl>
                                          <p:spTgt spid="30748"/>
                                        </p:tgtEl>
                                      </p:cBhvr>
                                    </p:animEffect>
                                  </p:childTnLst>
                                </p:cTn>
                              </p:par>
                            </p:childTnLst>
                          </p:cTn>
                        </p:par>
                      </p:childTnLst>
                    </p:cTn>
                  </p:par>
                  <p:par>
                    <p:cTn id="31" fill="hold">
                      <p:stCondLst>
                        <p:cond delay="indefinite"/>
                      </p:stCondLst>
                      <p:childTnLst>
                        <p:par>
                          <p:cTn id="32" fill="hold">
                            <p:stCondLst>
                              <p:cond delay="0"/>
                            </p:stCondLst>
                            <p:childTnLst>
                              <p:par>
                                <p:cTn id="33" presetID="8" presetClass="entr" presetSubtype="16" fill="hold" grpId="0" nodeType="clickEffect">
                                  <p:stCondLst>
                                    <p:cond delay="0"/>
                                  </p:stCondLst>
                                  <p:childTnLst>
                                    <p:set>
                                      <p:cBhvr>
                                        <p:cTn id="34" dur="1" fill="hold">
                                          <p:stCondLst>
                                            <p:cond delay="0"/>
                                          </p:stCondLst>
                                        </p:cTn>
                                        <p:tgtEl>
                                          <p:spTgt spid="30752"/>
                                        </p:tgtEl>
                                        <p:attrNameLst>
                                          <p:attrName>style.visibility</p:attrName>
                                        </p:attrNameLst>
                                      </p:cBhvr>
                                      <p:to>
                                        <p:strVal val="visible"/>
                                      </p:to>
                                    </p:set>
                                    <p:animEffect transition="in" filter="diamond(in)">
                                      <p:cBhvr>
                                        <p:cTn id="35" dur="2000"/>
                                        <p:tgtEl>
                                          <p:spTgt spid="30752"/>
                                        </p:tgtEl>
                                      </p:cBhvr>
                                    </p:animEffect>
                                  </p:childTnLst>
                                </p:cTn>
                              </p:par>
                            </p:childTnLst>
                          </p:cTn>
                        </p:par>
                      </p:childTnLst>
                    </p:cTn>
                  </p:par>
                  <p:par>
                    <p:cTn id="36" fill="hold">
                      <p:stCondLst>
                        <p:cond delay="indefinite"/>
                      </p:stCondLst>
                      <p:childTnLst>
                        <p:par>
                          <p:cTn id="37" fill="hold">
                            <p:stCondLst>
                              <p:cond delay="0"/>
                            </p:stCondLst>
                            <p:childTnLst>
                              <p:par>
                                <p:cTn id="38" presetID="5" presetClass="entr" presetSubtype="10" fill="hold" grpId="0" nodeType="clickEffect">
                                  <p:stCondLst>
                                    <p:cond delay="0"/>
                                  </p:stCondLst>
                                  <p:childTnLst>
                                    <p:set>
                                      <p:cBhvr>
                                        <p:cTn id="39" dur="1" fill="hold">
                                          <p:stCondLst>
                                            <p:cond delay="0"/>
                                          </p:stCondLst>
                                        </p:cTn>
                                        <p:tgtEl>
                                          <p:spTgt spid="30750"/>
                                        </p:tgtEl>
                                        <p:attrNameLst>
                                          <p:attrName>style.visibility</p:attrName>
                                        </p:attrNameLst>
                                      </p:cBhvr>
                                      <p:to>
                                        <p:strVal val="visible"/>
                                      </p:to>
                                    </p:set>
                                    <p:animEffect transition="in" filter="checkerboard(across)">
                                      <p:cBhvr>
                                        <p:cTn id="40" dur="500"/>
                                        <p:tgtEl>
                                          <p:spTgt spid="30750"/>
                                        </p:tgtEl>
                                      </p:cBhvr>
                                    </p:animEffect>
                                  </p:childTnLst>
                                </p:cTn>
                              </p:par>
                              <p:par>
                                <p:cTn id="41" presetID="5" presetClass="entr" presetSubtype="10" fill="hold" grpId="0" nodeType="withEffect">
                                  <p:stCondLst>
                                    <p:cond delay="0"/>
                                  </p:stCondLst>
                                  <p:childTnLst>
                                    <p:set>
                                      <p:cBhvr>
                                        <p:cTn id="42" dur="1" fill="hold">
                                          <p:stCondLst>
                                            <p:cond delay="0"/>
                                          </p:stCondLst>
                                        </p:cTn>
                                        <p:tgtEl>
                                          <p:spTgt spid="30749"/>
                                        </p:tgtEl>
                                        <p:attrNameLst>
                                          <p:attrName>style.visibility</p:attrName>
                                        </p:attrNameLst>
                                      </p:cBhvr>
                                      <p:to>
                                        <p:strVal val="visible"/>
                                      </p:to>
                                    </p:set>
                                    <p:animEffect transition="in" filter="checkerboard(across)">
                                      <p:cBhvr>
                                        <p:cTn id="43" dur="500"/>
                                        <p:tgtEl>
                                          <p:spTgt spid="307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33" grpId="0"/>
      <p:bldP spid="30744" grpId="0"/>
      <p:bldP spid="30745" grpId="0"/>
      <p:bldP spid="30746" grpId="0"/>
      <p:bldP spid="30748" grpId="0"/>
      <p:bldP spid="30749" grpId="0"/>
      <p:bldP spid="30750" grpId="0"/>
      <p:bldP spid="3075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6" name="Text Box 4"/>
          <p:cNvSpPr txBox="1">
            <a:spLocks noChangeArrowheads="1"/>
          </p:cNvSpPr>
          <p:nvPr/>
        </p:nvSpPr>
        <p:spPr bwMode="auto">
          <a:xfrm>
            <a:off x="0" y="133350"/>
            <a:ext cx="4876800" cy="461665"/>
          </a:xfrm>
          <a:prstGeom prst="rect">
            <a:avLst/>
          </a:prstGeom>
          <a:noFill/>
          <a:ln w="9525">
            <a:noFill/>
            <a:miter lim="800000"/>
            <a:headEnd/>
            <a:tailEnd/>
          </a:ln>
          <a:effectLst/>
        </p:spPr>
        <p:txBody>
          <a:bodyPr wrap="square">
            <a:spAutoFit/>
          </a:bodyPr>
          <a:lstStyle/>
          <a:p>
            <a:pPr>
              <a:spcBef>
                <a:spcPct val="50000"/>
              </a:spcBef>
            </a:pPr>
            <a:r>
              <a:rPr lang="en-US" sz="2400" dirty="0"/>
              <a:t>    </a:t>
            </a:r>
            <a:r>
              <a:rPr lang="en-US" sz="2400" b="1" i="1" u="sng" dirty="0">
                <a:latin typeface=".VnTime" pitchFamily="34" charset="0"/>
              </a:rPr>
              <a:t>2- </a:t>
            </a:r>
            <a:r>
              <a:rPr lang="en-US" sz="2400" b="1" i="1" u="sng" dirty="0" err="1">
                <a:latin typeface=".VnTime" pitchFamily="34" charset="0"/>
              </a:rPr>
              <a:t>Nh©n</a:t>
            </a:r>
            <a:r>
              <a:rPr lang="en-US" sz="2400" b="1" i="1" u="sng" dirty="0">
                <a:latin typeface=".VnTime" pitchFamily="34" charset="0"/>
              </a:rPr>
              <a:t> </a:t>
            </a:r>
            <a:r>
              <a:rPr lang="en-US" sz="2400" b="1" i="1" u="sng" dirty="0" err="1">
                <a:latin typeface=".VnTime" pitchFamily="34" charset="0"/>
              </a:rPr>
              <a:t>vËt</a:t>
            </a:r>
            <a:r>
              <a:rPr lang="en-US" sz="2400" b="1" i="1" u="sng" dirty="0">
                <a:latin typeface=".VnTime" pitchFamily="34" charset="0"/>
              </a:rPr>
              <a:t> «</a:t>
            </a:r>
            <a:r>
              <a:rPr lang="en-US" sz="2400" b="1" i="1" u="sng" dirty="0" err="1">
                <a:latin typeface=".VnTime" pitchFamily="34" charset="0"/>
              </a:rPr>
              <a:t>ng</a:t>
            </a:r>
            <a:r>
              <a:rPr lang="en-US" sz="2400" b="1" i="1" u="sng" dirty="0">
                <a:latin typeface=".VnTime" pitchFamily="34" charset="0"/>
              </a:rPr>
              <a:t> </a:t>
            </a:r>
            <a:r>
              <a:rPr lang="en-US" sz="2400" b="1" i="1" u="sng" dirty="0" err="1">
                <a:latin typeface=".VnTime" pitchFamily="34" charset="0"/>
              </a:rPr>
              <a:t>gi¸o</a:t>
            </a:r>
            <a:endParaRPr lang="en-US" sz="2400" b="1" i="1" u="sng" dirty="0">
              <a:latin typeface=".VnTime" pitchFamily="34" charset="0"/>
            </a:endParaRPr>
          </a:p>
        </p:txBody>
      </p:sp>
      <p:sp>
        <p:nvSpPr>
          <p:cNvPr id="33797" name="Text Box 5"/>
          <p:cNvSpPr txBox="1">
            <a:spLocks noChangeArrowheads="1"/>
          </p:cNvSpPr>
          <p:nvPr/>
        </p:nvSpPr>
        <p:spPr bwMode="auto">
          <a:xfrm>
            <a:off x="0" y="514350"/>
            <a:ext cx="4876800" cy="461665"/>
          </a:xfrm>
          <a:prstGeom prst="rect">
            <a:avLst/>
          </a:prstGeom>
          <a:noFill/>
          <a:ln w="9525">
            <a:noFill/>
            <a:miter lim="800000"/>
            <a:headEnd/>
            <a:tailEnd/>
          </a:ln>
          <a:effectLst/>
        </p:spPr>
        <p:txBody>
          <a:bodyPr wrap="square">
            <a:spAutoFit/>
          </a:bodyPr>
          <a:lstStyle/>
          <a:p>
            <a:pPr>
              <a:spcBef>
                <a:spcPct val="50000"/>
              </a:spcBef>
            </a:pPr>
            <a:r>
              <a:rPr lang="en-US" dirty="0"/>
              <a:t>    </a:t>
            </a:r>
            <a:r>
              <a:rPr lang="en-US" i="1" dirty="0"/>
              <a:t>*</a:t>
            </a:r>
            <a:r>
              <a:rPr lang="en-US" sz="2400" i="1" dirty="0" err="1">
                <a:latin typeface=".VnTime" pitchFamily="34" charset="0"/>
              </a:rPr>
              <a:t>Nh÷ng</a:t>
            </a:r>
            <a:r>
              <a:rPr lang="en-US" sz="2400" i="1" dirty="0">
                <a:latin typeface=".VnTime" pitchFamily="34" charset="0"/>
              </a:rPr>
              <a:t> </a:t>
            </a:r>
            <a:r>
              <a:rPr lang="en-US" sz="2400" i="1" dirty="0" err="1">
                <a:latin typeface=".VnTime" pitchFamily="34" charset="0"/>
              </a:rPr>
              <a:t>suy</a:t>
            </a:r>
            <a:r>
              <a:rPr lang="en-US" sz="2400" i="1" dirty="0">
                <a:latin typeface=".VnTime" pitchFamily="34" charset="0"/>
              </a:rPr>
              <a:t> </a:t>
            </a:r>
            <a:r>
              <a:rPr lang="en-US" sz="2400" i="1" dirty="0" err="1">
                <a:latin typeface=".VnTime" pitchFamily="34" charset="0"/>
              </a:rPr>
              <a:t>nghÜ</a:t>
            </a:r>
            <a:r>
              <a:rPr lang="en-US" sz="2400" i="1" dirty="0">
                <a:latin typeface=".VnTime" pitchFamily="34" charset="0"/>
              </a:rPr>
              <a:t> </a:t>
            </a:r>
            <a:r>
              <a:rPr lang="en-US" sz="2400" i="1" dirty="0" err="1">
                <a:latin typeface=".VnTime" pitchFamily="34" charset="0"/>
              </a:rPr>
              <a:t>vÒ</a:t>
            </a:r>
            <a:r>
              <a:rPr lang="en-US" sz="2400" i="1" dirty="0">
                <a:latin typeface=".VnTime" pitchFamily="34" charset="0"/>
              </a:rPr>
              <a:t> </a:t>
            </a:r>
            <a:r>
              <a:rPr lang="en-US" sz="2400" i="1" dirty="0" err="1">
                <a:latin typeface=".VnTime" pitchFamily="34" charset="0"/>
              </a:rPr>
              <a:t>cuéc</a:t>
            </a:r>
            <a:r>
              <a:rPr lang="en-US" sz="2400" i="1" dirty="0">
                <a:latin typeface=".VnTime" pitchFamily="34" charset="0"/>
              </a:rPr>
              <a:t> ®</a:t>
            </a:r>
            <a:r>
              <a:rPr lang="en-US" sz="2400" i="1" dirty="0" err="1">
                <a:latin typeface=".VnTime" pitchFamily="34" charset="0"/>
              </a:rPr>
              <a:t>êi</a:t>
            </a:r>
            <a:endParaRPr lang="en-US" sz="2400" i="1" dirty="0">
              <a:latin typeface=".VnTime" pitchFamily="34" charset="0"/>
            </a:endParaRPr>
          </a:p>
        </p:txBody>
      </p:sp>
      <p:sp>
        <p:nvSpPr>
          <p:cNvPr id="33798" name="Text Box 6"/>
          <p:cNvSpPr txBox="1">
            <a:spLocks noChangeArrowheads="1"/>
          </p:cNvSpPr>
          <p:nvPr/>
        </p:nvSpPr>
        <p:spPr bwMode="auto">
          <a:xfrm>
            <a:off x="0" y="1047750"/>
            <a:ext cx="3733800" cy="400110"/>
          </a:xfrm>
          <a:prstGeom prst="rect">
            <a:avLst/>
          </a:prstGeom>
          <a:noFill/>
          <a:ln w="9525">
            <a:noFill/>
            <a:miter lim="800000"/>
            <a:headEnd/>
            <a:tailEnd/>
          </a:ln>
          <a:effectLst/>
        </p:spPr>
        <p:txBody>
          <a:bodyPr wrap="square">
            <a:spAutoFit/>
          </a:bodyPr>
          <a:lstStyle/>
          <a:p>
            <a:pPr>
              <a:spcBef>
                <a:spcPct val="50000"/>
              </a:spcBef>
            </a:pPr>
            <a:r>
              <a:rPr lang="en-US" sz="2000" dirty="0" err="1">
                <a:latin typeface=".VnTime" pitchFamily="34" charset="0"/>
              </a:rPr>
              <a:t>Khi</a:t>
            </a:r>
            <a:r>
              <a:rPr lang="en-US" sz="2000" dirty="0">
                <a:latin typeface=".VnTime" pitchFamily="34" charset="0"/>
              </a:rPr>
              <a:t> </a:t>
            </a:r>
            <a:r>
              <a:rPr lang="en-US" sz="2000" dirty="0" err="1">
                <a:latin typeface=".VnTime" pitchFamily="34" charset="0"/>
              </a:rPr>
              <a:t>nãi</a:t>
            </a:r>
            <a:r>
              <a:rPr lang="en-US" sz="2000" dirty="0">
                <a:latin typeface=".VnTime" pitchFamily="34" charset="0"/>
              </a:rPr>
              <a:t> </a:t>
            </a:r>
            <a:r>
              <a:rPr lang="en-US" sz="2000" dirty="0" err="1">
                <a:latin typeface=".VnTime" pitchFamily="34" charset="0"/>
              </a:rPr>
              <a:t>chuyÖn</a:t>
            </a:r>
            <a:r>
              <a:rPr lang="en-US" sz="2000" dirty="0">
                <a:latin typeface=".VnTime" pitchFamily="34" charset="0"/>
              </a:rPr>
              <a:t> </a:t>
            </a:r>
            <a:r>
              <a:rPr lang="en-US" sz="2000" dirty="0" err="1">
                <a:latin typeface=".VnTime" pitchFamily="34" charset="0"/>
              </a:rPr>
              <a:t>víi</a:t>
            </a:r>
            <a:r>
              <a:rPr lang="en-US" sz="2000" dirty="0">
                <a:latin typeface=".VnTime" pitchFamily="34" charset="0"/>
              </a:rPr>
              <a:t> </a:t>
            </a:r>
            <a:r>
              <a:rPr lang="en-US" sz="2000" dirty="0" err="1">
                <a:latin typeface=".VnTime" pitchFamily="34" charset="0"/>
              </a:rPr>
              <a:t>vî</a:t>
            </a:r>
            <a:r>
              <a:rPr lang="en-US" sz="2000" dirty="0">
                <a:latin typeface=".VnTime" pitchFamily="34" charset="0"/>
              </a:rPr>
              <a:t> :</a:t>
            </a:r>
            <a:endParaRPr lang="en-US" sz="2000" i="1" dirty="0">
              <a:latin typeface=".VnTime" pitchFamily="34" charset="0"/>
            </a:endParaRPr>
          </a:p>
        </p:txBody>
      </p:sp>
      <p:sp>
        <p:nvSpPr>
          <p:cNvPr id="33799" name="Text Box 7"/>
          <p:cNvSpPr txBox="1">
            <a:spLocks noChangeArrowheads="1"/>
          </p:cNvSpPr>
          <p:nvPr/>
        </p:nvSpPr>
        <p:spPr bwMode="auto">
          <a:xfrm>
            <a:off x="3657600" y="895350"/>
            <a:ext cx="5486400" cy="707886"/>
          </a:xfrm>
          <a:prstGeom prst="rect">
            <a:avLst/>
          </a:prstGeom>
          <a:noFill/>
          <a:ln w="9525">
            <a:noFill/>
            <a:miter lim="800000"/>
            <a:headEnd/>
            <a:tailEnd/>
          </a:ln>
          <a:effectLst/>
        </p:spPr>
        <p:txBody>
          <a:bodyPr wrap="square">
            <a:spAutoFit/>
          </a:bodyPr>
          <a:lstStyle/>
          <a:p>
            <a:pPr>
              <a:spcBef>
                <a:spcPct val="50000"/>
              </a:spcBef>
            </a:pPr>
            <a:r>
              <a:rPr lang="en-US" sz="2000" i="1" dirty="0">
                <a:latin typeface=".VnTime" pitchFamily="34" charset="0"/>
              </a:rPr>
              <a:t>“ Chao «</a:t>
            </a:r>
            <a:r>
              <a:rPr lang="en-US" sz="2000" i="1" dirty="0" err="1">
                <a:latin typeface=".VnTime" pitchFamily="34" charset="0"/>
              </a:rPr>
              <a:t>i</a:t>
            </a:r>
            <a:r>
              <a:rPr lang="en-US" sz="2000" i="1" dirty="0">
                <a:latin typeface=".VnTime" pitchFamily="34" charset="0"/>
              </a:rPr>
              <a:t>! §</a:t>
            </a:r>
            <a:r>
              <a:rPr lang="en-US" sz="2000" i="1" dirty="0" err="1">
                <a:latin typeface=".VnTime" pitchFamily="34" charset="0"/>
              </a:rPr>
              <a:t>èi</a:t>
            </a:r>
            <a:r>
              <a:rPr lang="en-US" sz="2000" i="1" dirty="0">
                <a:latin typeface=".VnTime" pitchFamily="34" charset="0"/>
              </a:rPr>
              <a:t> </a:t>
            </a:r>
            <a:r>
              <a:rPr lang="en-US" sz="2000" i="1" dirty="0" err="1">
                <a:latin typeface=".VnTime" pitchFamily="34" charset="0"/>
              </a:rPr>
              <a:t>víi</a:t>
            </a:r>
            <a:r>
              <a:rPr lang="en-US" sz="2000" i="1" dirty="0">
                <a:latin typeface=".VnTime" pitchFamily="34" charset="0"/>
              </a:rPr>
              <a:t> </a:t>
            </a:r>
            <a:r>
              <a:rPr lang="en-US" sz="2000" i="1" dirty="0" err="1">
                <a:latin typeface=".VnTime" pitchFamily="34" charset="0"/>
              </a:rPr>
              <a:t>nh÷ng</a:t>
            </a:r>
            <a:r>
              <a:rPr lang="en-US" sz="2000" i="1" dirty="0">
                <a:latin typeface=".VnTime" pitchFamily="34" charset="0"/>
              </a:rPr>
              <a:t> </a:t>
            </a:r>
            <a:r>
              <a:rPr lang="en-US" sz="2000" i="1" dirty="0" err="1">
                <a:latin typeface=".VnTime" pitchFamily="34" charset="0"/>
              </a:rPr>
              <a:t>ng­êi</a:t>
            </a:r>
            <a:r>
              <a:rPr lang="en-US" sz="2000" i="1" dirty="0">
                <a:latin typeface=".VnTime" pitchFamily="34" charset="0"/>
              </a:rPr>
              <a:t> ë </a:t>
            </a:r>
            <a:r>
              <a:rPr lang="en-US" sz="2000" i="1" dirty="0" err="1">
                <a:latin typeface=".VnTime" pitchFamily="34" charset="0"/>
              </a:rPr>
              <a:t>quanh</a:t>
            </a:r>
            <a:r>
              <a:rPr lang="en-US" sz="2000" i="1" dirty="0">
                <a:latin typeface=".VnTime" pitchFamily="34" charset="0"/>
              </a:rPr>
              <a:t> </a:t>
            </a:r>
            <a:r>
              <a:rPr lang="en-US" sz="2000" i="1" dirty="0" err="1">
                <a:latin typeface=".VnTime" pitchFamily="34" charset="0"/>
              </a:rPr>
              <a:t>ta</a:t>
            </a:r>
            <a:r>
              <a:rPr lang="en-US" sz="2000" i="1" dirty="0">
                <a:latin typeface=".VnTime" pitchFamily="34" charset="0"/>
              </a:rPr>
              <a:t>…</a:t>
            </a:r>
            <a:r>
              <a:rPr lang="en-US" sz="2000" i="1" dirty="0" err="1">
                <a:latin typeface=".VnTime" pitchFamily="34" charset="0"/>
              </a:rPr>
              <a:t>kh«ng</a:t>
            </a:r>
            <a:r>
              <a:rPr lang="en-US" sz="2000" i="1" dirty="0">
                <a:latin typeface=".VnTime" pitchFamily="34" charset="0"/>
              </a:rPr>
              <a:t> </a:t>
            </a:r>
            <a:r>
              <a:rPr lang="en-US" sz="2000" i="1" dirty="0" err="1">
                <a:latin typeface=".VnTime" pitchFamily="34" charset="0"/>
              </a:rPr>
              <a:t>bao</a:t>
            </a:r>
            <a:r>
              <a:rPr lang="en-US" sz="2000" i="1" dirty="0">
                <a:latin typeface=".VnTime" pitchFamily="34" charset="0"/>
              </a:rPr>
              <a:t> </a:t>
            </a:r>
            <a:r>
              <a:rPr lang="en-US" sz="2000" i="1" dirty="0" err="1">
                <a:latin typeface=".VnTime" pitchFamily="34" charset="0"/>
              </a:rPr>
              <a:t>giê</a:t>
            </a:r>
            <a:r>
              <a:rPr lang="en-US" sz="2000" i="1" dirty="0">
                <a:latin typeface=".VnTime" pitchFamily="34" charset="0"/>
              </a:rPr>
              <a:t> </a:t>
            </a:r>
            <a:r>
              <a:rPr lang="en-US" sz="2000" i="1" dirty="0" err="1">
                <a:latin typeface=".VnTime" pitchFamily="34" charset="0"/>
              </a:rPr>
              <a:t>ta</a:t>
            </a:r>
            <a:r>
              <a:rPr lang="en-US" sz="2000" i="1" dirty="0">
                <a:latin typeface=".VnTime" pitchFamily="34" charset="0"/>
              </a:rPr>
              <a:t> </a:t>
            </a:r>
            <a:r>
              <a:rPr lang="en-US" sz="2000" i="1" dirty="0" err="1">
                <a:latin typeface=".VnTime" pitchFamily="34" charset="0"/>
              </a:rPr>
              <a:t>th­¬ng</a:t>
            </a:r>
            <a:r>
              <a:rPr lang="en-US" sz="2000" i="1" dirty="0">
                <a:latin typeface=".VnTime" pitchFamily="34" charset="0"/>
              </a:rPr>
              <a:t>”</a:t>
            </a:r>
          </a:p>
        </p:txBody>
      </p:sp>
      <p:sp>
        <p:nvSpPr>
          <p:cNvPr id="33800" name="Text Box 8"/>
          <p:cNvSpPr txBox="1">
            <a:spLocks noChangeArrowheads="1"/>
          </p:cNvSpPr>
          <p:nvPr/>
        </p:nvSpPr>
        <p:spPr bwMode="auto">
          <a:xfrm>
            <a:off x="0" y="1733550"/>
            <a:ext cx="4343400" cy="400110"/>
          </a:xfrm>
          <a:prstGeom prst="rect">
            <a:avLst/>
          </a:prstGeom>
          <a:noFill/>
          <a:ln w="9525">
            <a:noFill/>
            <a:miter lim="800000"/>
            <a:headEnd/>
            <a:tailEnd/>
          </a:ln>
          <a:effectLst/>
        </p:spPr>
        <p:txBody>
          <a:bodyPr wrap="square">
            <a:spAutoFit/>
          </a:bodyPr>
          <a:lstStyle/>
          <a:p>
            <a:pPr>
              <a:spcBef>
                <a:spcPct val="50000"/>
              </a:spcBef>
            </a:pPr>
            <a:r>
              <a:rPr lang="en-US" sz="2000" dirty="0" err="1">
                <a:latin typeface=".VnTime" pitchFamily="34" charset="0"/>
              </a:rPr>
              <a:t>Khi</a:t>
            </a:r>
            <a:r>
              <a:rPr lang="en-US" sz="2000" dirty="0">
                <a:latin typeface=".VnTime" pitchFamily="34" charset="0"/>
              </a:rPr>
              <a:t> </a:t>
            </a:r>
            <a:r>
              <a:rPr lang="en-US" sz="2000" dirty="0" err="1">
                <a:latin typeface=".VnTime" pitchFamily="34" charset="0"/>
              </a:rPr>
              <a:t>nãi</a:t>
            </a:r>
            <a:r>
              <a:rPr lang="en-US" sz="2000" dirty="0">
                <a:latin typeface=".VnTime" pitchFamily="34" charset="0"/>
              </a:rPr>
              <a:t> </a:t>
            </a:r>
            <a:r>
              <a:rPr lang="en-US" sz="2000" dirty="0" err="1">
                <a:latin typeface=".VnTime" pitchFamily="34" charset="0"/>
              </a:rPr>
              <a:t>chuyÖn</a:t>
            </a:r>
            <a:r>
              <a:rPr lang="en-US" sz="2000" dirty="0">
                <a:latin typeface=".VnTime" pitchFamily="34" charset="0"/>
              </a:rPr>
              <a:t> </a:t>
            </a:r>
            <a:r>
              <a:rPr lang="en-US" sz="2000" dirty="0" err="1">
                <a:latin typeface=".VnTime" pitchFamily="34" charset="0"/>
              </a:rPr>
              <a:t>víi</a:t>
            </a:r>
            <a:r>
              <a:rPr lang="en-US" sz="2000" dirty="0">
                <a:latin typeface=".VnTime" pitchFamily="34" charset="0"/>
              </a:rPr>
              <a:t> </a:t>
            </a:r>
            <a:r>
              <a:rPr lang="en-US" sz="2000" dirty="0" err="1">
                <a:latin typeface=".VnTime" pitchFamily="34" charset="0"/>
              </a:rPr>
              <a:t>Binh</a:t>
            </a:r>
            <a:r>
              <a:rPr lang="en-US" sz="2000" dirty="0">
                <a:latin typeface=".VnTime" pitchFamily="34" charset="0"/>
              </a:rPr>
              <a:t> T­:</a:t>
            </a:r>
            <a:endParaRPr lang="en-US" sz="2000" i="1" dirty="0">
              <a:latin typeface=".VnTime" pitchFamily="34" charset="0"/>
            </a:endParaRPr>
          </a:p>
        </p:txBody>
      </p:sp>
      <p:sp>
        <p:nvSpPr>
          <p:cNvPr id="33801" name="Text Box 9"/>
          <p:cNvSpPr txBox="1">
            <a:spLocks noChangeArrowheads="1"/>
          </p:cNvSpPr>
          <p:nvPr/>
        </p:nvSpPr>
        <p:spPr bwMode="auto">
          <a:xfrm>
            <a:off x="4419600" y="1657350"/>
            <a:ext cx="4343400" cy="707886"/>
          </a:xfrm>
          <a:prstGeom prst="rect">
            <a:avLst/>
          </a:prstGeom>
          <a:noFill/>
          <a:ln w="9525">
            <a:noFill/>
            <a:miter lim="800000"/>
            <a:headEnd/>
            <a:tailEnd/>
          </a:ln>
          <a:effectLst/>
        </p:spPr>
        <p:txBody>
          <a:bodyPr wrap="square">
            <a:spAutoFit/>
          </a:bodyPr>
          <a:lstStyle/>
          <a:p>
            <a:pPr>
              <a:spcBef>
                <a:spcPct val="50000"/>
              </a:spcBef>
            </a:pPr>
            <a:r>
              <a:rPr lang="en-US" sz="2000" dirty="0">
                <a:latin typeface=".VnTime" pitchFamily="34" charset="0"/>
              </a:rPr>
              <a:t> </a:t>
            </a:r>
            <a:r>
              <a:rPr lang="en-US" sz="2000" i="1" dirty="0">
                <a:latin typeface=".VnTime" pitchFamily="34" charset="0"/>
              </a:rPr>
              <a:t>“</a:t>
            </a:r>
            <a:r>
              <a:rPr lang="en-US" sz="2000" i="1" dirty="0" err="1">
                <a:latin typeface=".VnTime" pitchFamily="34" charset="0"/>
              </a:rPr>
              <a:t>Cuéc</a:t>
            </a:r>
            <a:r>
              <a:rPr lang="en-US" sz="2000" i="1" dirty="0">
                <a:latin typeface=".VnTime" pitchFamily="34" charset="0"/>
              </a:rPr>
              <a:t> ®</a:t>
            </a:r>
            <a:r>
              <a:rPr lang="en-US" sz="2000" i="1" dirty="0" err="1">
                <a:latin typeface=".VnTime" pitchFamily="34" charset="0"/>
              </a:rPr>
              <a:t>êi</a:t>
            </a:r>
            <a:r>
              <a:rPr lang="en-US" sz="2000" i="1" dirty="0">
                <a:latin typeface=".VnTime" pitchFamily="34" charset="0"/>
              </a:rPr>
              <a:t> </a:t>
            </a:r>
            <a:r>
              <a:rPr lang="en-US" sz="2000" i="1" dirty="0" err="1">
                <a:latin typeface=".VnTime" pitchFamily="34" charset="0"/>
              </a:rPr>
              <a:t>qu</a:t>
            </a:r>
            <a:r>
              <a:rPr lang="en-US" sz="2000" i="1" dirty="0">
                <a:latin typeface=".VnTime" pitchFamily="34" charset="0"/>
              </a:rPr>
              <a:t>¶ </a:t>
            </a:r>
            <a:r>
              <a:rPr lang="en-US" sz="2000" i="1" dirty="0" err="1">
                <a:latin typeface=".VnTime" pitchFamily="34" charset="0"/>
              </a:rPr>
              <a:t>thËt</a:t>
            </a:r>
            <a:r>
              <a:rPr lang="en-US" sz="2000" i="1" dirty="0">
                <a:latin typeface=".VnTime" pitchFamily="34" charset="0"/>
              </a:rPr>
              <a:t> </a:t>
            </a:r>
            <a:r>
              <a:rPr lang="en-US" sz="2000" i="1" dirty="0" err="1">
                <a:latin typeface=".VnTime" pitchFamily="34" charset="0"/>
              </a:rPr>
              <a:t>cø</a:t>
            </a:r>
            <a:r>
              <a:rPr lang="en-US" sz="2000" i="1" dirty="0">
                <a:latin typeface=".VnTime" pitchFamily="34" charset="0"/>
              </a:rPr>
              <a:t> </a:t>
            </a:r>
            <a:r>
              <a:rPr lang="en-US" sz="2000" i="1" dirty="0" err="1">
                <a:latin typeface=".VnTime" pitchFamily="34" charset="0"/>
              </a:rPr>
              <a:t>mçi</a:t>
            </a:r>
            <a:r>
              <a:rPr lang="en-US" sz="2000" i="1" dirty="0">
                <a:latin typeface=".VnTime" pitchFamily="34" charset="0"/>
              </a:rPr>
              <a:t> </a:t>
            </a:r>
            <a:r>
              <a:rPr lang="en-US" sz="2000" i="1" dirty="0" err="1">
                <a:latin typeface=".VnTime" pitchFamily="34" charset="0"/>
              </a:rPr>
              <a:t>ngµy</a:t>
            </a:r>
            <a:r>
              <a:rPr lang="en-US" sz="2000" i="1" dirty="0">
                <a:latin typeface=".VnTime" pitchFamily="34" charset="0"/>
              </a:rPr>
              <a:t> </a:t>
            </a:r>
            <a:r>
              <a:rPr lang="en-US" sz="2000" i="1" dirty="0" err="1">
                <a:latin typeface=".VnTime" pitchFamily="34" charset="0"/>
              </a:rPr>
              <a:t>mét</a:t>
            </a:r>
            <a:r>
              <a:rPr lang="en-US" sz="2000" i="1" dirty="0">
                <a:latin typeface=".VnTime" pitchFamily="34" charset="0"/>
              </a:rPr>
              <a:t> </a:t>
            </a:r>
            <a:r>
              <a:rPr lang="en-US" sz="2000" i="1" dirty="0" err="1">
                <a:latin typeface=".VnTime" pitchFamily="34" charset="0"/>
              </a:rPr>
              <a:t>thªm</a:t>
            </a:r>
            <a:r>
              <a:rPr lang="en-US" sz="2000" i="1" dirty="0">
                <a:latin typeface=".VnTime" pitchFamily="34" charset="0"/>
              </a:rPr>
              <a:t> ®¸</a:t>
            </a:r>
            <a:r>
              <a:rPr lang="en-US" sz="2000" i="1" dirty="0" err="1">
                <a:latin typeface=".VnTime" pitchFamily="34" charset="0"/>
              </a:rPr>
              <a:t>ng</a:t>
            </a:r>
            <a:r>
              <a:rPr lang="en-US" sz="2000" i="1" dirty="0">
                <a:latin typeface=".VnTime" pitchFamily="34" charset="0"/>
              </a:rPr>
              <a:t> </a:t>
            </a:r>
            <a:r>
              <a:rPr lang="en-US" sz="2000" i="1" dirty="0" err="1">
                <a:latin typeface=".VnTime" pitchFamily="34" charset="0"/>
              </a:rPr>
              <a:t>buån</a:t>
            </a:r>
            <a:r>
              <a:rPr lang="en-US" sz="2000" i="1" dirty="0">
                <a:latin typeface=".VnTime" pitchFamily="34" charset="0"/>
              </a:rPr>
              <a:t>”</a:t>
            </a:r>
          </a:p>
        </p:txBody>
      </p:sp>
      <p:sp>
        <p:nvSpPr>
          <p:cNvPr id="33804" name="Text Box 12"/>
          <p:cNvSpPr txBox="1">
            <a:spLocks noChangeArrowheads="1"/>
          </p:cNvSpPr>
          <p:nvPr/>
        </p:nvSpPr>
        <p:spPr bwMode="auto">
          <a:xfrm>
            <a:off x="0" y="2343150"/>
            <a:ext cx="3886200" cy="400110"/>
          </a:xfrm>
          <a:prstGeom prst="rect">
            <a:avLst/>
          </a:prstGeom>
          <a:noFill/>
          <a:ln w="9525">
            <a:noFill/>
            <a:miter lim="800000"/>
            <a:headEnd/>
            <a:tailEnd/>
          </a:ln>
          <a:effectLst/>
        </p:spPr>
        <p:txBody>
          <a:bodyPr wrap="square">
            <a:spAutoFit/>
          </a:bodyPr>
          <a:lstStyle/>
          <a:p>
            <a:pPr>
              <a:spcBef>
                <a:spcPct val="50000"/>
              </a:spcBef>
            </a:pPr>
            <a:r>
              <a:rPr lang="en-US" sz="2000" dirty="0" err="1">
                <a:latin typeface=".VnTime" pitchFamily="34" charset="0"/>
              </a:rPr>
              <a:t>Chøng</a:t>
            </a:r>
            <a:r>
              <a:rPr lang="en-US" sz="2000" dirty="0">
                <a:latin typeface=".VnTime" pitchFamily="34" charset="0"/>
              </a:rPr>
              <a:t> </a:t>
            </a:r>
            <a:r>
              <a:rPr lang="en-US" sz="2000" dirty="0" err="1">
                <a:latin typeface=".VnTime" pitchFamily="34" charset="0"/>
              </a:rPr>
              <a:t>kiÕn</a:t>
            </a:r>
            <a:r>
              <a:rPr lang="en-US" sz="2000" dirty="0">
                <a:latin typeface=".VnTime" pitchFamily="34" charset="0"/>
              </a:rPr>
              <a:t> </a:t>
            </a:r>
            <a:r>
              <a:rPr lang="en-US" sz="2000" dirty="0" err="1">
                <a:latin typeface=".VnTime" pitchFamily="34" charset="0"/>
              </a:rPr>
              <a:t>l·o</a:t>
            </a:r>
            <a:r>
              <a:rPr lang="en-US" sz="2000" dirty="0">
                <a:latin typeface=".VnTime" pitchFamily="34" charset="0"/>
              </a:rPr>
              <a:t> H¹c </a:t>
            </a:r>
            <a:r>
              <a:rPr lang="en-US" sz="2000" dirty="0" err="1">
                <a:latin typeface=".VnTime" pitchFamily="34" charset="0"/>
              </a:rPr>
              <a:t>chÕt</a:t>
            </a:r>
            <a:r>
              <a:rPr lang="en-US" sz="2000" i="1" dirty="0">
                <a:latin typeface=".VnTime" pitchFamily="34" charset="0"/>
              </a:rPr>
              <a:t>:</a:t>
            </a:r>
          </a:p>
        </p:txBody>
      </p:sp>
      <p:sp>
        <p:nvSpPr>
          <p:cNvPr id="33808" name="Text Box 16"/>
          <p:cNvSpPr txBox="1">
            <a:spLocks noChangeArrowheads="1"/>
          </p:cNvSpPr>
          <p:nvPr/>
        </p:nvSpPr>
        <p:spPr bwMode="auto">
          <a:xfrm>
            <a:off x="0" y="3086100"/>
            <a:ext cx="9144000" cy="707886"/>
          </a:xfrm>
          <a:prstGeom prst="rect">
            <a:avLst/>
          </a:prstGeom>
          <a:noFill/>
          <a:ln w="9525">
            <a:noFill/>
            <a:miter lim="800000"/>
            <a:headEnd/>
            <a:tailEnd/>
          </a:ln>
          <a:effectLst/>
        </p:spPr>
        <p:txBody>
          <a:bodyPr>
            <a:spAutoFit/>
          </a:bodyPr>
          <a:lstStyle/>
          <a:p>
            <a:pPr>
              <a:spcBef>
                <a:spcPct val="50000"/>
              </a:spcBef>
            </a:pPr>
            <a:r>
              <a:rPr lang="en-US" sz="2000" dirty="0">
                <a:solidFill>
                  <a:srgbClr val="C00000"/>
                </a:solidFill>
                <a:latin typeface=".VnTime" pitchFamily="34" charset="0"/>
              </a:rPr>
              <a:t>- V× </a:t>
            </a:r>
            <a:r>
              <a:rPr lang="en-US" sz="2000" dirty="0" err="1">
                <a:solidFill>
                  <a:srgbClr val="C00000"/>
                </a:solidFill>
                <a:latin typeface=".VnTime" pitchFamily="34" charset="0"/>
              </a:rPr>
              <a:t>kh«ng</a:t>
            </a:r>
            <a:r>
              <a:rPr lang="en-US" sz="2000" dirty="0">
                <a:solidFill>
                  <a:srgbClr val="C00000"/>
                </a:solidFill>
                <a:latin typeface=".VnTime" pitchFamily="34" charset="0"/>
              </a:rPr>
              <a:t> </a:t>
            </a:r>
            <a:r>
              <a:rPr lang="en-US" sz="2000" dirty="0" err="1">
                <a:solidFill>
                  <a:srgbClr val="C00000"/>
                </a:solidFill>
                <a:latin typeface=".VnTime" pitchFamily="34" charset="0"/>
              </a:rPr>
              <a:t>cã</a:t>
            </a:r>
            <a:r>
              <a:rPr lang="en-US" sz="2000" dirty="0">
                <a:solidFill>
                  <a:srgbClr val="C00000"/>
                </a:solidFill>
                <a:latin typeface=".VnTime" pitchFamily="34" charset="0"/>
              </a:rPr>
              <a:t> g× </a:t>
            </a:r>
            <a:r>
              <a:rPr lang="en-US" sz="2000" dirty="0" err="1">
                <a:solidFill>
                  <a:srgbClr val="C00000"/>
                </a:solidFill>
                <a:latin typeface=".VnTime" pitchFamily="34" charset="0"/>
              </a:rPr>
              <a:t>hñy</a:t>
            </a:r>
            <a:r>
              <a:rPr lang="en-US" sz="2000" dirty="0">
                <a:solidFill>
                  <a:srgbClr val="C00000"/>
                </a:solidFill>
                <a:latin typeface=".VnTime" pitchFamily="34" charset="0"/>
              </a:rPr>
              <a:t> ho¹i ®­</a:t>
            </a:r>
            <a:r>
              <a:rPr lang="en-US" sz="2000" dirty="0" err="1">
                <a:solidFill>
                  <a:srgbClr val="C00000"/>
                </a:solidFill>
                <a:latin typeface=".VnTime" pitchFamily="34" charset="0"/>
              </a:rPr>
              <a:t>îc</a:t>
            </a:r>
            <a:r>
              <a:rPr lang="en-US" sz="2000" dirty="0">
                <a:solidFill>
                  <a:srgbClr val="C00000"/>
                </a:solidFill>
                <a:latin typeface=".VnTime" pitchFamily="34" charset="0"/>
              </a:rPr>
              <a:t> </a:t>
            </a:r>
            <a:r>
              <a:rPr lang="en-US" sz="2000" dirty="0" err="1">
                <a:solidFill>
                  <a:srgbClr val="C00000"/>
                </a:solidFill>
                <a:latin typeface=".VnTime" pitchFamily="34" charset="0"/>
              </a:rPr>
              <a:t>nh©n</a:t>
            </a:r>
            <a:r>
              <a:rPr lang="en-US" sz="2000" dirty="0">
                <a:solidFill>
                  <a:srgbClr val="C00000"/>
                </a:solidFill>
                <a:latin typeface=".VnTime" pitchFamily="34" charset="0"/>
              </a:rPr>
              <a:t> </a:t>
            </a:r>
            <a:r>
              <a:rPr lang="en-US" sz="2000" dirty="0" err="1">
                <a:solidFill>
                  <a:srgbClr val="C00000"/>
                </a:solidFill>
                <a:latin typeface=".VnTime" pitchFamily="34" charset="0"/>
              </a:rPr>
              <a:t>phÈm</a:t>
            </a:r>
            <a:r>
              <a:rPr lang="en-US" sz="2000" dirty="0">
                <a:solidFill>
                  <a:srgbClr val="C00000"/>
                </a:solidFill>
                <a:latin typeface=".VnTime" pitchFamily="34" charset="0"/>
              </a:rPr>
              <a:t> </a:t>
            </a:r>
            <a:r>
              <a:rPr lang="en-US" sz="2000" dirty="0" err="1">
                <a:solidFill>
                  <a:srgbClr val="C00000"/>
                </a:solidFill>
                <a:latin typeface=".VnTime" pitchFamily="34" charset="0"/>
              </a:rPr>
              <a:t>ng­êi</a:t>
            </a:r>
            <a:r>
              <a:rPr lang="en-US" sz="2000" dirty="0">
                <a:solidFill>
                  <a:srgbClr val="C00000"/>
                </a:solidFill>
                <a:latin typeface=".VnTime" pitchFamily="34" charset="0"/>
              </a:rPr>
              <a:t> </a:t>
            </a:r>
            <a:r>
              <a:rPr lang="en-US" sz="2000" dirty="0" err="1">
                <a:solidFill>
                  <a:srgbClr val="C00000"/>
                </a:solidFill>
                <a:latin typeface=".VnTime" pitchFamily="34" charset="0"/>
              </a:rPr>
              <a:t>l­¬ng</a:t>
            </a:r>
            <a:r>
              <a:rPr lang="en-US" sz="2000" dirty="0">
                <a:solidFill>
                  <a:srgbClr val="C00000"/>
                </a:solidFill>
                <a:latin typeface=".VnTime" pitchFamily="34" charset="0"/>
              </a:rPr>
              <a:t> </a:t>
            </a:r>
            <a:r>
              <a:rPr lang="en-US" sz="2000" dirty="0" err="1">
                <a:solidFill>
                  <a:srgbClr val="C00000"/>
                </a:solidFill>
                <a:latin typeface=".VnTime" pitchFamily="34" charset="0"/>
              </a:rPr>
              <a:t>thiÖn</a:t>
            </a:r>
            <a:r>
              <a:rPr lang="en-US" sz="2000" dirty="0">
                <a:solidFill>
                  <a:srgbClr val="C00000"/>
                </a:solidFill>
                <a:latin typeface=".VnTime" pitchFamily="34" charset="0"/>
              </a:rPr>
              <a:t> </a:t>
            </a:r>
            <a:r>
              <a:rPr lang="en-US" sz="2000" dirty="0" err="1">
                <a:solidFill>
                  <a:srgbClr val="C00000"/>
                </a:solidFill>
                <a:latin typeface=".VnTime" pitchFamily="34" charset="0"/>
              </a:rPr>
              <a:t>nh</a:t>
            </a:r>
            <a:r>
              <a:rPr lang="en-US" sz="2000" dirty="0">
                <a:solidFill>
                  <a:srgbClr val="C00000"/>
                </a:solidFill>
                <a:latin typeface=".VnTime" pitchFamily="34" charset="0"/>
              </a:rPr>
              <a:t>­ </a:t>
            </a:r>
            <a:r>
              <a:rPr lang="en-US" sz="2000" dirty="0" err="1">
                <a:solidFill>
                  <a:srgbClr val="C00000"/>
                </a:solidFill>
                <a:latin typeface=".VnTime" pitchFamily="34" charset="0"/>
              </a:rPr>
              <a:t>l·o</a:t>
            </a:r>
            <a:r>
              <a:rPr lang="en-US" sz="2000" dirty="0">
                <a:solidFill>
                  <a:srgbClr val="C00000"/>
                </a:solidFill>
                <a:latin typeface=".VnTime" pitchFamily="34" charset="0"/>
              </a:rPr>
              <a:t> H¹c, ®Ó </a:t>
            </a:r>
            <a:r>
              <a:rPr lang="en-US" sz="2000" dirty="0" err="1">
                <a:solidFill>
                  <a:srgbClr val="C00000"/>
                </a:solidFill>
                <a:latin typeface=".VnTime" pitchFamily="34" charset="0"/>
              </a:rPr>
              <a:t>ta</a:t>
            </a:r>
            <a:r>
              <a:rPr lang="en-US" sz="2000" dirty="0">
                <a:solidFill>
                  <a:srgbClr val="C00000"/>
                </a:solidFill>
                <a:latin typeface=".VnTime" pitchFamily="34" charset="0"/>
              </a:rPr>
              <a:t> </a:t>
            </a:r>
            <a:r>
              <a:rPr lang="en-US" sz="2000" dirty="0" err="1">
                <a:solidFill>
                  <a:srgbClr val="C00000"/>
                </a:solidFill>
                <a:latin typeface=".VnTime" pitchFamily="34" charset="0"/>
              </a:rPr>
              <a:t>cã</a:t>
            </a:r>
            <a:r>
              <a:rPr lang="en-US" sz="2000" dirty="0">
                <a:solidFill>
                  <a:srgbClr val="C00000"/>
                </a:solidFill>
                <a:latin typeface=".VnTime" pitchFamily="34" charset="0"/>
              </a:rPr>
              <a:t> </a:t>
            </a:r>
            <a:r>
              <a:rPr lang="en-US" sz="2000" dirty="0" err="1">
                <a:solidFill>
                  <a:srgbClr val="C00000"/>
                </a:solidFill>
                <a:latin typeface=".VnTime" pitchFamily="34" charset="0"/>
              </a:rPr>
              <a:t>quyÒn</a:t>
            </a:r>
            <a:r>
              <a:rPr lang="en-US" sz="2000" dirty="0">
                <a:solidFill>
                  <a:srgbClr val="C00000"/>
                </a:solidFill>
                <a:latin typeface=".VnTime" pitchFamily="34" charset="0"/>
              </a:rPr>
              <a:t> </a:t>
            </a:r>
            <a:r>
              <a:rPr lang="en-US" sz="2000" dirty="0" err="1">
                <a:solidFill>
                  <a:srgbClr val="C00000"/>
                </a:solidFill>
                <a:latin typeface=".VnTime" pitchFamily="34" charset="0"/>
              </a:rPr>
              <a:t>hy</a:t>
            </a:r>
            <a:r>
              <a:rPr lang="en-US" sz="2000" dirty="0">
                <a:solidFill>
                  <a:srgbClr val="C00000"/>
                </a:solidFill>
                <a:latin typeface=".VnTime" pitchFamily="34" charset="0"/>
              </a:rPr>
              <a:t> </a:t>
            </a:r>
            <a:r>
              <a:rPr lang="en-US" sz="2000" dirty="0" err="1">
                <a:solidFill>
                  <a:srgbClr val="C00000"/>
                </a:solidFill>
                <a:latin typeface=".VnTime" pitchFamily="34" charset="0"/>
              </a:rPr>
              <a:t>väng</a:t>
            </a:r>
            <a:r>
              <a:rPr lang="en-US" sz="2000" dirty="0">
                <a:solidFill>
                  <a:srgbClr val="C00000"/>
                </a:solidFill>
                <a:latin typeface=".VnTime" pitchFamily="34" charset="0"/>
              </a:rPr>
              <a:t> vµ tin </a:t>
            </a:r>
            <a:r>
              <a:rPr lang="en-US" sz="2000" dirty="0" err="1">
                <a:solidFill>
                  <a:srgbClr val="C00000"/>
                </a:solidFill>
                <a:latin typeface=".VnTime" pitchFamily="34" charset="0"/>
              </a:rPr>
              <a:t>t­ëng</a:t>
            </a:r>
            <a:r>
              <a:rPr lang="en-US" sz="2000" dirty="0">
                <a:solidFill>
                  <a:srgbClr val="C00000"/>
                </a:solidFill>
                <a:latin typeface=".VnTime" pitchFamily="34" charset="0"/>
              </a:rPr>
              <a:t> ë con </a:t>
            </a:r>
            <a:r>
              <a:rPr lang="en-US" sz="2000" dirty="0" err="1">
                <a:solidFill>
                  <a:srgbClr val="C00000"/>
                </a:solidFill>
                <a:latin typeface=".VnTime" pitchFamily="34" charset="0"/>
              </a:rPr>
              <a:t>ng­êi</a:t>
            </a:r>
            <a:endParaRPr lang="en-US" sz="2000" i="1" dirty="0">
              <a:solidFill>
                <a:srgbClr val="C00000"/>
              </a:solidFill>
              <a:latin typeface=".VnTime" pitchFamily="34" charset="0"/>
            </a:endParaRPr>
          </a:p>
        </p:txBody>
      </p:sp>
      <p:sp>
        <p:nvSpPr>
          <p:cNvPr id="33810" name="Text Box 18"/>
          <p:cNvSpPr txBox="1">
            <a:spLocks noChangeArrowheads="1"/>
          </p:cNvSpPr>
          <p:nvPr/>
        </p:nvSpPr>
        <p:spPr bwMode="auto">
          <a:xfrm>
            <a:off x="3886200" y="2419350"/>
            <a:ext cx="5486400" cy="400110"/>
          </a:xfrm>
          <a:prstGeom prst="rect">
            <a:avLst/>
          </a:prstGeom>
          <a:noFill/>
          <a:ln w="9525">
            <a:noFill/>
            <a:miter lim="800000"/>
            <a:headEnd/>
            <a:tailEnd/>
          </a:ln>
          <a:effectLst/>
        </p:spPr>
        <p:txBody>
          <a:bodyPr wrap="square">
            <a:spAutoFit/>
          </a:bodyPr>
          <a:lstStyle/>
          <a:p>
            <a:pPr>
              <a:spcBef>
                <a:spcPct val="50000"/>
              </a:spcBef>
            </a:pPr>
            <a:r>
              <a:rPr lang="en-US" sz="2000" i="1" dirty="0">
                <a:latin typeface=".VnTime" pitchFamily="34" charset="0"/>
              </a:rPr>
              <a:t>“</a:t>
            </a:r>
            <a:r>
              <a:rPr lang="en-US" sz="2000" i="1" dirty="0" err="1">
                <a:latin typeface=".VnTime" pitchFamily="34" charset="0"/>
              </a:rPr>
              <a:t>Cuéc</a:t>
            </a:r>
            <a:r>
              <a:rPr lang="en-US" sz="2000" i="1" dirty="0">
                <a:latin typeface=".VnTime" pitchFamily="34" charset="0"/>
              </a:rPr>
              <a:t> ®</a:t>
            </a:r>
            <a:r>
              <a:rPr lang="en-US" sz="2000" i="1" dirty="0" err="1">
                <a:latin typeface=".VnTime" pitchFamily="34" charset="0"/>
              </a:rPr>
              <a:t>êi</a:t>
            </a:r>
            <a:r>
              <a:rPr lang="en-US" sz="2000" i="1" dirty="0">
                <a:latin typeface=".VnTime" pitchFamily="34" charset="0"/>
              </a:rPr>
              <a:t> ch­a h¼n ®· ®¸</a:t>
            </a:r>
            <a:r>
              <a:rPr lang="en-US" sz="2000" i="1" dirty="0" err="1">
                <a:latin typeface=".VnTime" pitchFamily="34" charset="0"/>
              </a:rPr>
              <a:t>ng</a:t>
            </a:r>
            <a:r>
              <a:rPr lang="en-US" sz="2000" i="1" dirty="0">
                <a:latin typeface=".VnTime" pitchFamily="34" charset="0"/>
              </a:rPr>
              <a:t> </a:t>
            </a:r>
            <a:r>
              <a:rPr lang="en-US" sz="2000" i="1" dirty="0" err="1">
                <a:latin typeface=".VnTime" pitchFamily="34" charset="0"/>
              </a:rPr>
              <a:t>buån</a:t>
            </a:r>
            <a:r>
              <a:rPr lang="en-US" sz="2000" i="1" dirty="0">
                <a:latin typeface=".VnTime" pitchFamily="34" charset="0"/>
              </a:rPr>
              <a:t>”</a:t>
            </a:r>
          </a:p>
        </p:txBody>
      </p:sp>
      <p:sp>
        <p:nvSpPr>
          <p:cNvPr id="33811" name="Text Box 19"/>
          <p:cNvSpPr txBox="1">
            <a:spLocks noChangeArrowheads="1"/>
          </p:cNvSpPr>
          <p:nvPr/>
        </p:nvSpPr>
        <p:spPr bwMode="auto">
          <a:xfrm>
            <a:off x="0" y="3771900"/>
            <a:ext cx="6553200" cy="400110"/>
          </a:xfrm>
          <a:prstGeom prst="rect">
            <a:avLst/>
          </a:prstGeom>
          <a:noFill/>
          <a:ln w="9525">
            <a:noFill/>
            <a:miter lim="800000"/>
            <a:headEnd/>
            <a:tailEnd/>
          </a:ln>
          <a:effectLst/>
        </p:spPr>
        <p:txBody>
          <a:bodyPr>
            <a:spAutoFit/>
          </a:bodyPr>
          <a:lstStyle/>
          <a:p>
            <a:pPr>
              <a:spcBef>
                <a:spcPct val="50000"/>
              </a:spcBef>
            </a:pPr>
            <a:r>
              <a:rPr lang="en-US" sz="2000" i="1" dirty="0">
                <a:latin typeface=".VnTime" pitchFamily="34" charset="0"/>
              </a:rPr>
              <a:t>“Hay </a:t>
            </a:r>
            <a:r>
              <a:rPr lang="en-US" sz="2000" i="1" dirty="0" err="1">
                <a:latin typeface=".VnTime" pitchFamily="34" charset="0"/>
              </a:rPr>
              <a:t>vÉn</a:t>
            </a:r>
            <a:r>
              <a:rPr lang="en-US" sz="2000" i="1" dirty="0">
                <a:latin typeface=".VnTime" pitchFamily="34" charset="0"/>
              </a:rPr>
              <a:t> ®¸</a:t>
            </a:r>
            <a:r>
              <a:rPr lang="en-US" sz="2000" i="1" dirty="0" err="1">
                <a:latin typeface=".VnTime" pitchFamily="34" charset="0"/>
              </a:rPr>
              <a:t>ng</a:t>
            </a:r>
            <a:r>
              <a:rPr lang="en-US" sz="2000" i="1" dirty="0">
                <a:latin typeface=".VnTime" pitchFamily="34" charset="0"/>
              </a:rPr>
              <a:t> </a:t>
            </a:r>
            <a:r>
              <a:rPr lang="en-US" sz="2000" i="1" dirty="0" err="1">
                <a:latin typeface=".VnTime" pitchFamily="34" charset="0"/>
              </a:rPr>
              <a:t>buån</a:t>
            </a:r>
            <a:r>
              <a:rPr lang="en-US" sz="2000" i="1" dirty="0">
                <a:latin typeface=".VnTime" pitchFamily="34" charset="0"/>
              </a:rPr>
              <a:t> </a:t>
            </a:r>
            <a:r>
              <a:rPr lang="en-US" sz="2000" i="1" dirty="0" err="1">
                <a:latin typeface=".VnTime" pitchFamily="34" charset="0"/>
              </a:rPr>
              <a:t>theo</a:t>
            </a:r>
            <a:r>
              <a:rPr lang="en-US" sz="2000" i="1" dirty="0">
                <a:latin typeface=".VnTime" pitchFamily="34" charset="0"/>
              </a:rPr>
              <a:t> </a:t>
            </a:r>
            <a:r>
              <a:rPr lang="en-US" sz="2000" i="1" dirty="0" err="1">
                <a:latin typeface=".VnTime" pitchFamily="34" charset="0"/>
              </a:rPr>
              <a:t>mét</a:t>
            </a:r>
            <a:r>
              <a:rPr lang="en-US" sz="2000" i="1" dirty="0">
                <a:latin typeface=".VnTime" pitchFamily="34" charset="0"/>
              </a:rPr>
              <a:t> </a:t>
            </a:r>
            <a:r>
              <a:rPr lang="en-US" sz="2000" i="1" dirty="0" err="1">
                <a:latin typeface=".VnTime" pitchFamily="34" charset="0"/>
              </a:rPr>
              <a:t>nghÜa</a:t>
            </a:r>
            <a:r>
              <a:rPr lang="en-US" sz="2000" i="1" dirty="0">
                <a:latin typeface=".VnTime" pitchFamily="34" charset="0"/>
              </a:rPr>
              <a:t> </a:t>
            </a:r>
            <a:r>
              <a:rPr lang="en-US" sz="2000" i="1" dirty="0" err="1">
                <a:latin typeface=".VnTime" pitchFamily="34" charset="0"/>
              </a:rPr>
              <a:t>kh¸c</a:t>
            </a:r>
            <a:r>
              <a:rPr lang="en-US" sz="2000" i="1" dirty="0">
                <a:latin typeface=".VnTime" pitchFamily="34" charset="0"/>
              </a:rPr>
              <a:t>”</a:t>
            </a:r>
          </a:p>
        </p:txBody>
      </p:sp>
      <p:sp>
        <p:nvSpPr>
          <p:cNvPr id="33812" name="Text Box 20"/>
          <p:cNvSpPr txBox="1">
            <a:spLocks noChangeArrowheads="1"/>
          </p:cNvSpPr>
          <p:nvPr/>
        </p:nvSpPr>
        <p:spPr bwMode="auto">
          <a:xfrm>
            <a:off x="0" y="4114800"/>
            <a:ext cx="9448800" cy="1015663"/>
          </a:xfrm>
          <a:prstGeom prst="rect">
            <a:avLst/>
          </a:prstGeom>
          <a:noFill/>
          <a:ln w="9525">
            <a:noFill/>
            <a:miter lim="800000"/>
            <a:headEnd/>
            <a:tailEnd/>
          </a:ln>
          <a:effectLst/>
        </p:spPr>
        <p:txBody>
          <a:bodyPr>
            <a:spAutoFit/>
          </a:bodyPr>
          <a:lstStyle/>
          <a:p>
            <a:pPr>
              <a:spcBef>
                <a:spcPct val="50000"/>
              </a:spcBef>
            </a:pPr>
            <a:r>
              <a:rPr lang="en-US" sz="2000" i="1" dirty="0">
                <a:solidFill>
                  <a:srgbClr val="C00000"/>
                </a:solidFill>
                <a:latin typeface=".VnTime" pitchFamily="34" charset="0"/>
              </a:rPr>
              <a:t>- </a:t>
            </a:r>
            <a:r>
              <a:rPr lang="en-US" sz="2000" dirty="0">
                <a:solidFill>
                  <a:srgbClr val="C00000"/>
                </a:solidFill>
                <a:latin typeface=".VnTime" pitchFamily="34" charset="0"/>
              </a:rPr>
              <a:t>V× </a:t>
            </a:r>
            <a:r>
              <a:rPr lang="en-US" sz="2000" dirty="0" err="1">
                <a:solidFill>
                  <a:srgbClr val="C00000"/>
                </a:solidFill>
                <a:latin typeface=".VnTime" pitchFamily="34" charset="0"/>
              </a:rPr>
              <a:t>ng­êi</a:t>
            </a:r>
            <a:r>
              <a:rPr lang="en-US" sz="2000" dirty="0">
                <a:solidFill>
                  <a:srgbClr val="C00000"/>
                </a:solidFill>
                <a:latin typeface=".VnTime" pitchFamily="34" charset="0"/>
              </a:rPr>
              <a:t> </a:t>
            </a:r>
            <a:r>
              <a:rPr lang="en-US" sz="2000" dirty="0" err="1">
                <a:solidFill>
                  <a:srgbClr val="C00000"/>
                </a:solidFill>
                <a:latin typeface=".VnTime" pitchFamily="34" charset="0"/>
              </a:rPr>
              <a:t>tèt</a:t>
            </a:r>
            <a:r>
              <a:rPr lang="en-US" sz="2000" dirty="0">
                <a:solidFill>
                  <a:srgbClr val="C00000"/>
                </a:solidFill>
                <a:latin typeface=".VnTime" pitchFamily="34" charset="0"/>
              </a:rPr>
              <a:t> </a:t>
            </a:r>
            <a:r>
              <a:rPr lang="en-US" sz="2000" dirty="0" err="1">
                <a:solidFill>
                  <a:srgbClr val="C00000"/>
                </a:solidFill>
                <a:latin typeface=".VnTime" pitchFamily="34" charset="0"/>
              </a:rPr>
              <a:t>nh</a:t>
            </a:r>
            <a:r>
              <a:rPr lang="en-US" sz="2000" dirty="0">
                <a:solidFill>
                  <a:srgbClr val="C00000"/>
                </a:solidFill>
                <a:latin typeface=".VnTime" pitchFamily="34" charset="0"/>
              </a:rPr>
              <a:t>­ </a:t>
            </a:r>
            <a:r>
              <a:rPr lang="en-US" sz="2000" dirty="0" err="1">
                <a:solidFill>
                  <a:srgbClr val="C00000"/>
                </a:solidFill>
                <a:latin typeface=".VnTime" pitchFamily="34" charset="0"/>
              </a:rPr>
              <a:t>l·o</a:t>
            </a:r>
            <a:r>
              <a:rPr lang="en-US" sz="2000" dirty="0">
                <a:solidFill>
                  <a:srgbClr val="C00000"/>
                </a:solidFill>
                <a:latin typeface=".VnTime" pitchFamily="34" charset="0"/>
              </a:rPr>
              <a:t> H¹c mµ </a:t>
            </a:r>
            <a:r>
              <a:rPr lang="en-US" sz="2000" dirty="0" err="1">
                <a:solidFill>
                  <a:srgbClr val="C00000"/>
                </a:solidFill>
                <a:latin typeface=".VnTime" pitchFamily="34" charset="0"/>
              </a:rPr>
              <a:t>vÉn</a:t>
            </a:r>
            <a:r>
              <a:rPr lang="en-US" sz="2000" dirty="0">
                <a:solidFill>
                  <a:srgbClr val="C00000"/>
                </a:solidFill>
                <a:latin typeface=".VnTime" pitchFamily="34" charset="0"/>
              </a:rPr>
              <a:t> </a:t>
            </a:r>
            <a:r>
              <a:rPr lang="en-US" sz="2000" dirty="0" err="1">
                <a:solidFill>
                  <a:srgbClr val="C00000"/>
                </a:solidFill>
                <a:latin typeface=".VnTime" pitchFamily="34" charset="0"/>
              </a:rPr>
              <a:t>hoµn</a:t>
            </a:r>
            <a:r>
              <a:rPr lang="en-US" sz="2000" dirty="0">
                <a:solidFill>
                  <a:srgbClr val="C00000"/>
                </a:solidFill>
                <a:latin typeface=".VnTime" pitchFamily="34" charset="0"/>
              </a:rPr>
              <a:t> </a:t>
            </a:r>
            <a:r>
              <a:rPr lang="en-US" sz="2000" dirty="0" err="1">
                <a:solidFill>
                  <a:srgbClr val="C00000"/>
                </a:solidFill>
                <a:latin typeface=".VnTime" pitchFamily="34" charset="0"/>
              </a:rPr>
              <a:t>toµn</a:t>
            </a:r>
            <a:r>
              <a:rPr lang="en-US" sz="2000" dirty="0">
                <a:solidFill>
                  <a:srgbClr val="C00000"/>
                </a:solidFill>
                <a:latin typeface=".VnTime" pitchFamily="34" charset="0"/>
              </a:rPr>
              <a:t> v« </a:t>
            </a:r>
            <a:r>
              <a:rPr lang="en-US" sz="2000" dirty="0" err="1">
                <a:solidFill>
                  <a:srgbClr val="C00000"/>
                </a:solidFill>
                <a:latin typeface=".VnTime" pitchFamily="34" charset="0"/>
              </a:rPr>
              <a:t>väng</a:t>
            </a:r>
            <a:r>
              <a:rPr lang="en-US" sz="2000" dirty="0">
                <a:solidFill>
                  <a:srgbClr val="C00000"/>
                </a:solidFill>
                <a:latin typeface=".VnTime" pitchFamily="34" charset="0"/>
              </a:rPr>
              <a:t>, </a:t>
            </a:r>
            <a:r>
              <a:rPr lang="en-US" sz="2000" dirty="0" err="1">
                <a:solidFill>
                  <a:srgbClr val="C00000"/>
                </a:solidFill>
                <a:latin typeface=".VnTime" pitchFamily="34" charset="0"/>
              </a:rPr>
              <a:t>ph¶i</a:t>
            </a:r>
            <a:r>
              <a:rPr lang="en-US" sz="2000" dirty="0">
                <a:solidFill>
                  <a:srgbClr val="C00000"/>
                </a:solidFill>
                <a:latin typeface=".VnTime" pitchFamily="34" charset="0"/>
              </a:rPr>
              <a:t> </a:t>
            </a:r>
            <a:r>
              <a:rPr lang="en-US" sz="2000" dirty="0" err="1">
                <a:solidFill>
                  <a:srgbClr val="C00000"/>
                </a:solidFill>
                <a:latin typeface=".VnTime" pitchFamily="34" charset="0"/>
              </a:rPr>
              <a:t>t×m</a:t>
            </a:r>
            <a:r>
              <a:rPr lang="en-US" sz="2000" dirty="0">
                <a:solidFill>
                  <a:srgbClr val="C00000"/>
                </a:solidFill>
                <a:latin typeface=".VnTime" pitchFamily="34" charset="0"/>
              </a:rPr>
              <a:t> ®</a:t>
            </a:r>
            <a:r>
              <a:rPr lang="en-US" sz="2000" dirty="0" err="1">
                <a:solidFill>
                  <a:srgbClr val="C00000"/>
                </a:solidFill>
                <a:latin typeface=".VnTime" pitchFamily="34" charset="0"/>
              </a:rPr>
              <a:t>Õn</a:t>
            </a:r>
            <a:r>
              <a:rPr lang="en-US" sz="2000" dirty="0">
                <a:solidFill>
                  <a:srgbClr val="C00000"/>
                </a:solidFill>
                <a:latin typeface=".VnTime" pitchFamily="34" charset="0"/>
              </a:rPr>
              <a:t> </a:t>
            </a:r>
            <a:r>
              <a:rPr lang="en-US" sz="2000" dirty="0" err="1">
                <a:solidFill>
                  <a:srgbClr val="C00000"/>
                </a:solidFill>
                <a:latin typeface=".VnTime" pitchFamily="34" charset="0"/>
              </a:rPr>
              <a:t>c¸i</a:t>
            </a:r>
            <a:r>
              <a:rPr lang="en-US" sz="2000" dirty="0">
                <a:solidFill>
                  <a:srgbClr val="C00000"/>
                </a:solidFill>
                <a:latin typeface=".VnTime" pitchFamily="34" charset="0"/>
              </a:rPr>
              <a:t> </a:t>
            </a:r>
            <a:r>
              <a:rPr lang="en-US" sz="2000" dirty="0" err="1">
                <a:solidFill>
                  <a:srgbClr val="C00000"/>
                </a:solidFill>
                <a:latin typeface=".VnTime" pitchFamily="34" charset="0"/>
              </a:rPr>
              <a:t>chÕt</a:t>
            </a:r>
            <a:r>
              <a:rPr lang="en-US" sz="2000" dirty="0">
                <a:solidFill>
                  <a:srgbClr val="C00000"/>
                </a:solidFill>
                <a:latin typeface=".VnTime" pitchFamily="34" charset="0"/>
              </a:rPr>
              <a:t> </a:t>
            </a:r>
            <a:r>
              <a:rPr lang="en-US" sz="2000" dirty="0" err="1">
                <a:solidFill>
                  <a:srgbClr val="C00000"/>
                </a:solidFill>
                <a:latin typeface=".VnTime" pitchFamily="34" charset="0"/>
              </a:rPr>
              <a:t>nh</a:t>
            </a:r>
            <a:r>
              <a:rPr lang="en-US" sz="2000" dirty="0">
                <a:solidFill>
                  <a:srgbClr val="C00000"/>
                </a:solidFill>
                <a:latin typeface=".VnTime" pitchFamily="34" charset="0"/>
              </a:rPr>
              <a:t>­ lµ </a:t>
            </a:r>
            <a:r>
              <a:rPr lang="en-US" sz="2000" dirty="0" err="1">
                <a:solidFill>
                  <a:srgbClr val="C00000"/>
                </a:solidFill>
                <a:latin typeface=".VnTime" pitchFamily="34" charset="0"/>
              </a:rPr>
              <a:t>sù</a:t>
            </a:r>
            <a:r>
              <a:rPr lang="en-US" sz="2000" dirty="0">
                <a:solidFill>
                  <a:srgbClr val="C00000"/>
                </a:solidFill>
                <a:latin typeface=".VnTime" pitchFamily="34" charset="0"/>
              </a:rPr>
              <a:t> </a:t>
            </a:r>
            <a:r>
              <a:rPr lang="en-US" sz="2000" dirty="0" err="1">
                <a:solidFill>
                  <a:srgbClr val="C00000"/>
                </a:solidFill>
                <a:latin typeface=".VnTime" pitchFamily="34" charset="0"/>
              </a:rPr>
              <a:t>gi¶i</a:t>
            </a:r>
            <a:r>
              <a:rPr lang="en-US" sz="2000" dirty="0">
                <a:solidFill>
                  <a:srgbClr val="C00000"/>
                </a:solidFill>
                <a:latin typeface=".VnTime" pitchFamily="34" charset="0"/>
              </a:rPr>
              <a:t> </a:t>
            </a:r>
            <a:r>
              <a:rPr lang="en-US" sz="2000" dirty="0" err="1">
                <a:solidFill>
                  <a:srgbClr val="C00000"/>
                </a:solidFill>
                <a:latin typeface=".VnTime" pitchFamily="34" charset="0"/>
              </a:rPr>
              <a:t>tho¸t</a:t>
            </a:r>
            <a:r>
              <a:rPr lang="en-US" sz="2000" dirty="0">
                <a:solidFill>
                  <a:srgbClr val="C00000"/>
                </a:solidFill>
                <a:latin typeface=".VnTime" pitchFamily="34" charset="0"/>
              </a:rPr>
              <a:t> </a:t>
            </a:r>
            <a:r>
              <a:rPr lang="en-US" sz="2000" dirty="0" err="1">
                <a:solidFill>
                  <a:srgbClr val="C00000"/>
                </a:solidFill>
                <a:latin typeface=".VnTime" pitchFamily="34" charset="0"/>
              </a:rPr>
              <a:t>tù</a:t>
            </a:r>
            <a:r>
              <a:rPr lang="en-US" sz="2000" dirty="0">
                <a:solidFill>
                  <a:srgbClr val="C00000"/>
                </a:solidFill>
                <a:latin typeface=".VnTime" pitchFamily="34" charset="0"/>
              </a:rPr>
              <a:t> </a:t>
            </a:r>
            <a:r>
              <a:rPr lang="en-US" sz="2000" dirty="0" err="1">
                <a:solidFill>
                  <a:srgbClr val="C00000"/>
                </a:solidFill>
                <a:latin typeface=".VnTime" pitchFamily="34" charset="0"/>
              </a:rPr>
              <a:t>nguyÖn</a:t>
            </a:r>
            <a:r>
              <a:rPr lang="en-US" sz="2000" dirty="0">
                <a:solidFill>
                  <a:srgbClr val="C00000"/>
                </a:solidFill>
                <a:latin typeface=".VnTime" pitchFamily="34" charset="0"/>
              </a:rPr>
              <a:t> vµ </a:t>
            </a:r>
            <a:r>
              <a:rPr lang="en-US" sz="2000" dirty="0" err="1">
                <a:solidFill>
                  <a:srgbClr val="C00000"/>
                </a:solidFill>
                <a:latin typeface=".VnTime" pitchFamily="34" charset="0"/>
              </a:rPr>
              <a:t>bÊt</a:t>
            </a:r>
            <a:r>
              <a:rPr lang="en-US" sz="2000" dirty="0">
                <a:solidFill>
                  <a:srgbClr val="C00000"/>
                </a:solidFill>
                <a:latin typeface=".VnTime" pitchFamily="34" charset="0"/>
              </a:rPr>
              <a:t> ®¾c </a:t>
            </a:r>
            <a:r>
              <a:rPr lang="en-US" sz="2000" dirty="0" err="1">
                <a:solidFill>
                  <a:srgbClr val="C00000"/>
                </a:solidFill>
                <a:latin typeface=".VnTime" pitchFamily="34" charset="0"/>
              </a:rPr>
              <a:t>dÜ</a:t>
            </a:r>
            <a:r>
              <a:rPr lang="en-US" sz="2000" dirty="0">
                <a:solidFill>
                  <a:srgbClr val="C00000"/>
                </a:solidFill>
                <a:latin typeface=".VnTime" pitchFamily="34" charset="0"/>
              </a:rPr>
              <a:t>. </a:t>
            </a:r>
            <a:r>
              <a:rPr lang="en-US" sz="2000" dirty="0" err="1">
                <a:solidFill>
                  <a:srgbClr val="C00000"/>
                </a:solidFill>
                <a:latin typeface=".VnTime" pitchFamily="34" charset="0"/>
              </a:rPr>
              <a:t>MÆt</a:t>
            </a:r>
            <a:r>
              <a:rPr lang="en-US" sz="2000" dirty="0">
                <a:solidFill>
                  <a:srgbClr val="C00000"/>
                </a:solidFill>
                <a:latin typeface=".VnTime" pitchFamily="34" charset="0"/>
              </a:rPr>
              <a:t> </a:t>
            </a:r>
            <a:r>
              <a:rPr lang="en-US" sz="2000" dirty="0" err="1">
                <a:solidFill>
                  <a:srgbClr val="C00000"/>
                </a:solidFill>
                <a:latin typeface=".VnTime" pitchFamily="34" charset="0"/>
              </a:rPr>
              <a:t>kh¸c</a:t>
            </a:r>
            <a:r>
              <a:rPr lang="en-US" sz="2000" dirty="0">
                <a:solidFill>
                  <a:srgbClr val="C00000"/>
                </a:solidFill>
                <a:latin typeface=".VnTime" pitchFamily="34" charset="0"/>
              </a:rPr>
              <a:t> </a:t>
            </a:r>
            <a:r>
              <a:rPr lang="en-US" sz="2000" dirty="0" err="1">
                <a:solidFill>
                  <a:srgbClr val="C00000"/>
                </a:solidFill>
                <a:latin typeface=".VnTime" pitchFamily="34" charset="0"/>
              </a:rPr>
              <a:t>l·o</a:t>
            </a:r>
            <a:r>
              <a:rPr lang="en-US" sz="2000" dirty="0">
                <a:solidFill>
                  <a:srgbClr val="C00000"/>
                </a:solidFill>
                <a:latin typeface=".VnTime" pitchFamily="34" charset="0"/>
              </a:rPr>
              <a:t> H¹c </a:t>
            </a:r>
            <a:r>
              <a:rPr lang="en-US" sz="2000" dirty="0" err="1">
                <a:solidFill>
                  <a:srgbClr val="C00000"/>
                </a:solidFill>
                <a:latin typeface=".VnTime" pitchFamily="34" charset="0"/>
              </a:rPr>
              <a:t>chÕt</a:t>
            </a:r>
            <a:r>
              <a:rPr lang="en-US" sz="2000" dirty="0">
                <a:solidFill>
                  <a:srgbClr val="C00000"/>
                </a:solidFill>
                <a:latin typeface=".VnTime" pitchFamily="34" charset="0"/>
              </a:rPr>
              <a:t> </a:t>
            </a:r>
            <a:r>
              <a:rPr lang="en-US" sz="2000" dirty="0" err="1">
                <a:solidFill>
                  <a:srgbClr val="C00000"/>
                </a:solidFill>
                <a:latin typeface=".VnTime" pitchFamily="34" charset="0"/>
              </a:rPr>
              <a:t>kh«ng</a:t>
            </a:r>
            <a:r>
              <a:rPr lang="en-US" sz="2000" dirty="0">
                <a:solidFill>
                  <a:srgbClr val="C00000"/>
                </a:solidFill>
                <a:latin typeface=".VnTime" pitchFamily="34" charset="0"/>
              </a:rPr>
              <a:t> </a:t>
            </a:r>
            <a:r>
              <a:rPr lang="en-US" sz="2000" dirty="0" err="1">
                <a:solidFill>
                  <a:srgbClr val="C00000"/>
                </a:solidFill>
                <a:latin typeface=".VnTime" pitchFamily="34" charset="0"/>
              </a:rPr>
              <a:t>ph¶i</a:t>
            </a:r>
            <a:r>
              <a:rPr lang="en-US" sz="2000" dirty="0">
                <a:solidFill>
                  <a:srgbClr val="C00000"/>
                </a:solidFill>
                <a:latin typeface=".VnTime" pitchFamily="34" charset="0"/>
              </a:rPr>
              <a:t> </a:t>
            </a:r>
            <a:r>
              <a:rPr lang="en-US" sz="2000" dirty="0" err="1">
                <a:solidFill>
                  <a:srgbClr val="C00000"/>
                </a:solidFill>
                <a:latin typeface=".VnTime" pitchFamily="34" charset="0"/>
              </a:rPr>
              <a:t>ai</a:t>
            </a:r>
            <a:r>
              <a:rPr lang="en-US" sz="2000" dirty="0">
                <a:solidFill>
                  <a:srgbClr val="C00000"/>
                </a:solidFill>
                <a:latin typeface=".VnTime" pitchFamily="34" charset="0"/>
              </a:rPr>
              <a:t> </a:t>
            </a:r>
            <a:r>
              <a:rPr lang="en-US" sz="2000" dirty="0" err="1">
                <a:solidFill>
                  <a:srgbClr val="C00000"/>
                </a:solidFill>
                <a:latin typeface=".VnTime" pitchFamily="34" charset="0"/>
              </a:rPr>
              <a:t>còng</a:t>
            </a:r>
            <a:r>
              <a:rPr lang="en-US" sz="2000" dirty="0">
                <a:solidFill>
                  <a:srgbClr val="C00000"/>
                </a:solidFill>
                <a:latin typeface=".VnTime" pitchFamily="34" charset="0"/>
              </a:rPr>
              <a:t> </a:t>
            </a:r>
            <a:r>
              <a:rPr lang="en-US" sz="2000" dirty="0" err="1">
                <a:solidFill>
                  <a:srgbClr val="C00000"/>
                </a:solidFill>
                <a:latin typeface=".VnTime" pitchFamily="34" charset="0"/>
              </a:rPr>
              <a:t>biÕt</a:t>
            </a:r>
            <a:r>
              <a:rPr lang="en-US" sz="2000" dirty="0">
                <a:solidFill>
                  <a:srgbClr val="C00000"/>
                </a:solidFill>
                <a:latin typeface=".VnTime" pitchFamily="34" charset="0"/>
              </a:rPr>
              <a:t> </a:t>
            </a:r>
            <a:r>
              <a:rPr lang="en-US" sz="2000" dirty="0" err="1">
                <a:solidFill>
                  <a:srgbClr val="C00000"/>
                </a:solidFill>
                <a:latin typeface=".VnTime" pitchFamily="34" charset="0"/>
              </a:rPr>
              <a:t>râ</a:t>
            </a:r>
            <a:r>
              <a:rPr lang="en-US" sz="2000" dirty="0">
                <a:solidFill>
                  <a:srgbClr val="C00000"/>
                </a:solidFill>
                <a:latin typeface=".VnTime" pitchFamily="34" charset="0"/>
              </a:rPr>
              <a:t> </a:t>
            </a:r>
            <a:r>
              <a:rPr lang="en-US" sz="2000" dirty="0" err="1">
                <a:solidFill>
                  <a:srgbClr val="C00000"/>
                </a:solidFill>
                <a:latin typeface=".VnTime" pitchFamily="34" charset="0"/>
              </a:rPr>
              <a:t>nguyªn</a:t>
            </a:r>
            <a:r>
              <a:rPr lang="en-US" sz="2000" dirty="0">
                <a:solidFill>
                  <a:srgbClr val="C00000"/>
                </a:solidFill>
                <a:latin typeface=".VnTime" pitchFamily="34" charset="0"/>
              </a:rPr>
              <a:t> </a:t>
            </a:r>
            <a:r>
              <a:rPr lang="en-US" sz="2000" dirty="0" err="1">
                <a:solidFill>
                  <a:srgbClr val="C00000"/>
                </a:solidFill>
                <a:latin typeface=".VnTime" pitchFamily="34" charset="0"/>
              </a:rPr>
              <a:t>nh©n</a:t>
            </a:r>
            <a:r>
              <a:rPr lang="en-US" sz="2000" dirty="0">
                <a:solidFill>
                  <a:srgbClr val="C00000"/>
                </a:solidFill>
                <a:latin typeface=".VnTime" pitchFamily="34"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33796"/>
                                        </p:tgtEl>
                                        <p:attrNameLst>
                                          <p:attrName>style.visibility</p:attrName>
                                        </p:attrNameLst>
                                      </p:cBhvr>
                                      <p:to>
                                        <p:strVal val="visible"/>
                                      </p:to>
                                    </p:set>
                                    <p:animEffect transition="in" filter="checkerboard(across)">
                                      <p:cBhvr>
                                        <p:cTn id="7" dur="500"/>
                                        <p:tgtEl>
                                          <p:spTgt spid="33796"/>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33797"/>
                                        </p:tgtEl>
                                        <p:attrNameLst>
                                          <p:attrName>style.visibility</p:attrName>
                                        </p:attrNameLst>
                                      </p:cBhvr>
                                      <p:to>
                                        <p:strVal val="visible"/>
                                      </p:to>
                                    </p:set>
                                    <p:animEffect transition="in" filter="checkerboard(across)">
                                      <p:cBhvr>
                                        <p:cTn id="10" dur="500"/>
                                        <p:tgtEl>
                                          <p:spTgt spid="33797"/>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33798"/>
                                        </p:tgtEl>
                                        <p:attrNameLst>
                                          <p:attrName>style.visibility</p:attrName>
                                        </p:attrNameLst>
                                      </p:cBhvr>
                                      <p:to>
                                        <p:strVal val="visible"/>
                                      </p:to>
                                    </p:set>
                                    <p:animEffect transition="in" filter="checkerboard(across)">
                                      <p:cBhvr>
                                        <p:cTn id="13" dur="500"/>
                                        <p:tgtEl>
                                          <p:spTgt spid="33798"/>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33800"/>
                                        </p:tgtEl>
                                        <p:attrNameLst>
                                          <p:attrName>style.visibility</p:attrName>
                                        </p:attrNameLst>
                                      </p:cBhvr>
                                      <p:to>
                                        <p:strVal val="visible"/>
                                      </p:to>
                                    </p:set>
                                    <p:animEffect transition="in" filter="checkerboard(across)">
                                      <p:cBhvr>
                                        <p:cTn id="16" dur="500"/>
                                        <p:tgtEl>
                                          <p:spTgt spid="33800"/>
                                        </p:tgtEl>
                                      </p:cBhvr>
                                    </p:animEffect>
                                  </p:childTnLst>
                                </p:cTn>
                              </p:par>
                              <p:par>
                                <p:cTn id="17" presetID="5" presetClass="entr" presetSubtype="10" fill="hold" grpId="0" nodeType="withEffect">
                                  <p:stCondLst>
                                    <p:cond delay="0"/>
                                  </p:stCondLst>
                                  <p:childTnLst>
                                    <p:set>
                                      <p:cBhvr>
                                        <p:cTn id="18" dur="1" fill="hold">
                                          <p:stCondLst>
                                            <p:cond delay="0"/>
                                          </p:stCondLst>
                                        </p:cTn>
                                        <p:tgtEl>
                                          <p:spTgt spid="33799"/>
                                        </p:tgtEl>
                                        <p:attrNameLst>
                                          <p:attrName>style.visibility</p:attrName>
                                        </p:attrNameLst>
                                      </p:cBhvr>
                                      <p:to>
                                        <p:strVal val="visible"/>
                                      </p:to>
                                    </p:set>
                                    <p:animEffect transition="in" filter="checkerboard(across)">
                                      <p:cBhvr>
                                        <p:cTn id="19" dur="500"/>
                                        <p:tgtEl>
                                          <p:spTgt spid="33799"/>
                                        </p:tgtEl>
                                      </p:cBhvr>
                                    </p:animEffect>
                                  </p:childTnLst>
                                </p:cTn>
                              </p:par>
                              <p:par>
                                <p:cTn id="20" presetID="5" presetClass="entr" presetSubtype="10" fill="hold" grpId="0" nodeType="withEffect">
                                  <p:stCondLst>
                                    <p:cond delay="0"/>
                                  </p:stCondLst>
                                  <p:childTnLst>
                                    <p:set>
                                      <p:cBhvr>
                                        <p:cTn id="21" dur="1" fill="hold">
                                          <p:stCondLst>
                                            <p:cond delay="0"/>
                                          </p:stCondLst>
                                        </p:cTn>
                                        <p:tgtEl>
                                          <p:spTgt spid="33801"/>
                                        </p:tgtEl>
                                        <p:attrNameLst>
                                          <p:attrName>style.visibility</p:attrName>
                                        </p:attrNameLst>
                                      </p:cBhvr>
                                      <p:to>
                                        <p:strVal val="visible"/>
                                      </p:to>
                                    </p:set>
                                    <p:animEffect transition="in" filter="checkerboard(across)">
                                      <p:cBhvr>
                                        <p:cTn id="22" dur="500"/>
                                        <p:tgtEl>
                                          <p:spTgt spid="33801"/>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33804"/>
                                        </p:tgtEl>
                                        <p:attrNameLst>
                                          <p:attrName>style.visibility</p:attrName>
                                        </p:attrNameLst>
                                      </p:cBhvr>
                                      <p:to>
                                        <p:strVal val="visible"/>
                                      </p:to>
                                    </p:set>
                                    <p:animEffect transition="in" filter="box(in)">
                                      <p:cBhvr>
                                        <p:cTn id="27" dur="500"/>
                                        <p:tgtEl>
                                          <p:spTgt spid="33804"/>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33810"/>
                                        </p:tgtEl>
                                        <p:attrNameLst>
                                          <p:attrName>style.visibility</p:attrName>
                                        </p:attrNameLst>
                                      </p:cBhvr>
                                      <p:to>
                                        <p:strVal val="visible"/>
                                      </p:to>
                                    </p:set>
                                    <p:animEffect transition="in" filter="box(in)">
                                      <p:cBhvr>
                                        <p:cTn id="32" dur="500"/>
                                        <p:tgtEl>
                                          <p:spTgt spid="33810"/>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grpId="0" nodeType="clickEffect">
                                  <p:stCondLst>
                                    <p:cond delay="0"/>
                                  </p:stCondLst>
                                  <p:childTnLst>
                                    <p:set>
                                      <p:cBhvr>
                                        <p:cTn id="36" dur="1" fill="hold">
                                          <p:stCondLst>
                                            <p:cond delay="0"/>
                                          </p:stCondLst>
                                        </p:cTn>
                                        <p:tgtEl>
                                          <p:spTgt spid="33808"/>
                                        </p:tgtEl>
                                        <p:attrNameLst>
                                          <p:attrName>style.visibility</p:attrName>
                                        </p:attrNameLst>
                                      </p:cBhvr>
                                      <p:to>
                                        <p:strVal val="visible"/>
                                      </p:to>
                                    </p:set>
                                    <p:animEffect transition="in" filter="box(in)">
                                      <p:cBhvr>
                                        <p:cTn id="37" dur="500"/>
                                        <p:tgtEl>
                                          <p:spTgt spid="33808"/>
                                        </p:tgtEl>
                                      </p:cBhvr>
                                    </p:animEffect>
                                  </p:childTnLst>
                                </p:cTn>
                              </p:par>
                            </p:childTnLst>
                          </p:cTn>
                        </p:par>
                      </p:childTnLst>
                    </p:cTn>
                  </p:par>
                  <p:par>
                    <p:cTn id="38" fill="hold">
                      <p:stCondLst>
                        <p:cond delay="indefinite"/>
                      </p:stCondLst>
                      <p:childTnLst>
                        <p:par>
                          <p:cTn id="39" fill="hold">
                            <p:stCondLst>
                              <p:cond delay="0"/>
                            </p:stCondLst>
                            <p:childTnLst>
                              <p:par>
                                <p:cTn id="40" presetID="4" presetClass="entr" presetSubtype="16" fill="hold" grpId="0" nodeType="clickEffect">
                                  <p:stCondLst>
                                    <p:cond delay="0"/>
                                  </p:stCondLst>
                                  <p:childTnLst>
                                    <p:set>
                                      <p:cBhvr>
                                        <p:cTn id="41" dur="1" fill="hold">
                                          <p:stCondLst>
                                            <p:cond delay="0"/>
                                          </p:stCondLst>
                                        </p:cTn>
                                        <p:tgtEl>
                                          <p:spTgt spid="33811"/>
                                        </p:tgtEl>
                                        <p:attrNameLst>
                                          <p:attrName>style.visibility</p:attrName>
                                        </p:attrNameLst>
                                      </p:cBhvr>
                                      <p:to>
                                        <p:strVal val="visible"/>
                                      </p:to>
                                    </p:set>
                                    <p:animEffect transition="in" filter="box(in)">
                                      <p:cBhvr>
                                        <p:cTn id="42" dur="500"/>
                                        <p:tgtEl>
                                          <p:spTgt spid="33811"/>
                                        </p:tgtEl>
                                      </p:cBhvr>
                                    </p:animEffect>
                                  </p:childTnLst>
                                </p:cTn>
                              </p:par>
                            </p:childTnLst>
                          </p:cTn>
                        </p:par>
                      </p:childTnLst>
                    </p:cTn>
                  </p:par>
                  <p:par>
                    <p:cTn id="43" fill="hold">
                      <p:stCondLst>
                        <p:cond delay="indefinite"/>
                      </p:stCondLst>
                      <p:childTnLst>
                        <p:par>
                          <p:cTn id="44" fill="hold">
                            <p:stCondLst>
                              <p:cond delay="0"/>
                            </p:stCondLst>
                            <p:childTnLst>
                              <p:par>
                                <p:cTn id="45" presetID="4" presetClass="entr" presetSubtype="16" fill="hold" grpId="0" nodeType="clickEffect">
                                  <p:stCondLst>
                                    <p:cond delay="0"/>
                                  </p:stCondLst>
                                  <p:childTnLst>
                                    <p:set>
                                      <p:cBhvr>
                                        <p:cTn id="46" dur="1" fill="hold">
                                          <p:stCondLst>
                                            <p:cond delay="0"/>
                                          </p:stCondLst>
                                        </p:cTn>
                                        <p:tgtEl>
                                          <p:spTgt spid="33812"/>
                                        </p:tgtEl>
                                        <p:attrNameLst>
                                          <p:attrName>style.visibility</p:attrName>
                                        </p:attrNameLst>
                                      </p:cBhvr>
                                      <p:to>
                                        <p:strVal val="visible"/>
                                      </p:to>
                                    </p:set>
                                    <p:animEffect transition="in" filter="box(in)">
                                      <p:cBhvr>
                                        <p:cTn id="47" dur="500"/>
                                        <p:tgtEl>
                                          <p:spTgt spid="338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6" grpId="0"/>
      <p:bldP spid="33797" grpId="0"/>
      <p:bldP spid="33798" grpId="0"/>
      <p:bldP spid="33799" grpId="0"/>
      <p:bldP spid="33800" grpId="0"/>
      <p:bldP spid="33801" grpId="0"/>
      <p:bldP spid="33804" grpId="0"/>
      <p:bldP spid="33808" grpId="0"/>
      <p:bldP spid="33810" grpId="0"/>
      <p:bldP spid="33811" grpId="0"/>
      <p:bldP spid="3381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61950"/>
            <a:ext cx="8286750" cy="4270773"/>
          </a:xfrm>
        </p:spPr>
        <p:txBody>
          <a:bodyPr/>
          <a:lstStyle/>
          <a:p>
            <a:pPr>
              <a:buNone/>
            </a:pPr>
            <a:r>
              <a:rPr lang="en-US" sz="2400" b="1" i="1" dirty="0" smtClean="0">
                <a:solidFill>
                  <a:srgbClr val="C00000"/>
                </a:solidFill>
                <a:latin typeface=".VnTime" pitchFamily="34" charset="0"/>
              </a:rPr>
              <a:t>=&gt;</a:t>
            </a:r>
          </a:p>
          <a:p>
            <a:pPr>
              <a:buNone/>
            </a:pPr>
            <a:r>
              <a:rPr lang="en-US" sz="2400" b="1" i="1" dirty="0" smtClean="0">
                <a:solidFill>
                  <a:srgbClr val="C00000"/>
                </a:solidFill>
                <a:latin typeface=".VnTime" pitchFamily="34" charset="0"/>
              </a:rPr>
              <a:t>  - </a:t>
            </a:r>
            <a:r>
              <a:rPr lang="en-US" sz="2400" b="1" i="1" dirty="0" err="1" smtClean="0">
                <a:solidFill>
                  <a:srgbClr val="C00000"/>
                </a:solidFill>
                <a:latin typeface=".VnTime" pitchFamily="34" charset="0"/>
              </a:rPr>
              <a:t>Ng­êi</a:t>
            </a:r>
            <a:r>
              <a:rPr lang="en-US" sz="2400" b="1" i="1" dirty="0" smtClean="0">
                <a:solidFill>
                  <a:srgbClr val="C00000"/>
                </a:solidFill>
                <a:latin typeface=".VnTime" pitchFamily="34" charset="0"/>
              </a:rPr>
              <a:t> </a:t>
            </a:r>
            <a:r>
              <a:rPr lang="en-US" sz="2400" b="1" i="1" dirty="0" err="1" smtClean="0">
                <a:solidFill>
                  <a:srgbClr val="C00000"/>
                </a:solidFill>
                <a:latin typeface=".VnTime" pitchFamily="34" charset="0"/>
              </a:rPr>
              <a:t>hiÓu</a:t>
            </a:r>
            <a:r>
              <a:rPr lang="en-US" sz="2400" b="1" i="1" dirty="0" smtClean="0">
                <a:solidFill>
                  <a:srgbClr val="C00000"/>
                </a:solidFill>
                <a:latin typeface=".VnTime" pitchFamily="34" charset="0"/>
              </a:rPr>
              <a:t> ®</a:t>
            </a:r>
            <a:r>
              <a:rPr lang="en-US" sz="2400" b="1" i="1" dirty="0" err="1" smtClean="0">
                <a:solidFill>
                  <a:srgbClr val="C00000"/>
                </a:solidFill>
                <a:latin typeface=".VnTime" pitchFamily="34" charset="0"/>
              </a:rPr>
              <a:t>êi</a:t>
            </a:r>
            <a:r>
              <a:rPr lang="en-US" sz="2400" b="1" i="1" dirty="0" smtClean="0">
                <a:solidFill>
                  <a:srgbClr val="C00000"/>
                </a:solidFill>
                <a:latin typeface=".VnTime" pitchFamily="34" charset="0"/>
              </a:rPr>
              <a:t>, </a:t>
            </a:r>
            <a:r>
              <a:rPr lang="en-US" sz="2400" b="1" i="1" dirty="0" err="1" smtClean="0">
                <a:solidFill>
                  <a:srgbClr val="C00000"/>
                </a:solidFill>
                <a:latin typeface=".VnTime" pitchFamily="34" charset="0"/>
              </a:rPr>
              <a:t>hiÓu</a:t>
            </a:r>
            <a:r>
              <a:rPr lang="en-US" sz="2400" b="1" i="1" dirty="0" smtClean="0">
                <a:solidFill>
                  <a:srgbClr val="C00000"/>
                </a:solidFill>
                <a:latin typeface=".VnTime" pitchFamily="34" charset="0"/>
              </a:rPr>
              <a:t> </a:t>
            </a:r>
            <a:r>
              <a:rPr lang="en-US" sz="2400" b="1" i="1" dirty="0" err="1" smtClean="0">
                <a:solidFill>
                  <a:srgbClr val="C00000"/>
                </a:solidFill>
                <a:latin typeface=".VnTime" pitchFamily="34" charset="0"/>
              </a:rPr>
              <a:t>ng­êi</a:t>
            </a:r>
            <a:r>
              <a:rPr lang="en-US" sz="2400" b="1" i="1" dirty="0" smtClean="0">
                <a:solidFill>
                  <a:srgbClr val="C00000"/>
                </a:solidFill>
                <a:latin typeface=".VnTime" pitchFamily="34" charset="0"/>
              </a:rPr>
              <a:t>, </a:t>
            </a:r>
            <a:r>
              <a:rPr lang="en-US" sz="2400" b="1" i="1" dirty="0" err="1" smtClean="0">
                <a:solidFill>
                  <a:srgbClr val="C00000"/>
                </a:solidFill>
                <a:latin typeface=".VnTime" pitchFamily="34" charset="0"/>
              </a:rPr>
              <a:t>cã</a:t>
            </a:r>
            <a:r>
              <a:rPr lang="en-US" sz="2400" b="1" i="1" dirty="0" smtClean="0">
                <a:solidFill>
                  <a:srgbClr val="C00000"/>
                </a:solidFill>
                <a:latin typeface=".VnTime" pitchFamily="34" charset="0"/>
              </a:rPr>
              <a:t> </a:t>
            </a:r>
            <a:r>
              <a:rPr lang="en-US" sz="2400" b="1" i="1" dirty="0" err="1" smtClean="0">
                <a:solidFill>
                  <a:srgbClr val="C00000"/>
                </a:solidFill>
                <a:latin typeface=".VnTime" pitchFamily="34" charset="0"/>
              </a:rPr>
              <a:t>lßng</a:t>
            </a:r>
            <a:r>
              <a:rPr lang="en-US" sz="2400" b="1" i="1" dirty="0" smtClean="0">
                <a:solidFill>
                  <a:srgbClr val="C00000"/>
                </a:solidFill>
                <a:latin typeface=".VnTime" pitchFamily="34" charset="0"/>
              </a:rPr>
              <a:t> </a:t>
            </a:r>
            <a:r>
              <a:rPr lang="en-US" sz="2400" b="1" i="1" dirty="0" err="1" smtClean="0">
                <a:solidFill>
                  <a:srgbClr val="C00000"/>
                </a:solidFill>
                <a:latin typeface=".VnTime" pitchFamily="34" charset="0"/>
              </a:rPr>
              <a:t>vÞ</a:t>
            </a:r>
            <a:r>
              <a:rPr lang="en-US" sz="2400" b="1" i="1" dirty="0" smtClean="0">
                <a:solidFill>
                  <a:srgbClr val="C00000"/>
                </a:solidFill>
                <a:latin typeface=".VnTime" pitchFamily="34" charset="0"/>
              </a:rPr>
              <a:t> </a:t>
            </a:r>
            <a:r>
              <a:rPr lang="en-US" sz="2400" b="1" i="1" dirty="0" err="1" smtClean="0">
                <a:solidFill>
                  <a:srgbClr val="C00000"/>
                </a:solidFill>
                <a:latin typeface=".VnTime" pitchFamily="34" charset="0"/>
              </a:rPr>
              <a:t>tha</a:t>
            </a:r>
            <a:r>
              <a:rPr lang="en-US" sz="2400" b="1" i="1" dirty="0" smtClean="0">
                <a:solidFill>
                  <a:srgbClr val="C00000"/>
                </a:solidFill>
                <a:latin typeface=".VnTime" pitchFamily="34" charset="0"/>
              </a:rPr>
              <a:t> </a:t>
            </a:r>
            <a:r>
              <a:rPr lang="en-US" sz="2400" b="1" i="1" dirty="0" err="1" smtClean="0">
                <a:solidFill>
                  <a:srgbClr val="C00000"/>
                </a:solidFill>
                <a:latin typeface=".VnTime" pitchFamily="34" charset="0"/>
              </a:rPr>
              <a:t>cao</a:t>
            </a:r>
            <a:r>
              <a:rPr lang="en-US" sz="2400" b="1" i="1" dirty="0" smtClean="0">
                <a:solidFill>
                  <a:srgbClr val="C00000"/>
                </a:solidFill>
                <a:latin typeface=".VnTime" pitchFamily="34" charset="0"/>
              </a:rPr>
              <a:t> c¶ vµ </a:t>
            </a:r>
            <a:r>
              <a:rPr lang="en-US" sz="2400" b="1" i="1" dirty="0" err="1" smtClean="0">
                <a:solidFill>
                  <a:srgbClr val="C00000"/>
                </a:solidFill>
                <a:latin typeface=".VnTime" pitchFamily="34" charset="0"/>
              </a:rPr>
              <a:t>chan</a:t>
            </a:r>
            <a:r>
              <a:rPr lang="en-US" sz="2400" b="1" i="1" dirty="0" smtClean="0">
                <a:solidFill>
                  <a:srgbClr val="C00000"/>
                </a:solidFill>
                <a:latin typeface=".VnTime" pitchFamily="34" charset="0"/>
              </a:rPr>
              <a:t> </a:t>
            </a:r>
            <a:r>
              <a:rPr lang="en-US" sz="2400" b="1" i="1" dirty="0" err="1" smtClean="0">
                <a:solidFill>
                  <a:srgbClr val="C00000"/>
                </a:solidFill>
                <a:latin typeface=".VnTime" pitchFamily="34" charset="0"/>
              </a:rPr>
              <a:t>chøa</a:t>
            </a:r>
            <a:r>
              <a:rPr lang="en-US" sz="2400" b="1" i="1" dirty="0" smtClean="0">
                <a:solidFill>
                  <a:srgbClr val="C00000"/>
                </a:solidFill>
                <a:latin typeface=".VnTime" pitchFamily="34" charset="0"/>
              </a:rPr>
              <a:t> </a:t>
            </a:r>
            <a:r>
              <a:rPr lang="en-US" sz="2400" b="1" i="1" dirty="0" err="1" smtClean="0">
                <a:solidFill>
                  <a:srgbClr val="C00000"/>
                </a:solidFill>
                <a:latin typeface=".VnTime" pitchFamily="34" charset="0"/>
              </a:rPr>
              <a:t>mét</a:t>
            </a:r>
            <a:r>
              <a:rPr lang="en-US" sz="2400" b="1" i="1" dirty="0" smtClean="0">
                <a:solidFill>
                  <a:srgbClr val="C00000"/>
                </a:solidFill>
                <a:latin typeface=".VnTime" pitchFamily="34" charset="0"/>
              </a:rPr>
              <a:t> </a:t>
            </a:r>
            <a:r>
              <a:rPr lang="en-US" sz="2400" b="1" i="1" dirty="0" err="1" smtClean="0">
                <a:solidFill>
                  <a:srgbClr val="C00000"/>
                </a:solidFill>
                <a:latin typeface=".VnTime" pitchFamily="34" charset="0"/>
              </a:rPr>
              <a:t>t×nh</a:t>
            </a:r>
            <a:r>
              <a:rPr lang="en-US" sz="2400" b="1" i="1" dirty="0" smtClean="0">
                <a:solidFill>
                  <a:srgbClr val="C00000"/>
                </a:solidFill>
                <a:latin typeface=".VnTime" pitchFamily="34" charset="0"/>
              </a:rPr>
              <a:t> </a:t>
            </a:r>
            <a:r>
              <a:rPr lang="en-US" sz="2400" b="1" i="1" dirty="0" err="1" smtClean="0">
                <a:solidFill>
                  <a:srgbClr val="C00000"/>
                </a:solidFill>
                <a:latin typeface=".VnTime" pitchFamily="34" charset="0"/>
              </a:rPr>
              <a:t>th­¬ng</a:t>
            </a:r>
            <a:r>
              <a:rPr lang="en-US" sz="2400" b="1" i="1" dirty="0" smtClean="0">
                <a:solidFill>
                  <a:srgbClr val="C00000"/>
                </a:solidFill>
                <a:latin typeface=".VnTime" pitchFamily="34" charset="0"/>
              </a:rPr>
              <a:t>, </a:t>
            </a:r>
            <a:r>
              <a:rPr lang="en-US" sz="2400" b="1" i="1" dirty="0" err="1" smtClean="0">
                <a:solidFill>
                  <a:srgbClr val="C00000"/>
                </a:solidFill>
                <a:latin typeface=".VnTime" pitchFamily="34" charset="0"/>
              </a:rPr>
              <a:t>lßng</a:t>
            </a:r>
            <a:r>
              <a:rPr lang="en-US" sz="2400" b="1" i="1" dirty="0" smtClean="0">
                <a:solidFill>
                  <a:srgbClr val="C00000"/>
                </a:solidFill>
                <a:latin typeface=".VnTime" pitchFamily="34" charset="0"/>
              </a:rPr>
              <a:t> </a:t>
            </a:r>
            <a:r>
              <a:rPr lang="en-US" sz="2400" b="1" i="1" dirty="0" err="1" smtClean="0">
                <a:solidFill>
                  <a:srgbClr val="C00000"/>
                </a:solidFill>
                <a:latin typeface=".VnTime" pitchFamily="34" charset="0"/>
              </a:rPr>
              <a:t>nh©n</a:t>
            </a:r>
            <a:r>
              <a:rPr lang="en-US" sz="2400" b="1" i="1" dirty="0" smtClean="0">
                <a:solidFill>
                  <a:srgbClr val="C00000"/>
                </a:solidFill>
                <a:latin typeface=".VnTime" pitchFamily="34" charset="0"/>
              </a:rPr>
              <a:t> ¸</a:t>
            </a:r>
            <a:r>
              <a:rPr lang="en-US" sz="2400" b="1" i="1" dirty="0" err="1" smtClean="0">
                <a:solidFill>
                  <a:srgbClr val="C00000"/>
                </a:solidFill>
                <a:latin typeface=".VnTime" pitchFamily="34" charset="0"/>
              </a:rPr>
              <a:t>i</a:t>
            </a:r>
            <a:r>
              <a:rPr lang="en-US" sz="2400" b="1" i="1" dirty="0" smtClean="0">
                <a:solidFill>
                  <a:srgbClr val="C00000"/>
                </a:solidFill>
                <a:latin typeface=".VnTime" pitchFamily="34" charset="0"/>
              </a:rPr>
              <a:t> </a:t>
            </a:r>
            <a:r>
              <a:rPr lang="en-US" sz="2400" b="1" i="1" dirty="0" err="1" smtClean="0">
                <a:solidFill>
                  <a:srgbClr val="C00000"/>
                </a:solidFill>
                <a:latin typeface=".VnTime" pitchFamily="34" charset="0"/>
              </a:rPr>
              <a:t>s©u</a:t>
            </a:r>
            <a:r>
              <a:rPr lang="en-US" sz="2400" b="1" i="1" dirty="0" smtClean="0">
                <a:solidFill>
                  <a:srgbClr val="C00000"/>
                </a:solidFill>
                <a:latin typeface=".VnTime" pitchFamily="34" charset="0"/>
              </a:rPr>
              <a:t> s¾c.</a:t>
            </a:r>
          </a:p>
          <a:p>
            <a:pPr>
              <a:buNone/>
            </a:pPr>
            <a:r>
              <a:rPr lang="en-US" sz="2400" b="1" i="1" dirty="0" smtClean="0">
                <a:solidFill>
                  <a:srgbClr val="C00000"/>
                </a:solidFill>
                <a:latin typeface=".VnTime" pitchFamily="34" charset="0"/>
              </a:rPr>
              <a:t>   - </a:t>
            </a:r>
            <a:r>
              <a:rPr lang="en-US" sz="2400" b="1" i="1" dirty="0" err="1" smtClean="0">
                <a:solidFill>
                  <a:srgbClr val="C00000"/>
                </a:solidFill>
                <a:latin typeface=".VnTime" pitchFamily="34" charset="0"/>
              </a:rPr>
              <a:t>Ng­êi</a:t>
            </a:r>
            <a:r>
              <a:rPr lang="en-US" sz="2400" b="1" i="1" dirty="0" smtClean="0">
                <a:solidFill>
                  <a:srgbClr val="C00000"/>
                </a:solidFill>
                <a:latin typeface=".VnTime" pitchFamily="34" charset="0"/>
              </a:rPr>
              <a:t> </a:t>
            </a:r>
            <a:r>
              <a:rPr lang="en-US" sz="2400" b="1" i="1" dirty="0" err="1" smtClean="0">
                <a:solidFill>
                  <a:srgbClr val="C00000"/>
                </a:solidFill>
                <a:latin typeface=".VnTime" pitchFamily="34" charset="0"/>
              </a:rPr>
              <a:t>träng</a:t>
            </a:r>
            <a:r>
              <a:rPr lang="en-US" sz="2400" b="1" i="1" dirty="0" smtClean="0">
                <a:solidFill>
                  <a:srgbClr val="C00000"/>
                </a:solidFill>
                <a:latin typeface=".VnTime" pitchFamily="34" charset="0"/>
              </a:rPr>
              <a:t> </a:t>
            </a:r>
            <a:r>
              <a:rPr lang="en-US" sz="2400" b="1" i="1" dirty="0" err="1" smtClean="0">
                <a:solidFill>
                  <a:srgbClr val="C00000"/>
                </a:solidFill>
                <a:latin typeface=".VnTime" pitchFamily="34" charset="0"/>
              </a:rPr>
              <a:t>nh©n</a:t>
            </a:r>
            <a:r>
              <a:rPr lang="en-US" sz="2400" b="1" i="1" dirty="0" smtClean="0">
                <a:solidFill>
                  <a:srgbClr val="C00000"/>
                </a:solidFill>
                <a:latin typeface=".VnTime" pitchFamily="34" charset="0"/>
              </a:rPr>
              <a:t> </a:t>
            </a:r>
            <a:r>
              <a:rPr lang="en-US" sz="2400" b="1" i="1" dirty="0" err="1" smtClean="0">
                <a:solidFill>
                  <a:srgbClr val="C00000"/>
                </a:solidFill>
                <a:latin typeface=".VnTime" pitchFamily="34" charset="0"/>
              </a:rPr>
              <a:t>c¸ch</a:t>
            </a:r>
            <a:r>
              <a:rPr lang="en-US" sz="2400" b="1" i="1" dirty="0" smtClean="0">
                <a:solidFill>
                  <a:srgbClr val="C00000"/>
                </a:solidFill>
                <a:latin typeface=".VnTime" pitchFamily="34" charset="0"/>
              </a:rPr>
              <a:t> </a:t>
            </a:r>
            <a:r>
              <a:rPr lang="en-US" sz="2400" b="1" i="1" dirty="0" err="1" smtClean="0">
                <a:solidFill>
                  <a:srgbClr val="C00000"/>
                </a:solidFill>
                <a:latin typeface=".VnTime" pitchFamily="34" charset="0"/>
              </a:rPr>
              <a:t>kh«ng</a:t>
            </a:r>
            <a:r>
              <a:rPr lang="en-US" sz="2400" b="1" i="1" dirty="0" smtClean="0">
                <a:solidFill>
                  <a:srgbClr val="C00000"/>
                </a:solidFill>
                <a:latin typeface=".VnTime" pitchFamily="34" charset="0"/>
              </a:rPr>
              <a:t> </a:t>
            </a:r>
            <a:r>
              <a:rPr lang="en-US" sz="2400" b="1" i="1" dirty="0" err="1" smtClean="0">
                <a:solidFill>
                  <a:srgbClr val="C00000"/>
                </a:solidFill>
                <a:latin typeface=".VnTime" pitchFamily="34" charset="0"/>
              </a:rPr>
              <a:t>mÊt</a:t>
            </a:r>
            <a:r>
              <a:rPr lang="en-US" sz="2400" b="1" i="1" dirty="0" smtClean="0">
                <a:solidFill>
                  <a:srgbClr val="C00000"/>
                </a:solidFill>
                <a:latin typeface=".VnTime" pitchFamily="34" charset="0"/>
              </a:rPr>
              <a:t> </a:t>
            </a:r>
            <a:r>
              <a:rPr lang="en-US" sz="2400" b="1" i="1" dirty="0" err="1" smtClean="0">
                <a:solidFill>
                  <a:srgbClr val="C00000"/>
                </a:solidFill>
                <a:latin typeface=".VnTime" pitchFamily="34" charset="0"/>
              </a:rPr>
              <a:t>lßng</a:t>
            </a:r>
            <a:r>
              <a:rPr lang="en-US" sz="2400" b="1" i="1" dirty="0" smtClean="0">
                <a:solidFill>
                  <a:srgbClr val="C00000"/>
                </a:solidFill>
                <a:latin typeface=".VnTime" pitchFamily="34" charset="0"/>
              </a:rPr>
              <a:t> tin </a:t>
            </a:r>
            <a:r>
              <a:rPr lang="en-US" sz="2400" b="1" i="1" dirty="0" err="1" smtClean="0">
                <a:solidFill>
                  <a:srgbClr val="C00000"/>
                </a:solidFill>
                <a:latin typeface=".VnTime" pitchFamily="34" charset="0"/>
              </a:rPr>
              <a:t>vµo</a:t>
            </a:r>
            <a:r>
              <a:rPr lang="en-US" sz="2400" b="1" i="1" dirty="0" smtClean="0">
                <a:solidFill>
                  <a:srgbClr val="C00000"/>
                </a:solidFill>
                <a:latin typeface=".VnTime" pitchFamily="34" charset="0"/>
              </a:rPr>
              <a:t> </a:t>
            </a:r>
            <a:r>
              <a:rPr lang="en-US" sz="2400" b="1" i="1" dirty="0" err="1" smtClean="0">
                <a:solidFill>
                  <a:srgbClr val="C00000"/>
                </a:solidFill>
                <a:latin typeface=".VnTime" pitchFamily="34" charset="0"/>
              </a:rPr>
              <a:t>nh÷ng</a:t>
            </a:r>
            <a:r>
              <a:rPr lang="en-US" sz="2400" b="1" i="1" dirty="0" smtClean="0">
                <a:solidFill>
                  <a:srgbClr val="C00000"/>
                </a:solidFill>
                <a:latin typeface=".VnTime" pitchFamily="34" charset="0"/>
              </a:rPr>
              <a:t> ®</a:t>
            </a:r>
            <a:r>
              <a:rPr lang="en-US" sz="2400" b="1" i="1" dirty="0" err="1" smtClean="0">
                <a:solidFill>
                  <a:srgbClr val="C00000"/>
                </a:solidFill>
                <a:latin typeface=".VnTime" pitchFamily="34" charset="0"/>
              </a:rPr>
              <a:t>iÒu</a:t>
            </a:r>
            <a:r>
              <a:rPr lang="en-US" sz="2400" b="1" i="1" dirty="0" smtClean="0">
                <a:solidFill>
                  <a:srgbClr val="C00000"/>
                </a:solidFill>
                <a:latin typeface=".VnTime" pitchFamily="34" charset="0"/>
              </a:rPr>
              <a:t> </a:t>
            </a:r>
            <a:r>
              <a:rPr lang="en-US" sz="2400" b="1" i="1" dirty="0" err="1" smtClean="0">
                <a:solidFill>
                  <a:srgbClr val="C00000"/>
                </a:solidFill>
                <a:latin typeface=".VnTime" pitchFamily="34" charset="0"/>
              </a:rPr>
              <a:t>tèt</a:t>
            </a:r>
            <a:r>
              <a:rPr lang="en-US" sz="2400" b="1" i="1" dirty="0" smtClean="0">
                <a:solidFill>
                  <a:srgbClr val="C00000"/>
                </a:solidFill>
                <a:latin typeface=".VnTime" pitchFamily="34" charset="0"/>
              </a:rPr>
              <a:t> ®</a:t>
            </a:r>
            <a:r>
              <a:rPr lang="en-US" sz="2400" b="1" i="1" dirty="0" err="1" smtClean="0">
                <a:solidFill>
                  <a:srgbClr val="C00000"/>
                </a:solidFill>
                <a:latin typeface=".VnTime" pitchFamily="34" charset="0"/>
              </a:rPr>
              <a:t>Ñp</a:t>
            </a:r>
            <a:r>
              <a:rPr lang="en-US" sz="2400" b="1" i="1" dirty="0" smtClean="0">
                <a:solidFill>
                  <a:srgbClr val="C00000"/>
                </a:solidFill>
                <a:latin typeface=".VnTime" pitchFamily="34" charset="0"/>
              </a:rPr>
              <a:t> </a:t>
            </a:r>
            <a:r>
              <a:rPr lang="en-US" sz="2400" b="1" i="1" dirty="0" err="1" smtClean="0">
                <a:solidFill>
                  <a:srgbClr val="C00000"/>
                </a:solidFill>
                <a:latin typeface=".VnTime" pitchFamily="34" charset="0"/>
              </a:rPr>
              <a:t>cña</a:t>
            </a:r>
            <a:r>
              <a:rPr lang="en-US" sz="2400" b="1" i="1" dirty="0" smtClean="0">
                <a:solidFill>
                  <a:srgbClr val="C00000"/>
                </a:solidFill>
                <a:latin typeface=".VnTime" pitchFamily="34" charset="0"/>
              </a:rPr>
              <a:t> con </a:t>
            </a:r>
            <a:r>
              <a:rPr lang="en-US" sz="2400" b="1" i="1" dirty="0" err="1" smtClean="0">
                <a:solidFill>
                  <a:srgbClr val="C00000"/>
                </a:solidFill>
                <a:latin typeface=".VnTime" pitchFamily="34" charset="0"/>
              </a:rPr>
              <a:t>ng­êi</a:t>
            </a:r>
            <a:endParaRPr lang="en-US" sz="2400" b="1" i="1" dirty="0" smtClean="0">
              <a:solidFill>
                <a:srgbClr val="C00000"/>
              </a:solidFill>
              <a:latin typeface=".VnTime" pitchFamily="34" charset="0"/>
            </a:endParaRPr>
          </a:p>
          <a:p>
            <a:endParaRPr 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amond 3"/>
          <p:cNvSpPr/>
          <p:nvPr/>
        </p:nvSpPr>
        <p:spPr>
          <a:xfrm>
            <a:off x="220761" y="106776"/>
            <a:ext cx="648072" cy="432048"/>
          </a:xfrm>
          <a:prstGeom prst="diamond">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en-US"/>
          </a:p>
        </p:txBody>
      </p:sp>
      <p:sp>
        <p:nvSpPr>
          <p:cNvPr id="5" name="TextBox 4"/>
          <p:cNvSpPr txBox="1"/>
          <p:nvPr/>
        </p:nvSpPr>
        <p:spPr>
          <a:xfrm>
            <a:off x="827585" y="155416"/>
            <a:ext cx="2736304" cy="400110"/>
          </a:xfrm>
          <a:prstGeom prst="rect">
            <a:avLst/>
          </a:prstGeom>
          <a:noFill/>
        </p:spPr>
        <p:txBody>
          <a:bodyPr wrap="square" lIns="91438" tIns="45719" rIns="91438" bIns="45719" rtlCol="0">
            <a:spAutoFit/>
          </a:bodyPr>
          <a:lstStyle/>
          <a:p>
            <a:r>
              <a:rPr lang="en-US" sz="2000" b="1" u="sng"/>
              <a:t>TỔNG KẾT</a:t>
            </a:r>
          </a:p>
        </p:txBody>
      </p:sp>
      <p:sp>
        <p:nvSpPr>
          <p:cNvPr id="6" name="TextBox 5"/>
          <p:cNvSpPr txBox="1"/>
          <p:nvPr/>
        </p:nvSpPr>
        <p:spPr>
          <a:xfrm>
            <a:off x="395537" y="138135"/>
            <a:ext cx="389193" cy="369332"/>
          </a:xfrm>
          <a:prstGeom prst="rect">
            <a:avLst/>
          </a:prstGeom>
          <a:noFill/>
        </p:spPr>
        <p:txBody>
          <a:bodyPr wrap="square" lIns="91438" tIns="45719" rIns="91438" bIns="45719" rtlCol="0">
            <a:spAutoFit/>
          </a:bodyPr>
          <a:lstStyle/>
          <a:p>
            <a:r>
              <a:rPr lang="en-US" b="1"/>
              <a:t>III</a:t>
            </a:r>
          </a:p>
        </p:txBody>
      </p:sp>
      <p:sp>
        <p:nvSpPr>
          <p:cNvPr id="7" name="AutoShape 6"/>
          <p:cNvSpPr>
            <a:spLocks noChangeArrowheads="1"/>
          </p:cNvSpPr>
          <p:nvPr/>
        </p:nvSpPr>
        <p:spPr bwMode="black">
          <a:xfrm>
            <a:off x="2586425" y="2254917"/>
            <a:ext cx="228600" cy="228600"/>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rgbClr val="FFFFFF">
              <a:alpha val="60001"/>
            </a:srgbClr>
          </a:solidFill>
          <a:ln w="9525">
            <a:solidFill>
              <a:schemeClr val="accent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8" name="AutoShape 7"/>
          <p:cNvSpPr>
            <a:spLocks noChangeArrowheads="1"/>
          </p:cNvSpPr>
          <p:nvPr/>
        </p:nvSpPr>
        <p:spPr bwMode="black">
          <a:xfrm>
            <a:off x="2964250" y="3556667"/>
            <a:ext cx="228600" cy="228600"/>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rgbClr val="FFFFFF">
              <a:alpha val="60001"/>
            </a:srgbClr>
          </a:solidFill>
          <a:ln w="9525">
            <a:solidFill>
              <a:schemeClr val="accent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9" name="Line 9"/>
          <p:cNvSpPr>
            <a:spLocks noChangeShapeType="1"/>
          </p:cNvSpPr>
          <p:nvPr/>
        </p:nvSpPr>
        <p:spPr bwMode="gray">
          <a:xfrm flipH="1">
            <a:off x="79762" y="3704305"/>
            <a:ext cx="2895600" cy="1147762"/>
          </a:xfrm>
          <a:prstGeom prst="line">
            <a:avLst/>
          </a:prstGeom>
          <a:noFill/>
          <a:ln w="9525">
            <a:solidFill>
              <a:schemeClr val="accent1">
                <a:alpha val="39999"/>
              </a:schemeClr>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10" name="Line 11"/>
          <p:cNvSpPr>
            <a:spLocks noChangeShapeType="1"/>
          </p:cNvSpPr>
          <p:nvPr/>
        </p:nvSpPr>
        <p:spPr bwMode="black">
          <a:xfrm flipH="1">
            <a:off x="79762" y="1792955"/>
            <a:ext cx="2309813" cy="3059112"/>
          </a:xfrm>
          <a:prstGeom prst="line">
            <a:avLst/>
          </a:prstGeom>
          <a:noFill/>
          <a:ln w="19050">
            <a:solidFill>
              <a:schemeClr val="accent1">
                <a:alpha val="60001"/>
              </a:schemeClr>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11" name="Line 12"/>
          <p:cNvSpPr>
            <a:spLocks noChangeShapeType="1"/>
          </p:cNvSpPr>
          <p:nvPr/>
        </p:nvSpPr>
        <p:spPr bwMode="black">
          <a:xfrm flipH="1">
            <a:off x="79762" y="3059780"/>
            <a:ext cx="2846388" cy="1792287"/>
          </a:xfrm>
          <a:prstGeom prst="line">
            <a:avLst/>
          </a:prstGeom>
          <a:noFill/>
          <a:ln w="19050">
            <a:solidFill>
              <a:schemeClr val="accent1">
                <a:alpha val="60001"/>
              </a:schemeClr>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12" name="Line 13"/>
          <p:cNvSpPr>
            <a:spLocks noChangeShapeType="1"/>
          </p:cNvSpPr>
          <p:nvPr/>
        </p:nvSpPr>
        <p:spPr bwMode="black">
          <a:xfrm flipH="1">
            <a:off x="79762" y="4105942"/>
            <a:ext cx="3867150" cy="746125"/>
          </a:xfrm>
          <a:prstGeom prst="line">
            <a:avLst/>
          </a:prstGeom>
          <a:noFill/>
          <a:ln w="19050">
            <a:solidFill>
              <a:schemeClr val="accent1">
                <a:alpha val="60001"/>
              </a:schemeClr>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13" name="Line 15"/>
          <p:cNvSpPr>
            <a:spLocks noChangeShapeType="1"/>
          </p:cNvSpPr>
          <p:nvPr/>
        </p:nvSpPr>
        <p:spPr bwMode="gray">
          <a:xfrm flipH="1">
            <a:off x="79762" y="2454942"/>
            <a:ext cx="2532063" cy="2625725"/>
          </a:xfrm>
          <a:prstGeom prst="line">
            <a:avLst/>
          </a:prstGeom>
          <a:noFill/>
          <a:ln w="9525">
            <a:solidFill>
              <a:schemeClr val="accent1">
                <a:alpha val="39999"/>
              </a:schemeClr>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14" name="Arc 16"/>
          <p:cNvSpPr>
            <a:spLocks/>
          </p:cNvSpPr>
          <p:nvPr/>
        </p:nvSpPr>
        <p:spPr bwMode="gray">
          <a:xfrm>
            <a:off x="79762" y="2645442"/>
            <a:ext cx="2438400" cy="2435225"/>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solidFill>
            <a:schemeClr val="accent5">
              <a:lumMod val="75000"/>
            </a:schemeClr>
          </a:solidFill>
          <a:ln w="9525">
            <a:solidFill>
              <a:schemeClr val="accent1"/>
            </a:solidFill>
            <a:round/>
            <a:headEnd/>
            <a:tailEnd/>
          </a:ln>
          <a:effectLst/>
        </p:spPr>
        <p:txBody>
          <a:bodyPr wrap="none" anchor="ctr"/>
          <a:lstStyle/>
          <a:p>
            <a:endParaRPr lang="en-US"/>
          </a:p>
        </p:txBody>
      </p:sp>
      <p:sp>
        <p:nvSpPr>
          <p:cNvPr id="15" name="AutoShape 39"/>
          <p:cNvSpPr>
            <a:spLocks noChangeArrowheads="1"/>
          </p:cNvSpPr>
          <p:nvPr/>
        </p:nvSpPr>
        <p:spPr bwMode="gray">
          <a:xfrm rot="3083608">
            <a:off x="3737362" y="3785267"/>
            <a:ext cx="514350" cy="514350"/>
          </a:xfrm>
          <a:prstGeom prst="star5">
            <a:avLst/>
          </a:prstGeom>
          <a:gradFill rotWithShape="1">
            <a:gsLst>
              <a:gs pos="0">
                <a:schemeClr val="accent2">
                  <a:gamma/>
                  <a:tint val="50980"/>
                  <a:invGamma/>
                </a:schemeClr>
              </a:gs>
              <a:gs pos="100000">
                <a:schemeClr val="accent2"/>
              </a:gs>
            </a:gsLst>
            <a:path path="shape">
              <a:fillToRect l="50000" t="50000" r="50000" b="50000"/>
            </a:path>
          </a:gradFill>
          <a:ln w="9525">
            <a:solidFill>
              <a:srgbClr val="FEFFFF"/>
            </a:solidFill>
            <a:miter lim="800000"/>
            <a:headEnd/>
            <a:tailEnd/>
          </a:ln>
          <a:effectLst>
            <a:outerShdw dist="35921" dir="2700000" algn="ctr" rotWithShape="0">
              <a:srgbClr val="080808">
                <a:alpha val="50000"/>
              </a:srgbClr>
            </a:outerShdw>
          </a:effectLst>
        </p:spPr>
        <p:txBody>
          <a:bodyPr wrap="none" anchor="ctr"/>
          <a:lstStyle/>
          <a:p>
            <a:endParaRPr lang="en-US"/>
          </a:p>
        </p:txBody>
      </p:sp>
      <p:sp>
        <p:nvSpPr>
          <p:cNvPr id="16" name="AutoShape 41"/>
          <p:cNvSpPr>
            <a:spLocks noChangeArrowheads="1"/>
          </p:cNvSpPr>
          <p:nvPr/>
        </p:nvSpPr>
        <p:spPr bwMode="gray">
          <a:xfrm rot="802016">
            <a:off x="2137162" y="1270667"/>
            <a:ext cx="657225" cy="657225"/>
          </a:xfrm>
          <a:prstGeom prst="star5">
            <a:avLst/>
          </a:prstGeom>
          <a:gradFill rotWithShape="1">
            <a:gsLst>
              <a:gs pos="0">
                <a:schemeClr val="accent1">
                  <a:gamma/>
                  <a:tint val="28627"/>
                  <a:invGamma/>
                </a:schemeClr>
              </a:gs>
              <a:gs pos="100000">
                <a:schemeClr val="accent1"/>
              </a:gs>
            </a:gsLst>
            <a:path path="shape">
              <a:fillToRect l="50000" t="50000" r="50000" b="50000"/>
            </a:path>
          </a:gradFill>
          <a:ln w="9525">
            <a:solidFill>
              <a:srgbClr val="FEFFFF"/>
            </a:solidFill>
            <a:miter lim="800000"/>
            <a:headEnd/>
            <a:tailEnd/>
          </a:ln>
          <a:effectLst>
            <a:outerShdw dist="35921" dir="2700000" algn="ctr" rotWithShape="0">
              <a:srgbClr val="080808">
                <a:alpha val="50000"/>
              </a:srgbClr>
            </a:outerShdw>
          </a:effectLst>
        </p:spPr>
        <p:txBody>
          <a:bodyPr wrap="none" anchor="ctr"/>
          <a:lstStyle/>
          <a:p>
            <a:endParaRPr lang="en-US"/>
          </a:p>
        </p:txBody>
      </p:sp>
      <p:sp>
        <p:nvSpPr>
          <p:cNvPr id="17" name="AutoShape 42"/>
          <p:cNvSpPr>
            <a:spLocks noChangeArrowheads="1"/>
          </p:cNvSpPr>
          <p:nvPr/>
        </p:nvSpPr>
        <p:spPr bwMode="gray">
          <a:xfrm rot="3116201">
            <a:off x="2746762" y="2642267"/>
            <a:ext cx="604838" cy="604838"/>
          </a:xfrm>
          <a:prstGeom prst="star5">
            <a:avLst/>
          </a:prstGeom>
          <a:gradFill rotWithShape="1">
            <a:gsLst>
              <a:gs pos="0">
                <a:schemeClr val="folHlink">
                  <a:gamma/>
                  <a:tint val="63529"/>
                  <a:invGamma/>
                </a:schemeClr>
              </a:gs>
              <a:gs pos="100000">
                <a:schemeClr val="folHlink"/>
              </a:gs>
            </a:gsLst>
            <a:path path="shape">
              <a:fillToRect l="50000" t="50000" r="50000" b="50000"/>
            </a:path>
          </a:gradFill>
          <a:ln w="9525">
            <a:solidFill>
              <a:srgbClr val="FEFFFF"/>
            </a:solidFill>
            <a:miter lim="800000"/>
            <a:headEnd/>
            <a:tailEnd/>
          </a:ln>
          <a:effectLst>
            <a:outerShdw dist="35921" dir="2700000" algn="ctr" rotWithShape="0">
              <a:srgbClr val="080808">
                <a:alpha val="50000"/>
              </a:srgbClr>
            </a:outerShdw>
          </a:effectLst>
        </p:spPr>
        <p:txBody>
          <a:bodyPr wrap="none" anchor="ctr"/>
          <a:lstStyle/>
          <a:p>
            <a:endParaRPr lang="en-US"/>
          </a:p>
        </p:txBody>
      </p:sp>
      <p:sp>
        <p:nvSpPr>
          <p:cNvPr id="18" name="TextBox 17"/>
          <p:cNvSpPr txBox="1"/>
          <p:nvPr/>
        </p:nvSpPr>
        <p:spPr>
          <a:xfrm>
            <a:off x="395537" y="3003798"/>
            <a:ext cx="1800200" cy="1938992"/>
          </a:xfrm>
          <a:prstGeom prst="rect">
            <a:avLst/>
          </a:prstGeom>
          <a:noFill/>
        </p:spPr>
        <p:txBody>
          <a:bodyPr wrap="square" rtlCol="0">
            <a:spAutoFit/>
          </a:bodyPr>
          <a:lstStyle/>
          <a:p>
            <a:r>
              <a:rPr lang="en-US" sz="6000" dirty="0">
                <a:solidFill>
                  <a:schemeClr val="bg1"/>
                </a:solidFill>
                <a:latin typeface="Chiller" pitchFamily="82" charset="0"/>
                <a:cs typeface="Times New Roman" pitchFamily="18" charset="0"/>
              </a:rPr>
              <a:t>1.Nội dung</a:t>
            </a:r>
          </a:p>
        </p:txBody>
      </p:sp>
      <p:sp>
        <p:nvSpPr>
          <p:cNvPr id="19" name="Rectangle 18"/>
          <p:cNvSpPr/>
          <p:nvPr/>
        </p:nvSpPr>
        <p:spPr>
          <a:xfrm>
            <a:off x="4283968" y="3723878"/>
            <a:ext cx="4572000" cy="646331"/>
          </a:xfrm>
          <a:prstGeom prst="rect">
            <a:avLst/>
          </a:prstGeom>
        </p:spPr>
        <p:txBody>
          <a:bodyPr>
            <a:spAutoFit/>
          </a:bodyPr>
          <a:lstStyle/>
          <a:p>
            <a:r>
              <a:rPr lang="fr-FR"/>
              <a:t>Tấm lòng yêu thương, trân trọng và tài năng nghệ thuật xuất sắc của tác giả</a:t>
            </a:r>
            <a:endParaRPr lang="en-US"/>
          </a:p>
        </p:txBody>
      </p:sp>
      <p:sp>
        <p:nvSpPr>
          <p:cNvPr id="20" name="Rectangle 19"/>
          <p:cNvSpPr/>
          <p:nvPr/>
        </p:nvSpPr>
        <p:spPr>
          <a:xfrm>
            <a:off x="3024336" y="1203598"/>
            <a:ext cx="4572000" cy="646331"/>
          </a:xfrm>
          <a:prstGeom prst="rect">
            <a:avLst/>
          </a:prstGeom>
        </p:spPr>
        <p:txBody>
          <a:bodyPr>
            <a:spAutoFit/>
          </a:bodyPr>
          <a:lstStyle/>
          <a:p>
            <a:r>
              <a:rPr lang="fr-FR"/>
              <a:t> Hiện thực về số phận đau thương, bất hạnh, nghèo đói, túng thiếu của người dân</a:t>
            </a:r>
            <a:endParaRPr lang="en-US"/>
          </a:p>
        </p:txBody>
      </p:sp>
      <p:sp>
        <p:nvSpPr>
          <p:cNvPr id="22" name="Rectangle 21"/>
          <p:cNvSpPr/>
          <p:nvPr/>
        </p:nvSpPr>
        <p:spPr>
          <a:xfrm>
            <a:off x="3580555" y="2499742"/>
            <a:ext cx="3727750" cy="646331"/>
          </a:xfrm>
          <a:prstGeom prst="rect">
            <a:avLst/>
          </a:prstGeom>
        </p:spPr>
        <p:txBody>
          <a:bodyPr wrap="square">
            <a:spAutoFit/>
          </a:bodyPr>
          <a:lstStyle/>
          <a:p>
            <a:r>
              <a:rPr lang="fr-FR"/>
              <a:t>Trân trọng, ngợi ca phẩm chất tốt đẹp của người nông dân</a:t>
            </a:r>
            <a:endParaRPr lang="en-US"/>
          </a:p>
        </p:txBody>
      </p:sp>
    </p:spTree>
    <p:extLst>
      <p:ext uri="{BB962C8B-B14F-4D97-AF65-F5344CB8AC3E}">
        <p14:creationId xmlns:p14="http://schemas.microsoft.com/office/powerpoint/2010/main" xmlns="" val="950179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heel(1)">
                                      <p:cBhvr>
                                        <p:cTn id="10" dur="2000"/>
                                        <p:tgtEl>
                                          <p:spTgt spid="5"/>
                                        </p:tgtEl>
                                      </p:cBhvr>
                                    </p:animEffect>
                                  </p:childTnLst>
                                </p:cTn>
                              </p:par>
                              <p:par>
                                <p:cTn id="11" presetID="21" presetClass="entr" presetSubtype="1"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heel(1)">
                                      <p:cBhvr>
                                        <p:cTn id="13" dur="2000"/>
                                        <p:tgtEl>
                                          <p:spTgt spid="6"/>
                                        </p:tgtEl>
                                      </p:cBhvr>
                                    </p:animEffect>
                                  </p:childTnLst>
                                </p:cTn>
                              </p:par>
                              <p:par>
                                <p:cTn id="14" presetID="21" presetClass="entr" presetSubtype="1"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heel(1)">
                                      <p:cBhvr>
                                        <p:cTn id="16" dur="2000"/>
                                        <p:tgtEl>
                                          <p:spTgt spid="7"/>
                                        </p:tgtEl>
                                      </p:cBhvr>
                                    </p:animEffect>
                                  </p:childTnLst>
                                </p:cTn>
                              </p:par>
                              <p:par>
                                <p:cTn id="17" presetID="21" presetClass="entr" presetSubtype="1"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heel(1)">
                                      <p:cBhvr>
                                        <p:cTn id="19" dur="2000"/>
                                        <p:tgtEl>
                                          <p:spTgt spid="8"/>
                                        </p:tgtEl>
                                      </p:cBhvr>
                                    </p:animEffect>
                                  </p:childTnLst>
                                </p:cTn>
                              </p:par>
                              <p:par>
                                <p:cTn id="20" presetID="21" presetClass="entr" presetSubtype="1"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heel(1)">
                                      <p:cBhvr>
                                        <p:cTn id="22" dur="2000"/>
                                        <p:tgtEl>
                                          <p:spTgt spid="9"/>
                                        </p:tgtEl>
                                      </p:cBhvr>
                                    </p:animEffect>
                                  </p:childTnLst>
                                </p:cTn>
                              </p:par>
                              <p:par>
                                <p:cTn id="23" presetID="21" presetClass="entr" presetSubtype="1"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wheel(1)">
                                      <p:cBhvr>
                                        <p:cTn id="25" dur="2000"/>
                                        <p:tgtEl>
                                          <p:spTgt spid="10"/>
                                        </p:tgtEl>
                                      </p:cBhvr>
                                    </p:animEffect>
                                  </p:childTnLst>
                                </p:cTn>
                              </p:par>
                              <p:par>
                                <p:cTn id="26" presetID="21" presetClass="entr" presetSubtype="1"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heel(1)">
                                      <p:cBhvr>
                                        <p:cTn id="28" dur="2000"/>
                                        <p:tgtEl>
                                          <p:spTgt spid="11"/>
                                        </p:tgtEl>
                                      </p:cBhvr>
                                    </p:animEffect>
                                  </p:childTnLst>
                                </p:cTn>
                              </p:par>
                              <p:par>
                                <p:cTn id="29" presetID="21" presetClass="entr" presetSubtype="1" fill="hold" grpId="0" nodeType="with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wheel(1)">
                                      <p:cBhvr>
                                        <p:cTn id="31" dur="2000"/>
                                        <p:tgtEl>
                                          <p:spTgt spid="12"/>
                                        </p:tgtEl>
                                      </p:cBhvr>
                                    </p:animEffect>
                                  </p:childTnLst>
                                </p:cTn>
                              </p:par>
                              <p:par>
                                <p:cTn id="32" presetID="21" presetClass="entr" presetSubtype="1" fill="hold" grpId="0" nodeType="with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wheel(1)">
                                      <p:cBhvr>
                                        <p:cTn id="34" dur="2000"/>
                                        <p:tgtEl>
                                          <p:spTgt spid="13"/>
                                        </p:tgtEl>
                                      </p:cBhvr>
                                    </p:animEffect>
                                  </p:childTnLst>
                                </p:cTn>
                              </p:par>
                              <p:par>
                                <p:cTn id="35" presetID="21" presetClass="entr" presetSubtype="1" fill="hold" grpId="0" nodeType="with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wheel(1)">
                                      <p:cBhvr>
                                        <p:cTn id="37" dur="2000"/>
                                        <p:tgtEl>
                                          <p:spTgt spid="14"/>
                                        </p:tgtEl>
                                      </p:cBhvr>
                                    </p:animEffect>
                                  </p:childTnLst>
                                </p:cTn>
                              </p:par>
                              <p:par>
                                <p:cTn id="38" presetID="21" presetClass="entr" presetSubtype="1"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wheel(1)">
                                      <p:cBhvr>
                                        <p:cTn id="40" dur="2000"/>
                                        <p:tgtEl>
                                          <p:spTgt spid="15"/>
                                        </p:tgtEl>
                                      </p:cBhvr>
                                    </p:animEffect>
                                  </p:childTnLst>
                                </p:cTn>
                              </p:par>
                              <p:par>
                                <p:cTn id="41" presetID="21" presetClass="entr" presetSubtype="1" fill="hold" grpId="0" nodeType="with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wheel(1)">
                                      <p:cBhvr>
                                        <p:cTn id="43" dur="2000"/>
                                        <p:tgtEl>
                                          <p:spTgt spid="16"/>
                                        </p:tgtEl>
                                      </p:cBhvr>
                                    </p:animEffect>
                                  </p:childTnLst>
                                </p:cTn>
                              </p:par>
                              <p:par>
                                <p:cTn id="44" presetID="21" presetClass="entr" presetSubtype="1" fill="hold" grpId="0" nodeType="withEffect">
                                  <p:stCondLst>
                                    <p:cond delay="0"/>
                                  </p:stCondLst>
                                  <p:childTnLst>
                                    <p:set>
                                      <p:cBhvr>
                                        <p:cTn id="45" dur="1" fill="hold">
                                          <p:stCondLst>
                                            <p:cond delay="0"/>
                                          </p:stCondLst>
                                        </p:cTn>
                                        <p:tgtEl>
                                          <p:spTgt spid="17"/>
                                        </p:tgtEl>
                                        <p:attrNameLst>
                                          <p:attrName>style.visibility</p:attrName>
                                        </p:attrNameLst>
                                      </p:cBhvr>
                                      <p:to>
                                        <p:strVal val="visible"/>
                                      </p:to>
                                    </p:set>
                                    <p:animEffect transition="in" filter="wheel(1)">
                                      <p:cBhvr>
                                        <p:cTn id="46" dur="2000"/>
                                        <p:tgtEl>
                                          <p:spTgt spid="17"/>
                                        </p:tgtEl>
                                      </p:cBhvr>
                                    </p:animEffect>
                                  </p:childTnLst>
                                </p:cTn>
                              </p:par>
                              <p:par>
                                <p:cTn id="47" presetID="21" presetClass="entr" presetSubtype="1" fill="hold" grpId="0" nodeType="withEffect">
                                  <p:stCondLst>
                                    <p:cond delay="0"/>
                                  </p:stCondLst>
                                  <p:childTnLst>
                                    <p:set>
                                      <p:cBhvr>
                                        <p:cTn id="48" dur="1" fill="hold">
                                          <p:stCondLst>
                                            <p:cond delay="0"/>
                                          </p:stCondLst>
                                        </p:cTn>
                                        <p:tgtEl>
                                          <p:spTgt spid="18"/>
                                        </p:tgtEl>
                                        <p:attrNameLst>
                                          <p:attrName>style.visibility</p:attrName>
                                        </p:attrNameLst>
                                      </p:cBhvr>
                                      <p:to>
                                        <p:strVal val="visible"/>
                                      </p:to>
                                    </p:set>
                                    <p:animEffect transition="in" filter="wheel(1)">
                                      <p:cBhvr>
                                        <p:cTn id="49" dur="2000"/>
                                        <p:tgtEl>
                                          <p:spTgt spid="18"/>
                                        </p:tgtEl>
                                      </p:cBhvr>
                                    </p:animEffect>
                                  </p:childTnLst>
                                </p:cTn>
                              </p:par>
                              <p:par>
                                <p:cTn id="50" presetID="21" presetClass="entr" presetSubtype="1" fill="hold" grpId="0" nodeType="withEffect">
                                  <p:stCondLst>
                                    <p:cond delay="0"/>
                                  </p:stCondLst>
                                  <p:childTnLst>
                                    <p:set>
                                      <p:cBhvr>
                                        <p:cTn id="51" dur="1" fill="hold">
                                          <p:stCondLst>
                                            <p:cond delay="0"/>
                                          </p:stCondLst>
                                        </p:cTn>
                                        <p:tgtEl>
                                          <p:spTgt spid="19"/>
                                        </p:tgtEl>
                                        <p:attrNameLst>
                                          <p:attrName>style.visibility</p:attrName>
                                        </p:attrNameLst>
                                      </p:cBhvr>
                                      <p:to>
                                        <p:strVal val="visible"/>
                                      </p:to>
                                    </p:set>
                                    <p:animEffect transition="in" filter="wheel(1)">
                                      <p:cBhvr>
                                        <p:cTn id="52" dur="2000"/>
                                        <p:tgtEl>
                                          <p:spTgt spid="19"/>
                                        </p:tgtEl>
                                      </p:cBhvr>
                                    </p:animEffect>
                                  </p:childTnLst>
                                </p:cTn>
                              </p:par>
                              <p:par>
                                <p:cTn id="53" presetID="21" presetClass="entr" presetSubtype="1" fill="hold" grpId="0" nodeType="withEffect">
                                  <p:stCondLst>
                                    <p:cond delay="0"/>
                                  </p:stCondLst>
                                  <p:childTnLst>
                                    <p:set>
                                      <p:cBhvr>
                                        <p:cTn id="54" dur="1" fill="hold">
                                          <p:stCondLst>
                                            <p:cond delay="0"/>
                                          </p:stCondLst>
                                        </p:cTn>
                                        <p:tgtEl>
                                          <p:spTgt spid="20"/>
                                        </p:tgtEl>
                                        <p:attrNameLst>
                                          <p:attrName>style.visibility</p:attrName>
                                        </p:attrNameLst>
                                      </p:cBhvr>
                                      <p:to>
                                        <p:strVal val="visible"/>
                                      </p:to>
                                    </p:set>
                                    <p:animEffect transition="in" filter="wheel(1)">
                                      <p:cBhvr>
                                        <p:cTn id="55" dur="2000"/>
                                        <p:tgtEl>
                                          <p:spTgt spid="20"/>
                                        </p:tgtEl>
                                      </p:cBhvr>
                                    </p:animEffect>
                                  </p:childTnLst>
                                </p:cTn>
                              </p:par>
                              <p:par>
                                <p:cTn id="56" presetID="21" presetClass="entr" presetSubtype="1" fill="hold" grpId="0" nodeType="withEffect">
                                  <p:stCondLst>
                                    <p:cond delay="0"/>
                                  </p:stCondLst>
                                  <p:childTnLst>
                                    <p:set>
                                      <p:cBhvr>
                                        <p:cTn id="57" dur="1" fill="hold">
                                          <p:stCondLst>
                                            <p:cond delay="0"/>
                                          </p:stCondLst>
                                        </p:cTn>
                                        <p:tgtEl>
                                          <p:spTgt spid="22"/>
                                        </p:tgtEl>
                                        <p:attrNameLst>
                                          <p:attrName>style.visibility</p:attrName>
                                        </p:attrNameLst>
                                      </p:cBhvr>
                                      <p:to>
                                        <p:strVal val="visible"/>
                                      </p:to>
                                    </p:set>
                                    <p:animEffect transition="in" filter="wheel(1)">
                                      <p:cBhvr>
                                        <p:cTn id="58" dur="2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p:bldP spid="19" grpId="0"/>
      <p:bldP spid="20" grpId="0"/>
      <p:bldP spid="2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amond 3"/>
          <p:cNvSpPr/>
          <p:nvPr/>
        </p:nvSpPr>
        <p:spPr>
          <a:xfrm>
            <a:off x="220761" y="106776"/>
            <a:ext cx="648072" cy="432048"/>
          </a:xfrm>
          <a:prstGeom prst="diamond">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en-US"/>
          </a:p>
        </p:txBody>
      </p:sp>
      <p:sp>
        <p:nvSpPr>
          <p:cNvPr id="5" name="TextBox 4"/>
          <p:cNvSpPr txBox="1"/>
          <p:nvPr/>
        </p:nvSpPr>
        <p:spPr>
          <a:xfrm>
            <a:off x="827585" y="155416"/>
            <a:ext cx="2736304" cy="400110"/>
          </a:xfrm>
          <a:prstGeom prst="rect">
            <a:avLst/>
          </a:prstGeom>
          <a:noFill/>
        </p:spPr>
        <p:txBody>
          <a:bodyPr wrap="square" lIns="91438" tIns="45719" rIns="91438" bIns="45719" rtlCol="0">
            <a:spAutoFit/>
          </a:bodyPr>
          <a:lstStyle/>
          <a:p>
            <a:r>
              <a:rPr lang="en-US" sz="2000" b="1" u="sng"/>
              <a:t>TỔNG KẾT</a:t>
            </a:r>
          </a:p>
        </p:txBody>
      </p:sp>
      <p:sp>
        <p:nvSpPr>
          <p:cNvPr id="6" name="TextBox 5"/>
          <p:cNvSpPr txBox="1"/>
          <p:nvPr/>
        </p:nvSpPr>
        <p:spPr>
          <a:xfrm>
            <a:off x="395537" y="138135"/>
            <a:ext cx="389193" cy="369332"/>
          </a:xfrm>
          <a:prstGeom prst="rect">
            <a:avLst/>
          </a:prstGeom>
          <a:noFill/>
        </p:spPr>
        <p:txBody>
          <a:bodyPr wrap="square" lIns="91438" tIns="45719" rIns="91438" bIns="45719" rtlCol="0">
            <a:spAutoFit/>
          </a:bodyPr>
          <a:lstStyle/>
          <a:p>
            <a:r>
              <a:rPr lang="en-US" b="1"/>
              <a:t>III</a:t>
            </a:r>
          </a:p>
        </p:txBody>
      </p:sp>
      <p:sp>
        <p:nvSpPr>
          <p:cNvPr id="7" name="AutoShape 6"/>
          <p:cNvSpPr>
            <a:spLocks noChangeArrowheads="1"/>
          </p:cNvSpPr>
          <p:nvPr/>
        </p:nvSpPr>
        <p:spPr bwMode="black">
          <a:xfrm>
            <a:off x="2586425" y="2254917"/>
            <a:ext cx="228600" cy="228600"/>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rgbClr val="FFFFFF">
              <a:alpha val="60001"/>
            </a:srgbClr>
          </a:solidFill>
          <a:ln w="9525">
            <a:solidFill>
              <a:schemeClr val="accent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8" name="AutoShape 7"/>
          <p:cNvSpPr>
            <a:spLocks noChangeArrowheads="1"/>
          </p:cNvSpPr>
          <p:nvPr/>
        </p:nvSpPr>
        <p:spPr bwMode="black">
          <a:xfrm>
            <a:off x="2964250" y="3556667"/>
            <a:ext cx="228600" cy="228600"/>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rgbClr val="FFFFFF">
              <a:alpha val="60001"/>
            </a:srgbClr>
          </a:solidFill>
          <a:ln w="9525">
            <a:solidFill>
              <a:schemeClr val="accent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9" name="Line 9"/>
          <p:cNvSpPr>
            <a:spLocks noChangeShapeType="1"/>
          </p:cNvSpPr>
          <p:nvPr/>
        </p:nvSpPr>
        <p:spPr bwMode="gray">
          <a:xfrm flipH="1">
            <a:off x="79762" y="3704305"/>
            <a:ext cx="2895600" cy="1147762"/>
          </a:xfrm>
          <a:prstGeom prst="line">
            <a:avLst/>
          </a:prstGeom>
          <a:noFill/>
          <a:ln w="9525">
            <a:solidFill>
              <a:schemeClr val="accent1">
                <a:alpha val="39999"/>
              </a:schemeClr>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10" name="Line 11"/>
          <p:cNvSpPr>
            <a:spLocks noChangeShapeType="1"/>
          </p:cNvSpPr>
          <p:nvPr/>
        </p:nvSpPr>
        <p:spPr bwMode="black">
          <a:xfrm flipH="1">
            <a:off x="79762" y="1792955"/>
            <a:ext cx="2309813" cy="3059112"/>
          </a:xfrm>
          <a:prstGeom prst="line">
            <a:avLst/>
          </a:prstGeom>
          <a:noFill/>
          <a:ln w="19050">
            <a:solidFill>
              <a:schemeClr val="accent1">
                <a:alpha val="60001"/>
              </a:schemeClr>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11" name="Line 12"/>
          <p:cNvSpPr>
            <a:spLocks noChangeShapeType="1"/>
          </p:cNvSpPr>
          <p:nvPr/>
        </p:nvSpPr>
        <p:spPr bwMode="black">
          <a:xfrm flipH="1">
            <a:off x="79762" y="3059780"/>
            <a:ext cx="2846388" cy="1792287"/>
          </a:xfrm>
          <a:prstGeom prst="line">
            <a:avLst/>
          </a:prstGeom>
          <a:noFill/>
          <a:ln w="19050">
            <a:solidFill>
              <a:schemeClr val="accent1">
                <a:alpha val="60001"/>
              </a:schemeClr>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12" name="Line 13"/>
          <p:cNvSpPr>
            <a:spLocks noChangeShapeType="1"/>
          </p:cNvSpPr>
          <p:nvPr/>
        </p:nvSpPr>
        <p:spPr bwMode="black">
          <a:xfrm flipH="1">
            <a:off x="79762" y="4105942"/>
            <a:ext cx="3867150" cy="746125"/>
          </a:xfrm>
          <a:prstGeom prst="line">
            <a:avLst/>
          </a:prstGeom>
          <a:noFill/>
          <a:ln w="19050">
            <a:solidFill>
              <a:schemeClr val="accent1">
                <a:alpha val="60001"/>
              </a:schemeClr>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13" name="Line 15"/>
          <p:cNvSpPr>
            <a:spLocks noChangeShapeType="1"/>
          </p:cNvSpPr>
          <p:nvPr/>
        </p:nvSpPr>
        <p:spPr bwMode="gray">
          <a:xfrm flipH="1">
            <a:off x="79762" y="2454942"/>
            <a:ext cx="2532063" cy="2625725"/>
          </a:xfrm>
          <a:prstGeom prst="line">
            <a:avLst/>
          </a:prstGeom>
          <a:noFill/>
          <a:ln w="9525">
            <a:solidFill>
              <a:schemeClr val="accent1">
                <a:alpha val="39999"/>
              </a:schemeClr>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14" name="Arc 16"/>
          <p:cNvSpPr>
            <a:spLocks/>
          </p:cNvSpPr>
          <p:nvPr/>
        </p:nvSpPr>
        <p:spPr bwMode="gray">
          <a:xfrm>
            <a:off x="79762" y="2645442"/>
            <a:ext cx="2438400" cy="2435225"/>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solidFill>
            <a:schemeClr val="accent5">
              <a:lumMod val="75000"/>
            </a:schemeClr>
          </a:solidFill>
          <a:ln w="9525">
            <a:solidFill>
              <a:schemeClr val="accent1"/>
            </a:solidFill>
            <a:round/>
            <a:headEnd/>
            <a:tailEnd/>
          </a:ln>
          <a:effectLst/>
        </p:spPr>
        <p:txBody>
          <a:bodyPr wrap="none" anchor="ctr"/>
          <a:lstStyle/>
          <a:p>
            <a:endParaRPr lang="en-US"/>
          </a:p>
        </p:txBody>
      </p:sp>
      <p:sp>
        <p:nvSpPr>
          <p:cNvPr id="15" name="AutoShape 39"/>
          <p:cNvSpPr>
            <a:spLocks noChangeArrowheads="1"/>
          </p:cNvSpPr>
          <p:nvPr/>
        </p:nvSpPr>
        <p:spPr bwMode="gray">
          <a:xfrm rot="3083608">
            <a:off x="3737362" y="3785267"/>
            <a:ext cx="514350" cy="514350"/>
          </a:xfrm>
          <a:prstGeom prst="star5">
            <a:avLst/>
          </a:prstGeom>
          <a:gradFill rotWithShape="1">
            <a:gsLst>
              <a:gs pos="0">
                <a:schemeClr val="accent2">
                  <a:gamma/>
                  <a:tint val="50980"/>
                  <a:invGamma/>
                </a:schemeClr>
              </a:gs>
              <a:gs pos="100000">
                <a:schemeClr val="accent2"/>
              </a:gs>
            </a:gsLst>
            <a:path path="shape">
              <a:fillToRect l="50000" t="50000" r="50000" b="50000"/>
            </a:path>
          </a:gradFill>
          <a:ln w="9525">
            <a:solidFill>
              <a:srgbClr val="FEFFFF"/>
            </a:solidFill>
            <a:miter lim="800000"/>
            <a:headEnd/>
            <a:tailEnd/>
          </a:ln>
          <a:effectLst>
            <a:outerShdw dist="35921" dir="2700000" algn="ctr" rotWithShape="0">
              <a:srgbClr val="080808">
                <a:alpha val="50000"/>
              </a:srgbClr>
            </a:outerShdw>
          </a:effectLst>
        </p:spPr>
        <p:txBody>
          <a:bodyPr wrap="none" anchor="ctr"/>
          <a:lstStyle/>
          <a:p>
            <a:endParaRPr lang="en-US"/>
          </a:p>
        </p:txBody>
      </p:sp>
      <p:sp>
        <p:nvSpPr>
          <p:cNvPr id="16" name="AutoShape 41"/>
          <p:cNvSpPr>
            <a:spLocks noChangeArrowheads="1"/>
          </p:cNvSpPr>
          <p:nvPr/>
        </p:nvSpPr>
        <p:spPr bwMode="gray">
          <a:xfrm rot="802016">
            <a:off x="2137162" y="1270667"/>
            <a:ext cx="657225" cy="657225"/>
          </a:xfrm>
          <a:prstGeom prst="star5">
            <a:avLst/>
          </a:prstGeom>
          <a:gradFill rotWithShape="1">
            <a:gsLst>
              <a:gs pos="0">
                <a:schemeClr val="accent1">
                  <a:gamma/>
                  <a:tint val="28627"/>
                  <a:invGamma/>
                </a:schemeClr>
              </a:gs>
              <a:gs pos="100000">
                <a:schemeClr val="accent1"/>
              </a:gs>
            </a:gsLst>
            <a:path path="shape">
              <a:fillToRect l="50000" t="50000" r="50000" b="50000"/>
            </a:path>
          </a:gradFill>
          <a:ln w="9525">
            <a:solidFill>
              <a:srgbClr val="FEFFFF"/>
            </a:solidFill>
            <a:miter lim="800000"/>
            <a:headEnd/>
            <a:tailEnd/>
          </a:ln>
          <a:effectLst>
            <a:outerShdw dist="35921" dir="2700000" algn="ctr" rotWithShape="0">
              <a:srgbClr val="080808">
                <a:alpha val="50000"/>
              </a:srgbClr>
            </a:outerShdw>
          </a:effectLst>
        </p:spPr>
        <p:txBody>
          <a:bodyPr wrap="none" anchor="ctr"/>
          <a:lstStyle/>
          <a:p>
            <a:endParaRPr lang="en-US"/>
          </a:p>
        </p:txBody>
      </p:sp>
      <p:sp>
        <p:nvSpPr>
          <p:cNvPr id="17" name="AutoShape 42"/>
          <p:cNvSpPr>
            <a:spLocks noChangeArrowheads="1"/>
          </p:cNvSpPr>
          <p:nvPr/>
        </p:nvSpPr>
        <p:spPr bwMode="gray">
          <a:xfrm rot="3116201">
            <a:off x="2746762" y="2642267"/>
            <a:ext cx="604838" cy="604838"/>
          </a:xfrm>
          <a:prstGeom prst="star5">
            <a:avLst/>
          </a:prstGeom>
          <a:gradFill rotWithShape="1">
            <a:gsLst>
              <a:gs pos="0">
                <a:schemeClr val="folHlink">
                  <a:gamma/>
                  <a:tint val="63529"/>
                  <a:invGamma/>
                </a:schemeClr>
              </a:gs>
              <a:gs pos="100000">
                <a:schemeClr val="folHlink"/>
              </a:gs>
            </a:gsLst>
            <a:path path="shape">
              <a:fillToRect l="50000" t="50000" r="50000" b="50000"/>
            </a:path>
          </a:gradFill>
          <a:ln w="9525">
            <a:solidFill>
              <a:srgbClr val="FEFFFF"/>
            </a:solidFill>
            <a:miter lim="800000"/>
            <a:headEnd/>
            <a:tailEnd/>
          </a:ln>
          <a:effectLst>
            <a:outerShdw dist="35921" dir="2700000" algn="ctr" rotWithShape="0">
              <a:srgbClr val="080808">
                <a:alpha val="50000"/>
              </a:srgbClr>
            </a:outerShdw>
          </a:effectLst>
        </p:spPr>
        <p:txBody>
          <a:bodyPr wrap="none" anchor="ctr"/>
          <a:lstStyle/>
          <a:p>
            <a:endParaRPr lang="en-US"/>
          </a:p>
        </p:txBody>
      </p:sp>
      <p:sp>
        <p:nvSpPr>
          <p:cNvPr id="18" name="TextBox 17"/>
          <p:cNvSpPr txBox="1"/>
          <p:nvPr/>
        </p:nvSpPr>
        <p:spPr>
          <a:xfrm>
            <a:off x="220761" y="3003798"/>
            <a:ext cx="1974976" cy="1938992"/>
          </a:xfrm>
          <a:prstGeom prst="rect">
            <a:avLst/>
          </a:prstGeom>
          <a:noFill/>
        </p:spPr>
        <p:txBody>
          <a:bodyPr wrap="square" rtlCol="0">
            <a:spAutoFit/>
          </a:bodyPr>
          <a:lstStyle/>
          <a:p>
            <a:r>
              <a:rPr lang="en-US" sz="6000" dirty="0">
                <a:solidFill>
                  <a:schemeClr val="bg1"/>
                </a:solidFill>
                <a:latin typeface="Chiller" pitchFamily="82" charset="0"/>
                <a:cs typeface="Times New Roman" pitchFamily="18" charset="0"/>
              </a:rPr>
              <a:t>2.Nghệ </a:t>
            </a:r>
            <a:r>
              <a:rPr lang="en-US" sz="6000" dirty="0" err="1">
                <a:solidFill>
                  <a:schemeClr val="bg1"/>
                </a:solidFill>
                <a:latin typeface="Chiller" pitchFamily="82" charset="0"/>
                <a:cs typeface="Times New Roman" pitchFamily="18" charset="0"/>
              </a:rPr>
              <a:t>thuật</a:t>
            </a:r>
            <a:endParaRPr lang="en-US" sz="6000" dirty="0">
              <a:solidFill>
                <a:schemeClr val="bg1"/>
              </a:solidFill>
              <a:latin typeface="Chiller" pitchFamily="82" charset="0"/>
              <a:cs typeface="Times New Roman" pitchFamily="18" charset="0"/>
            </a:endParaRPr>
          </a:p>
        </p:txBody>
      </p:sp>
      <p:sp>
        <p:nvSpPr>
          <p:cNvPr id="22" name="Rectangle 21"/>
          <p:cNvSpPr/>
          <p:nvPr/>
        </p:nvSpPr>
        <p:spPr>
          <a:xfrm>
            <a:off x="4355976" y="3565834"/>
            <a:ext cx="4572000" cy="646331"/>
          </a:xfrm>
          <a:prstGeom prst="rect">
            <a:avLst/>
          </a:prstGeom>
        </p:spPr>
        <p:txBody>
          <a:bodyPr>
            <a:spAutoFit/>
          </a:bodyPr>
          <a:lstStyle/>
          <a:p>
            <a:r>
              <a:rPr lang="fr-FR"/>
              <a:t>Cách xây dựng nhân vật sử dụng nhiều từ ngữ có tác dụng gợi cảm, sinh động, gây ấn tượng</a:t>
            </a:r>
            <a:endParaRPr lang="en-US"/>
          </a:p>
        </p:txBody>
      </p:sp>
      <p:sp>
        <p:nvSpPr>
          <p:cNvPr id="23" name="TextBox 22"/>
          <p:cNvSpPr txBox="1"/>
          <p:nvPr/>
        </p:nvSpPr>
        <p:spPr>
          <a:xfrm>
            <a:off x="3275856" y="1131590"/>
            <a:ext cx="3096344" cy="646331"/>
          </a:xfrm>
          <a:prstGeom prst="rect">
            <a:avLst/>
          </a:prstGeom>
          <a:noFill/>
        </p:spPr>
        <p:txBody>
          <a:bodyPr wrap="square" rtlCol="0">
            <a:spAutoFit/>
          </a:bodyPr>
          <a:lstStyle/>
          <a:p>
            <a:r>
              <a:rPr lang="en-US"/>
              <a:t>Cách tạo dựng tình huống bất ngờ</a:t>
            </a:r>
          </a:p>
        </p:txBody>
      </p:sp>
      <p:sp>
        <p:nvSpPr>
          <p:cNvPr id="24" name="Rectangle 23"/>
          <p:cNvSpPr/>
          <p:nvPr/>
        </p:nvSpPr>
        <p:spPr>
          <a:xfrm>
            <a:off x="3633098" y="2369217"/>
            <a:ext cx="2796791" cy="646331"/>
          </a:xfrm>
          <a:prstGeom prst="rect">
            <a:avLst/>
          </a:prstGeom>
        </p:spPr>
        <p:txBody>
          <a:bodyPr wrap="none">
            <a:spAutoFit/>
          </a:bodyPr>
          <a:lstStyle/>
          <a:p>
            <a:r>
              <a:rPr lang="fr-FR"/>
              <a:t>Cách kể: kết hợp kể ,tả, bộc </a:t>
            </a:r>
          </a:p>
          <a:p>
            <a:r>
              <a:rPr lang="fr-FR"/>
              <a:t>lộ cảm xúc  </a:t>
            </a:r>
            <a:endParaRPr lang="en-US"/>
          </a:p>
        </p:txBody>
      </p:sp>
    </p:spTree>
    <p:extLst>
      <p:ext uri="{BB962C8B-B14F-4D97-AF65-F5344CB8AC3E}">
        <p14:creationId xmlns:p14="http://schemas.microsoft.com/office/powerpoint/2010/main" xmlns="" val="2428611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1000" fill="hold"/>
                                        <p:tgtEl>
                                          <p:spTgt spid="8"/>
                                        </p:tgtEl>
                                        <p:attrNameLst>
                                          <p:attrName>ppt_w</p:attrName>
                                        </p:attrNameLst>
                                      </p:cBhvr>
                                      <p:tavLst>
                                        <p:tav tm="0">
                                          <p:val>
                                            <p:fltVal val="0"/>
                                          </p:val>
                                        </p:tav>
                                        <p:tav tm="100000">
                                          <p:val>
                                            <p:strVal val="#ppt_w"/>
                                          </p:val>
                                        </p:tav>
                                      </p:tavLst>
                                    </p:anim>
                                    <p:anim calcmode="lin" valueType="num">
                                      <p:cBhvr>
                                        <p:cTn id="14" dur="1000" fill="hold"/>
                                        <p:tgtEl>
                                          <p:spTgt spid="8"/>
                                        </p:tgtEl>
                                        <p:attrNameLst>
                                          <p:attrName>ppt_h</p:attrName>
                                        </p:attrNameLst>
                                      </p:cBhvr>
                                      <p:tavLst>
                                        <p:tav tm="0">
                                          <p:val>
                                            <p:fltVal val="0"/>
                                          </p:val>
                                        </p:tav>
                                        <p:tav tm="100000">
                                          <p:val>
                                            <p:strVal val="#ppt_h"/>
                                          </p:val>
                                        </p:tav>
                                      </p:tavLst>
                                    </p:anim>
                                    <p:anim calcmode="lin" valueType="num">
                                      <p:cBhvr>
                                        <p:cTn id="15" dur="1000" fill="hold"/>
                                        <p:tgtEl>
                                          <p:spTgt spid="8"/>
                                        </p:tgtEl>
                                        <p:attrNameLst>
                                          <p:attrName>style.rotation</p:attrName>
                                        </p:attrNameLst>
                                      </p:cBhvr>
                                      <p:tavLst>
                                        <p:tav tm="0">
                                          <p:val>
                                            <p:fltVal val="90"/>
                                          </p:val>
                                        </p:tav>
                                        <p:tav tm="100000">
                                          <p:val>
                                            <p:fltVal val="0"/>
                                          </p:val>
                                        </p:tav>
                                      </p:tavLst>
                                    </p:anim>
                                    <p:animEffect transition="in" filter="fade">
                                      <p:cBhvr>
                                        <p:cTn id="16" dur="1000"/>
                                        <p:tgtEl>
                                          <p:spTgt spid="8"/>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1000" fill="hold"/>
                                        <p:tgtEl>
                                          <p:spTgt spid="9"/>
                                        </p:tgtEl>
                                        <p:attrNameLst>
                                          <p:attrName>ppt_w</p:attrName>
                                        </p:attrNameLst>
                                      </p:cBhvr>
                                      <p:tavLst>
                                        <p:tav tm="0">
                                          <p:val>
                                            <p:fltVal val="0"/>
                                          </p:val>
                                        </p:tav>
                                        <p:tav tm="100000">
                                          <p:val>
                                            <p:strVal val="#ppt_w"/>
                                          </p:val>
                                        </p:tav>
                                      </p:tavLst>
                                    </p:anim>
                                    <p:anim calcmode="lin" valueType="num">
                                      <p:cBhvr>
                                        <p:cTn id="20" dur="1000" fill="hold"/>
                                        <p:tgtEl>
                                          <p:spTgt spid="9"/>
                                        </p:tgtEl>
                                        <p:attrNameLst>
                                          <p:attrName>ppt_h</p:attrName>
                                        </p:attrNameLst>
                                      </p:cBhvr>
                                      <p:tavLst>
                                        <p:tav tm="0">
                                          <p:val>
                                            <p:fltVal val="0"/>
                                          </p:val>
                                        </p:tav>
                                        <p:tav tm="100000">
                                          <p:val>
                                            <p:strVal val="#ppt_h"/>
                                          </p:val>
                                        </p:tav>
                                      </p:tavLst>
                                    </p:anim>
                                    <p:anim calcmode="lin" valueType="num">
                                      <p:cBhvr>
                                        <p:cTn id="21" dur="1000" fill="hold"/>
                                        <p:tgtEl>
                                          <p:spTgt spid="9"/>
                                        </p:tgtEl>
                                        <p:attrNameLst>
                                          <p:attrName>style.rotation</p:attrName>
                                        </p:attrNameLst>
                                      </p:cBhvr>
                                      <p:tavLst>
                                        <p:tav tm="0">
                                          <p:val>
                                            <p:fltVal val="90"/>
                                          </p:val>
                                        </p:tav>
                                        <p:tav tm="100000">
                                          <p:val>
                                            <p:fltVal val="0"/>
                                          </p:val>
                                        </p:tav>
                                      </p:tavLst>
                                    </p:anim>
                                    <p:animEffect transition="in" filter="fade">
                                      <p:cBhvr>
                                        <p:cTn id="22" dur="1000"/>
                                        <p:tgtEl>
                                          <p:spTgt spid="9"/>
                                        </p:tgtEl>
                                      </p:cBhvr>
                                    </p:animEffect>
                                  </p:childTnLst>
                                </p:cTn>
                              </p:par>
                              <p:par>
                                <p:cTn id="23" presetID="31" presetClass="entr" presetSubtype="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p:cTn id="25" dur="1000" fill="hold"/>
                                        <p:tgtEl>
                                          <p:spTgt spid="10"/>
                                        </p:tgtEl>
                                        <p:attrNameLst>
                                          <p:attrName>ppt_w</p:attrName>
                                        </p:attrNameLst>
                                      </p:cBhvr>
                                      <p:tavLst>
                                        <p:tav tm="0">
                                          <p:val>
                                            <p:fltVal val="0"/>
                                          </p:val>
                                        </p:tav>
                                        <p:tav tm="100000">
                                          <p:val>
                                            <p:strVal val="#ppt_w"/>
                                          </p:val>
                                        </p:tav>
                                      </p:tavLst>
                                    </p:anim>
                                    <p:anim calcmode="lin" valueType="num">
                                      <p:cBhvr>
                                        <p:cTn id="26" dur="1000" fill="hold"/>
                                        <p:tgtEl>
                                          <p:spTgt spid="10"/>
                                        </p:tgtEl>
                                        <p:attrNameLst>
                                          <p:attrName>ppt_h</p:attrName>
                                        </p:attrNameLst>
                                      </p:cBhvr>
                                      <p:tavLst>
                                        <p:tav tm="0">
                                          <p:val>
                                            <p:fltVal val="0"/>
                                          </p:val>
                                        </p:tav>
                                        <p:tav tm="100000">
                                          <p:val>
                                            <p:strVal val="#ppt_h"/>
                                          </p:val>
                                        </p:tav>
                                      </p:tavLst>
                                    </p:anim>
                                    <p:anim calcmode="lin" valueType="num">
                                      <p:cBhvr>
                                        <p:cTn id="27" dur="1000" fill="hold"/>
                                        <p:tgtEl>
                                          <p:spTgt spid="10"/>
                                        </p:tgtEl>
                                        <p:attrNameLst>
                                          <p:attrName>style.rotation</p:attrName>
                                        </p:attrNameLst>
                                      </p:cBhvr>
                                      <p:tavLst>
                                        <p:tav tm="0">
                                          <p:val>
                                            <p:fltVal val="90"/>
                                          </p:val>
                                        </p:tav>
                                        <p:tav tm="100000">
                                          <p:val>
                                            <p:fltVal val="0"/>
                                          </p:val>
                                        </p:tav>
                                      </p:tavLst>
                                    </p:anim>
                                    <p:animEffect transition="in" filter="fade">
                                      <p:cBhvr>
                                        <p:cTn id="28" dur="1000"/>
                                        <p:tgtEl>
                                          <p:spTgt spid="10"/>
                                        </p:tgtEl>
                                      </p:cBhvr>
                                    </p:animEffect>
                                  </p:childTnLst>
                                </p:cTn>
                              </p:par>
                              <p:par>
                                <p:cTn id="29" presetID="31" presetClass="entr" presetSubtype="0"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p:cTn id="31" dur="1000" fill="hold"/>
                                        <p:tgtEl>
                                          <p:spTgt spid="11"/>
                                        </p:tgtEl>
                                        <p:attrNameLst>
                                          <p:attrName>ppt_w</p:attrName>
                                        </p:attrNameLst>
                                      </p:cBhvr>
                                      <p:tavLst>
                                        <p:tav tm="0">
                                          <p:val>
                                            <p:fltVal val="0"/>
                                          </p:val>
                                        </p:tav>
                                        <p:tav tm="100000">
                                          <p:val>
                                            <p:strVal val="#ppt_w"/>
                                          </p:val>
                                        </p:tav>
                                      </p:tavLst>
                                    </p:anim>
                                    <p:anim calcmode="lin" valueType="num">
                                      <p:cBhvr>
                                        <p:cTn id="32" dur="1000" fill="hold"/>
                                        <p:tgtEl>
                                          <p:spTgt spid="11"/>
                                        </p:tgtEl>
                                        <p:attrNameLst>
                                          <p:attrName>ppt_h</p:attrName>
                                        </p:attrNameLst>
                                      </p:cBhvr>
                                      <p:tavLst>
                                        <p:tav tm="0">
                                          <p:val>
                                            <p:fltVal val="0"/>
                                          </p:val>
                                        </p:tav>
                                        <p:tav tm="100000">
                                          <p:val>
                                            <p:strVal val="#ppt_h"/>
                                          </p:val>
                                        </p:tav>
                                      </p:tavLst>
                                    </p:anim>
                                    <p:anim calcmode="lin" valueType="num">
                                      <p:cBhvr>
                                        <p:cTn id="33" dur="1000" fill="hold"/>
                                        <p:tgtEl>
                                          <p:spTgt spid="11"/>
                                        </p:tgtEl>
                                        <p:attrNameLst>
                                          <p:attrName>style.rotation</p:attrName>
                                        </p:attrNameLst>
                                      </p:cBhvr>
                                      <p:tavLst>
                                        <p:tav tm="0">
                                          <p:val>
                                            <p:fltVal val="90"/>
                                          </p:val>
                                        </p:tav>
                                        <p:tav tm="100000">
                                          <p:val>
                                            <p:fltVal val="0"/>
                                          </p:val>
                                        </p:tav>
                                      </p:tavLst>
                                    </p:anim>
                                    <p:animEffect transition="in" filter="fade">
                                      <p:cBhvr>
                                        <p:cTn id="34" dur="1000"/>
                                        <p:tgtEl>
                                          <p:spTgt spid="11"/>
                                        </p:tgtEl>
                                      </p:cBhvr>
                                    </p:animEffect>
                                  </p:childTnLst>
                                </p:cTn>
                              </p:par>
                              <p:par>
                                <p:cTn id="35" presetID="31" presetClass="entr" presetSubtype="0" fill="hold" grpId="0" nodeType="with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p:cTn id="37" dur="1000" fill="hold"/>
                                        <p:tgtEl>
                                          <p:spTgt spid="12"/>
                                        </p:tgtEl>
                                        <p:attrNameLst>
                                          <p:attrName>ppt_w</p:attrName>
                                        </p:attrNameLst>
                                      </p:cBhvr>
                                      <p:tavLst>
                                        <p:tav tm="0">
                                          <p:val>
                                            <p:fltVal val="0"/>
                                          </p:val>
                                        </p:tav>
                                        <p:tav tm="100000">
                                          <p:val>
                                            <p:strVal val="#ppt_w"/>
                                          </p:val>
                                        </p:tav>
                                      </p:tavLst>
                                    </p:anim>
                                    <p:anim calcmode="lin" valueType="num">
                                      <p:cBhvr>
                                        <p:cTn id="38" dur="1000" fill="hold"/>
                                        <p:tgtEl>
                                          <p:spTgt spid="12"/>
                                        </p:tgtEl>
                                        <p:attrNameLst>
                                          <p:attrName>ppt_h</p:attrName>
                                        </p:attrNameLst>
                                      </p:cBhvr>
                                      <p:tavLst>
                                        <p:tav tm="0">
                                          <p:val>
                                            <p:fltVal val="0"/>
                                          </p:val>
                                        </p:tav>
                                        <p:tav tm="100000">
                                          <p:val>
                                            <p:strVal val="#ppt_h"/>
                                          </p:val>
                                        </p:tav>
                                      </p:tavLst>
                                    </p:anim>
                                    <p:anim calcmode="lin" valueType="num">
                                      <p:cBhvr>
                                        <p:cTn id="39" dur="1000" fill="hold"/>
                                        <p:tgtEl>
                                          <p:spTgt spid="12"/>
                                        </p:tgtEl>
                                        <p:attrNameLst>
                                          <p:attrName>style.rotation</p:attrName>
                                        </p:attrNameLst>
                                      </p:cBhvr>
                                      <p:tavLst>
                                        <p:tav tm="0">
                                          <p:val>
                                            <p:fltVal val="90"/>
                                          </p:val>
                                        </p:tav>
                                        <p:tav tm="100000">
                                          <p:val>
                                            <p:fltVal val="0"/>
                                          </p:val>
                                        </p:tav>
                                      </p:tavLst>
                                    </p:anim>
                                    <p:animEffect transition="in" filter="fade">
                                      <p:cBhvr>
                                        <p:cTn id="40" dur="1000"/>
                                        <p:tgtEl>
                                          <p:spTgt spid="12"/>
                                        </p:tgtEl>
                                      </p:cBhvr>
                                    </p:animEffect>
                                  </p:childTnLst>
                                </p:cTn>
                              </p:par>
                              <p:par>
                                <p:cTn id="41" presetID="31" presetClass="entr" presetSubtype="0" fill="hold" grpId="0" nodeType="with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p:cTn id="43" dur="1000" fill="hold"/>
                                        <p:tgtEl>
                                          <p:spTgt spid="13"/>
                                        </p:tgtEl>
                                        <p:attrNameLst>
                                          <p:attrName>ppt_w</p:attrName>
                                        </p:attrNameLst>
                                      </p:cBhvr>
                                      <p:tavLst>
                                        <p:tav tm="0">
                                          <p:val>
                                            <p:fltVal val="0"/>
                                          </p:val>
                                        </p:tav>
                                        <p:tav tm="100000">
                                          <p:val>
                                            <p:strVal val="#ppt_w"/>
                                          </p:val>
                                        </p:tav>
                                      </p:tavLst>
                                    </p:anim>
                                    <p:anim calcmode="lin" valueType="num">
                                      <p:cBhvr>
                                        <p:cTn id="44" dur="1000" fill="hold"/>
                                        <p:tgtEl>
                                          <p:spTgt spid="13"/>
                                        </p:tgtEl>
                                        <p:attrNameLst>
                                          <p:attrName>ppt_h</p:attrName>
                                        </p:attrNameLst>
                                      </p:cBhvr>
                                      <p:tavLst>
                                        <p:tav tm="0">
                                          <p:val>
                                            <p:fltVal val="0"/>
                                          </p:val>
                                        </p:tav>
                                        <p:tav tm="100000">
                                          <p:val>
                                            <p:strVal val="#ppt_h"/>
                                          </p:val>
                                        </p:tav>
                                      </p:tavLst>
                                    </p:anim>
                                    <p:anim calcmode="lin" valueType="num">
                                      <p:cBhvr>
                                        <p:cTn id="45" dur="1000" fill="hold"/>
                                        <p:tgtEl>
                                          <p:spTgt spid="13"/>
                                        </p:tgtEl>
                                        <p:attrNameLst>
                                          <p:attrName>style.rotation</p:attrName>
                                        </p:attrNameLst>
                                      </p:cBhvr>
                                      <p:tavLst>
                                        <p:tav tm="0">
                                          <p:val>
                                            <p:fltVal val="90"/>
                                          </p:val>
                                        </p:tav>
                                        <p:tav tm="100000">
                                          <p:val>
                                            <p:fltVal val="0"/>
                                          </p:val>
                                        </p:tav>
                                      </p:tavLst>
                                    </p:anim>
                                    <p:animEffect transition="in" filter="fade">
                                      <p:cBhvr>
                                        <p:cTn id="46" dur="1000"/>
                                        <p:tgtEl>
                                          <p:spTgt spid="13"/>
                                        </p:tgtEl>
                                      </p:cBhvr>
                                    </p:animEffect>
                                  </p:childTnLst>
                                </p:cTn>
                              </p:par>
                              <p:par>
                                <p:cTn id="47" presetID="31" presetClass="entr" presetSubtype="0" fill="hold" grpId="0" nodeType="withEffect">
                                  <p:stCondLst>
                                    <p:cond delay="0"/>
                                  </p:stCondLst>
                                  <p:childTnLst>
                                    <p:set>
                                      <p:cBhvr>
                                        <p:cTn id="48" dur="1" fill="hold">
                                          <p:stCondLst>
                                            <p:cond delay="0"/>
                                          </p:stCondLst>
                                        </p:cTn>
                                        <p:tgtEl>
                                          <p:spTgt spid="14"/>
                                        </p:tgtEl>
                                        <p:attrNameLst>
                                          <p:attrName>style.visibility</p:attrName>
                                        </p:attrNameLst>
                                      </p:cBhvr>
                                      <p:to>
                                        <p:strVal val="visible"/>
                                      </p:to>
                                    </p:set>
                                    <p:anim calcmode="lin" valueType="num">
                                      <p:cBhvr>
                                        <p:cTn id="49" dur="1000" fill="hold"/>
                                        <p:tgtEl>
                                          <p:spTgt spid="14"/>
                                        </p:tgtEl>
                                        <p:attrNameLst>
                                          <p:attrName>ppt_w</p:attrName>
                                        </p:attrNameLst>
                                      </p:cBhvr>
                                      <p:tavLst>
                                        <p:tav tm="0">
                                          <p:val>
                                            <p:fltVal val="0"/>
                                          </p:val>
                                        </p:tav>
                                        <p:tav tm="100000">
                                          <p:val>
                                            <p:strVal val="#ppt_w"/>
                                          </p:val>
                                        </p:tav>
                                      </p:tavLst>
                                    </p:anim>
                                    <p:anim calcmode="lin" valueType="num">
                                      <p:cBhvr>
                                        <p:cTn id="50" dur="1000" fill="hold"/>
                                        <p:tgtEl>
                                          <p:spTgt spid="14"/>
                                        </p:tgtEl>
                                        <p:attrNameLst>
                                          <p:attrName>ppt_h</p:attrName>
                                        </p:attrNameLst>
                                      </p:cBhvr>
                                      <p:tavLst>
                                        <p:tav tm="0">
                                          <p:val>
                                            <p:fltVal val="0"/>
                                          </p:val>
                                        </p:tav>
                                        <p:tav tm="100000">
                                          <p:val>
                                            <p:strVal val="#ppt_h"/>
                                          </p:val>
                                        </p:tav>
                                      </p:tavLst>
                                    </p:anim>
                                    <p:anim calcmode="lin" valueType="num">
                                      <p:cBhvr>
                                        <p:cTn id="51" dur="1000" fill="hold"/>
                                        <p:tgtEl>
                                          <p:spTgt spid="14"/>
                                        </p:tgtEl>
                                        <p:attrNameLst>
                                          <p:attrName>style.rotation</p:attrName>
                                        </p:attrNameLst>
                                      </p:cBhvr>
                                      <p:tavLst>
                                        <p:tav tm="0">
                                          <p:val>
                                            <p:fltVal val="90"/>
                                          </p:val>
                                        </p:tav>
                                        <p:tav tm="100000">
                                          <p:val>
                                            <p:fltVal val="0"/>
                                          </p:val>
                                        </p:tav>
                                      </p:tavLst>
                                    </p:anim>
                                    <p:animEffect transition="in" filter="fade">
                                      <p:cBhvr>
                                        <p:cTn id="52" dur="1000"/>
                                        <p:tgtEl>
                                          <p:spTgt spid="14"/>
                                        </p:tgtEl>
                                      </p:cBhvr>
                                    </p:animEffect>
                                  </p:childTnLst>
                                </p:cTn>
                              </p:par>
                              <p:par>
                                <p:cTn id="53" presetID="31" presetClass="entr" presetSubtype="0" fill="hold" grpId="0" nodeType="withEffect">
                                  <p:stCondLst>
                                    <p:cond delay="0"/>
                                  </p:stCondLst>
                                  <p:childTnLst>
                                    <p:set>
                                      <p:cBhvr>
                                        <p:cTn id="54" dur="1" fill="hold">
                                          <p:stCondLst>
                                            <p:cond delay="0"/>
                                          </p:stCondLst>
                                        </p:cTn>
                                        <p:tgtEl>
                                          <p:spTgt spid="15"/>
                                        </p:tgtEl>
                                        <p:attrNameLst>
                                          <p:attrName>style.visibility</p:attrName>
                                        </p:attrNameLst>
                                      </p:cBhvr>
                                      <p:to>
                                        <p:strVal val="visible"/>
                                      </p:to>
                                    </p:set>
                                    <p:anim calcmode="lin" valueType="num">
                                      <p:cBhvr>
                                        <p:cTn id="55" dur="1000" fill="hold"/>
                                        <p:tgtEl>
                                          <p:spTgt spid="15"/>
                                        </p:tgtEl>
                                        <p:attrNameLst>
                                          <p:attrName>ppt_w</p:attrName>
                                        </p:attrNameLst>
                                      </p:cBhvr>
                                      <p:tavLst>
                                        <p:tav tm="0">
                                          <p:val>
                                            <p:fltVal val="0"/>
                                          </p:val>
                                        </p:tav>
                                        <p:tav tm="100000">
                                          <p:val>
                                            <p:strVal val="#ppt_w"/>
                                          </p:val>
                                        </p:tav>
                                      </p:tavLst>
                                    </p:anim>
                                    <p:anim calcmode="lin" valueType="num">
                                      <p:cBhvr>
                                        <p:cTn id="56" dur="1000" fill="hold"/>
                                        <p:tgtEl>
                                          <p:spTgt spid="15"/>
                                        </p:tgtEl>
                                        <p:attrNameLst>
                                          <p:attrName>ppt_h</p:attrName>
                                        </p:attrNameLst>
                                      </p:cBhvr>
                                      <p:tavLst>
                                        <p:tav tm="0">
                                          <p:val>
                                            <p:fltVal val="0"/>
                                          </p:val>
                                        </p:tav>
                                        <p:tav tm="100000">
                                          <p:val>
                                            <p:strVal val="#ppt_h"/>
                                          </p:val>
                                        </p:tav>
                                      </p:tavLst>
                                    </p:anim>
                                    <p:anim calcmode="lin" valueType="num">
                                      <p:cBhvr>
                                        <p:cTn id="57" dur="1000" fill="hold"/>
                                        <p:tgtEl>
                                          <p:spTgt spid="15"/>
                                        </p:tgtEl>
                                        <p:attrNameLst>
                                          <p:attrName>style.rotation</p:attrName>
                                        </p:attrNameLst>
                                      </p:cBhvr>
                                      <p:tavLst>
                                        <p:tav tm="0">
                                          <p:val>
                                            <p:fltVal val="90"/>
                                          </p:val>
                                        </p:tav>
                                        <p:tav tm="100000">
                                          <p:val>
                                            <p:fltVal val="0"/>
                                          </p:val>
                                        </p:tav>
                                      </p:tavLst>
                                    </p:anim>
                                    <p:animEffect transition="in" filter="fade">
                                      <p:cBhvr>
                                        <p:cTn id="58" dur="1000"/>
                                        <p:tgtEl>
                                          <p:spTgt spid="15"/>
                                        </p:tgtEl>
                                      </p:cBhvr>
                                    </p:animEffect>
                                  </p:childTnLst>
                                </p:cTn>
                              </p:par>
                              <p:par>
                                <p:cTn id="59" presetID="31" presetClass="entr" presetSubtype="0" fill="hold" grpId="0" nodeType="withEffect">
                                  <p:stCondLst>
                                    <p:cond delay="0"/>
                                  </p:stCondLst>
                                  <p:childTnLst>
                                    <p:set>
                                      <p:cBhvr>
                                        <p:cTn id="60" dur="1" fill="hold">
                                          <p:stCondLst>
                                            <p:cond delay="0"/>
                                          </p:stCondLst>
                                        </p:cTn>
                                        <p:tgtEl>
                                          <p:spTgt spid="16"/>
                                        </p:tgtEl>
                                        <p:attrNameLst>
                                          <p:attrName>style.visibility</p:attrName>
                                        </p:attrNameLst>
                                      </p:cBhvr>
                                      <p:to>
                                        <p:strVal val="visible"/>
                                      </p:to>
                                    </p:set>
                                    <p:anim calcmode="lin" valueType="num">
                                      <p:cBhvr>
                                        <p:cTn id="61" dur="1000" fill="hold"/>
                                        <p:tgtEl>
                                          <p:spTgt spid="16"/>
                                        </p:tgtEl>
                                        <p:attrNameLst>
                                          <p:attrName>ppt_w</p:attrName>
                                        </p:attrNameLst>
                                      </p:cBhvr>
                                      <p:tavLst>
                                        <p:tav tm="0">
                                          <p:val>
                                            <p:fltVal val="0"/>
                                          </p:val>
                                        </p:tav>
                                        <p:tav tm="100000">
                                          <p:val>
                                            <p:strVal val="#ppt_w"/>
                                          </p:val>
                                        </p:tav>
                                      </p:tavLst>
                                    </p:anim>
                                    <p:anim calcmode="lin" valueType="num">
                                      <p:cBhvr>
                                        <p:cTn id="62" dur="1000" fill="hold"/>
                                        <p:tgtEl>
                                          <p:spTgt spid="16"/>
                                        </p:tgtEl>
                                        <p:attrNameLst>
                                          <p:attrName>ppt_h</p:attrName>
                                        </p:attrNameLst>
                                      </p:cBhvr>
                                      <p:tavLst>
                                        <p:tav tm="0">
                                          <p:val>
                                            <p:fltVal val="0"/>
                                          </p:val>
                                        </p:tav>
                                        <p:tav tm="100000">
                                          <p:val>
                                            <p:strVal val="#ppt_h"/>
                                          </p:val>
                                        </p:tav>
                                      </p:tavLst>
                                    </p:anim>
                                    <p:anim calcmode="lin" valueType="num">
                                      <p:cBhvr>
                                        <p:cTn id="63" dur="1000" fill="hold"/>
                                        <p:tgtEl>
                                          <p:spTgt spid="16"/>
                                        </p:tgtEl>
                                        <p:attrNameLst>
                                          <p:attrName>style.rotation</p:attrName>
                                        </p:attrNameLst>
                                      </p:cBhvr>
                                      <p:tavLst>
                                        <p:tav tm="0">
                                          <p:val>
                                            <p:fltVal val="90"/>
                                          </p:val>
                                        </p:tav>
                                        <p:tav tm="100000">
                                          <p:val>
                                            <p:fltVal val="0"/>
                                          </p:val>
                                        </p:tav>
                                      </p:tavLst>
                                    </p:anim>
                                    <p:animEffect transition="in" filter="fade">
                                      <p:cBhvr>
                                        <p:cTn id="64" dur="1000"/>
                                        <p:tgtEl>
                                          <p:spTgt spid="16"/>
                                        </p:tgtEl>
                                      </p:cBhvr>
                                    </p:animEffect>
                                  </p:childTnLst>
                                </p:cTn>
                              </p:par>
                              <p:par>
                                <p:cTn id="65" presetID="31" presetClass="entr" presetSubtype="0" fill="hold" grpId="0" nodeType="withEffect">
                                  <p:stCondLst>
                                    <p:cond delay="0"/>
                                  </p:stCondLst>
                                  <p:childTnLst>
                                    <p:set>
                                      <p:cBhvr>
                                        <p:cTn id="66" dur="1" fill="hold">
                                          <p:stCondLst>
                                            <p:cond delay="0"/>
                                          </p:stCondLst>
                                        </p:cTn>
                                        <p:tgtEl>
                                          <p:spTgt spid="17"/>
                                        </p:tgtEl>
                                        <p:attrNameLst>
                                          <p:attrName>style.visibility</p:attrName>
                                        </p:attrNameLst>
                                      </p:cBhvr>
                                      <p:to>
                                        <p:strVal val="visible"/>
                                      </p:to>
                                    </p:set>
                                    <p:anim calcmode="lin" valueType="num">
                                      <p:cBhvr>
                                        <p:cTn id="67" dur="1000" fill="hold"/>
                                        <p:tgtEl>
                                          <p:spTgt spid="17"/>
                                        </p:tgtEl>
                                        <p:attrNameLst>
                                          <p:attrName>ppt_w</p:attrName>
                                        </p:attrNameLst>
                                      </p:cBhvr>
                                      <p:tavLst>
                                        <p:tav tm="0">
                                          <p:val>
                                            <p:fltVal val="0"/>
                                          </p:val>
                                        </p:tav>
                                        <p:tav tm="100000">
                                          <p:val>
                                            <p:strVal val="#ppt_w"/>
                                          </p:val>
                                        </p:tav>
                                      </p:tavLst>
                                    </p:anim>
                                    <p:anim calcmode="lin" valueType="num">
                                      <p:cBhvr>
                                        <p:cTn id="68" dur="1000" fill="hold"/>
                                        <p:tgtEl>
                                          <p:spTgt spid="17"/>
                                        </p:tgtEl>
                                        <p:attrNameLst>
                                          <p:attrName>ppt_h</p:attrName>
                                        </p:attrNameLst>
                                      </p:cBhvr>
                                      <p:tavLst>
                                        <p:tav tm="0">
                                          <p:val>
                                            <p:fltVal val="0"/>
                                          </p:val>
                                        </p:tav>
                                        <p:tav tm="100000">
                                          <p:val>
                                            <p:strVal val="#ppt_h"/>
                                          </p:val>
                                        </p:tav>
                                      </p:tavLst>
                                    </p:anim>
                                    <p:anim calcmode="lin" valueType="num">
                                      <p:cBhvr>
                                        <p:cTn id="69" dur="1000" fill="hold"/>
                                        <p:tgtEl>
                                          <p:spTgt spid="17"/>
                                        </p:tgtEl>
                                        <p:attrNameLst>
                                          <p:attrName>style.rotation</p:attrName>
                                        </p:attrNameLst>
                                      </p:cBhvr>
                                      <p:tavLst>
                                        <p:tav tm="0">
                                          <p:val>
                                            <p:fltVal val="90"/>
                                          </p:val>
                                        </p:tav>
                                        <p:tav tm="100000">
                                          <p:val>
                                            <p:fltVal val="0"/>
                                          </p:val>
                                        </p:tav>
                                      </p:tavLst>
                                    </p:anim>
                                    <p:animEffect transition="in" filter="fade">
                                      <p:cBhvr>
                                        <p:cTn id="70" dur="1000"/>
                                        <p:tgtEl>
                                          <p:spTgt spid="17"/>
                                        </p:tgtEl>
                                      </p:cBhvr>
                                    </p:animEffect>
                                  </p:childTnLst>
                                </p:cTn>
                              </p:par>
                              <p:par>
                                <p:cTn id="71" presetID="31" presetClass="entr" presetSubtype="0" fill="hold" grpId="0" nodeType="withEffect">
                                  <p:stCondLst>
                                    <p:cond delay="0"/>
                                  </p:stCondLst>
                                  <p:childTnLst>
                                    <p:set>
                                      <p:cBhvr>
                                        <p:cTn id="72" dur="1" fill="hold">
                                          <p:stCondLst>
                                            <p:cond delay="0"/>
                                          </p:stCondLst>
                                        </p:cTn>
                                        <p:tgtEl>
                                          <p:spTgt spid="18"/>
                                        </p:tgtEl>
                                        <p:attrNameLst>
                                          <p:attrName>style.visibility</p:attrName>
                                        </p:attrNameLst>
                                      </p:cBhvr>
                                      <p:to>
                                        <p:strVal val="visible"/>
                                      </p:to>
                                    </p:set>
                                    <p:anim calcmode="lin" valueType="num">
                                      <p:cBhvr>
                                        <p:cTn id="73" dur="1000" fill="hold"/>
                                        <p:tgtEl>
                                          <p:spTgt spid="18"/>
                                        </p:tgtEl>
                                        <p:attrNameLst>
                                          <p:attrName>ppt_w</p:attrName>
                                        </p:attrNameLst>
                                      </p:cBhvr>
                                      <p:tavLst>
                                        <p:tav tm="0">
                                          <p:val>
                                            <p:fltVal val="0"/>
                                          </p:val>
                                        </p:tav>
                                        <p:tav tm="100000">
                                          <p:val>
                                            <p:strVal val="#ppt_w"/>
                                          </p:val>
                                        </p:tav>
                                      </p:tavLst>
                                    </p:anim>
                                    <p:anim calcmode="lin" valueType="num">
                                      <p:cBhvr>
                                        <p:cTn id="74" dur="1000" fill="hold"/>
                                        <p:tgtEl>
                                          <p:spTgt spid="18"/>
                                        </p:tgtEl>
                                        <p:attrNameLst>
                                          <p:attrName>ppt_h</p:attrName>
                                        </p:attrNameLst>
                                      </p:cBhvr>
                                      <p:tavLst>
                                        <p:tav tm="0">
                                          <p:val>
                                            <p:fltVal val="0"/>
                                          </p:val>
                                        </p:tav>
                                        <p:tav tm="100000">
                                          <p:val>
                                            <p:strVal val="#ppt_h"/>
                                          </p:val>
                                        </p:tav>
                                      </p:tavLst>
                                    </p:anim>
                                    <p:anim calcmode="lin" valueType="num">
                                      <p:cBhvr>
                                        <p:cTn id="75" dur="1000" fill="hold"/>
                                        <p:tgtEl>
                                          <p:spTgt spid="18"/>
                                        </p:tgtEl>
                                        <p:attrNameLst>
                                          <p:attrName>style.rotation</p:attrName>
                                        </p:attrNameLst>
                                      </p:cBhvr>
                                      <p:tavLst>
                                        <p:tav tm="0">
                                          <p:val>
                                            <p:fltVal val="90"/>
                                          </p:val>
                                        </p:tav>
                                        <p:tav tm="100000">
                                          <p:val>
                                            <p:fltVal val="0"/>
                                          </p:val>
                                        </p:tav>
                                      </p:tavLst>
                                    </p:anim>
                                    <p:animEffect transition="in" filter="fade">
                                      <p:cBhvr>
                                        <p:cTn id="76" dur="1000"/>
                                        <p:tgtEl>
                                          <p:spTgt spid="18"/>
                                        </p:tgtEl>
                                      </p:cBhvr>
                                    </p:animEffect>
                                  </p:childTnLst>
                                </p:cTn>
                              </p:par>
                              <p:par>
                                <p:cTn id="77" presetID="31" presetClass="entr" presetSubtype="0" fill="hold" grpId="0" nodeType="withEffect">
                                  <p:stCondLst>
                                    <p:cond delay="0"/>
                                  </p:stCondLst>
                                  <p:childTnLst>
                                    <p:set>
                                      <p:cBhvr>
                                        <p:cTn id="78" dur="1" fill="hold">
                                          <p:stCondLst>
                                            <p:cond delay="0"/>
                                          </p:stCondLst>
                                        </p:cTn>
                                        <p:tgtEl>
                                          <p:spTgt spid="22"/>
                                        </p:tgtEl>
                                        <p:attrNameLst>
                                          <p:attrName>style.visibility</p:attrName>
                                        </p:attrNameLst>
                                      </p:cBhvr>
                                      <p:to>
                                        <p:strVal val="visible"/>
                                      </p:to>
                                    </p:set>
                                    <p:anim calcmode="lin" valueType="num">
                                      <p:cBhvr>
                                        <p:cTn id="79" dur="1000" fill="hold"/>
                                        <p:tgtEl>
                                          <p:spTgt spid="22"/>
                                        </p:tgtEl>
                                        <p:attrNameLst>
                                          <p:attrName>ppt_w</p:attrName>
                                        </p:attrNameLst>
                                      </p:cBhvr>
                                      <p:tavLst>
                                        <p:tav tm="0">
                                          <p:val>
                                            <p:fltVal val="0"/>
                                          </p:val>
                                        </p:tav>
                                        <p:tav tm="100000">
                                          <p:val>
                                            <p:strVal val="#ppt_w"/>
                                          </p:val>
                                        </p:tav>
                                      </p:tavLst>
                                    </p:anim>
                                    <p:anim calcmode="lin" valueType="num">
                                      <p:cBhvr>
                                        <p:cTn id="80" dur="1000" fill="hold"/>
                                        <p:tgtEl>
                                          <p:spTgt spid="22"/>
                                        </p:tgtEl>
                                        <p:attrNameLst>
                                          <p:attrName>ppt_h</p:attrName>
                                        </p:attrNameLst>
                                      </p:cBhvr>
                                      <p:tavLst>
                                        <p:tav tm="0">
                                          <p:val>
                                            <p:fltVal val="0"/>
                                          </p:val>
                                        </p:tav>
                                        <p:tav tm="100000">
                                          <p:val>
                                            <p:strVal val="#ppt_h"/>
                                          </p:val>
                                        </p:tav>
                                      </p:tavLst>
                                    </p:anim>
                                    <p:anim calcmode="lin" valueType="num">
                                      <p:cBhvr>
                                        <p:cTn id="81" dur="1000" fill="hold"/>
                                        <p:tgtEl>
                                          <p:spTgt spid="22"/>
                                        </p:tgtEl>
                                        <p:attrNameLst>
                                          <p:attrName>style.rotation</p:attrName>
                                        </p:attrNameLst>
                                      </p:cBhvr>
                                      <p:tavLst>
                                        <p:tav tm="0">
                                          <p:val>
                                            <p:fltVal val="90"/>
                                          </p:val>
                                        </p:tav>
                                        <p:tav tm="100000">
                                          <p:val>
                                            <p:fltVal val="0"/>
                                          </p:val>
                                        </p:tav>
                                      </p:tavLst>
                                    </p:anim>
                                    <p:animEffect transition="in" filter="fade">
                                      <p:cBhvr>
                                        <p:cTn id="82" dur="1000"/>
                                        <p:tgtEl>
                                          <p:spTgt spid="22"/>
                                        </p:tgtEl>
                                      </p:cBhvr>
                                    </p:animEffect>
                                  </p:childTnLst>
                                </p:cTn>
                              </p:par>
                              <p:par>
                                <p:cTn id="83" presetID="31" presetClass="entr" presetSubtype="0" fill="hold" grpId="0" nodeType="withEffect">
                                  <p:stCondLst>
                                    <p:cond delay="0"/>
                                  </p:stCondLst>
                                  <p:childTnLst>
                                    <p:set>
                                      <p:cBhvr>
                                        <p:cTn id="84" dur="1" fill="hold">
                                          <p:stCondLst>
                                            <p:cond delay="0"/>
                                          </p:stCondLst>
                                        </p:cTn>
                                        <p:tgtEl>
                                          <p:spTgt spid="23"/>
                                        </p:tgtEl>
                                        <p:attrNameLst>
                                          <p:attrName>style.visibility</p:attrName>
                                        </p:attrNameLst>
                                      </p:cBhvr>
                                      <p:to>
                                        <p:strVal val="visible"/>
                                      </p:to>
                                    </p:set>
                                    <p:anim calcmode="lin" valueType="num">
                                      <p:cBhvr>
                                        <p:cTn id="85" dur="1000" fill="hold"/>
                                        <p:tgtEl>
                                          <p:spTgt spid="23"/>
                                        </p:tgtEl>
                                        <p:attrNameLst>
                                          <p:attrName>ppt_w</p:attrName>
                                        </p:attrNameLst>
                                      </p:cBhvr>
                                      <p:tavLst>
                                        <p:tav tm="0">
                                          <p:val>
                                            <p:fltVal val="0"/>
                                          </p:val>
                                        </p:tav>
                                        <p:tav tm="100000">
                                          <p:val>
                                            <p:strVal val="#ppt_w"/>
                                          </p:val>
                                        </p:tav>
                                      </p:tavLst>
                                    </p:anim>
                                    <p:anim calcmode="lin" valueType="num">
                                      <p:cBhvr>
                                        <p:cTn id="86" dur="1000" fill="hold"/>
                                        <p:tgtEl>
                                          <p:spTgt spid="23"/>
                                        </p:tgtEl>
                                        <p:attrNameLst>
                                          <p:attrName>ppt_h</p:attrName>
                                        </p:attrNameLst>
                                      </p:cBhvr>
                                      <p:tavLst>
                                        <p:tav tm="0">
                                          <p:val>
                                            <p:fltVal val="0"/>
                                          </p:val>
                                        </p:tav>
                                        <p:tav tm="100000">
                                          <p:val>
                                            <p:strVal val="#ppt_h"/>
                                          </p:val>
                                        </p:tav>
                                      </p:tavLst>
                                    </p:anim>
                                    <p:anim calcmode="lin" valueType="num">
                                      <p:cBhvr>
                                        <p:cTn id="87" dur="1000" fill="hold"/>
                                        <p:tgtEl>
                                          <p:spTgt spid="23"/>
                                        </p:tgtEl>
                                        <p:attrNameLst>
                                          <p:attrName>style.rotation</p:attrName>
                                        </p:attrNameLst>
                                      </p:cBhvr>
                                      <p:tavLst>
                                        <p:tav tm="0">
                                          <p:val>
                                            <p:fltVal val="90"/>
                                          </p:val>
                                        </p:tav>
                                        <p:tav tm="100000">
                                          <p:val>
                                            <p:fltVal val="0"/>
                                          </p:val>
                                        </p:tav>
                                      </p:tavLst>
                                    </p:anim>
                                    <p:animEffect transition="in" filter="fade">
                                      <p:cBhvr>
                                        <p:cTn id="88" dur="1000"/>
                                        <p:tgtEl>
                                          <p:spTgt spid="23"/>
                                        </p:tgtEl>
                                      </p:cBhvr>
                                    </p:animEffect>
                                  </p:childTnLst>
                                </p:cTn>
                              </p:par>
                              <p:par>
                                <p:cTn id="89" presetID="31" presetClass="entr" presetSubtype="0" fill="hold" grpId="0" nodeType="withEffect">
                                  <p:stCondLst>
                                    <p:cond delay="0"/>
                                  </p:stCondLst>
                                  <p:childTnLst>
                                    <p:set>
                                      <p:cBhvr>
                                        <p:cTn id="90" dur="1" fill="hold">
                                          <p:stCondLst>
                                            <p:cond delay="0"/>
                                          </p:stCondLst>
                                        </p:cTn>
                                        <p:tgtEl>
                                          <p:spTgt spid="24"/>
                                        </p:tgtEl>
                                        <p:attrNameLst>
                                          <p:attrName>style.visibility</p:attrName>
                                        </p:attrNameLst>
                                      </p:cBhvr>
                                      <p:to>
                                        <p:strVal val="visible"/>
                                      </p:to>
                                    </p:set>
                                    <p:anim calcmode="lin" valueType="num">
                                      <p:cBhvr>
                                        <p:cTn id="91" dur="1000" fill="hold"/>
                                        <p:tgtEl>
                                          <p:spTgt spid="24"/>
                                        </p:tgtEl>
                                        <p:attrNameLst>
                                          <p:attrName>ppt_w</p:attrName>
                                        </p:attrNameLst>
                                      </p:cBhvr>
                                      <p:tavLst>
                                        <p:tav tm="0">
                                          <p:val>
                                            <p:fltVal val="0"/>
                                          </p:val>
                                        </p:tav>
                                        <p:tav tm="100000">
                                          <p:val>
                                            <p:strVal val="#ppt_w"/>
                                          </p:val>
                                        </p:tav>
                                      </p:tavLst>
                                    </p:anim>
                                    <p:anim calcmode="lin" valueType="num">
                                      <p:cBhvr>
                                        <p:cTn id="92" dur="1000" fill="hold"/>
                                        <p:tgtEl>
                                          <p:spTgt spid="24"/>
                                        </p:tgtEl>
                                        <p:attrNameLst>
                                          <p:attrName>ppt_h</p:attrName>
                                        </p:attrNameLst>
                                      </p:cBhvr>
                                      <p:tavLst>
                                        <p:tav tm="0">
                                          <p:val>
                                            <p:fltVal val="0"/>
                                          </p:val>
                                        </p:tav>
                                        <p:tav tm="100000">
                                          <p:val>
                                            <p:strVal val="#ppt_h"/>
                                          </p:val>
                                        </p:tav>
                                      </p:tavLst>
                                    </p:anim>
                                    <p:anim calcmode="lin" valueType="num">
                                      <p:cBhvr>
                                        <p:cTn id="93" dur="1000" fill="hold"/>
                                        <p:tgtEl>
                                          <p:spTgt spid="24"/>
                                        </p:tgtEl>
                                        <p:attrNameLst>
                                          <p:attrName>style.rotation</p:attrName>
                                        </p:attrNameLst>
                                      </p:cBhvr>
                                      <p:tavLst>
                                        <p:tav tm="0">
                                          <p:val>
                                            <p:fltVal val="90"/>
                                          </p:val>
                                        </p:tav>
                                        <p:tav tm="100000">
                                          <p:val>
                                            <p:fltVal val="0"/>
                                          </p:val>
                                        </p:tav>
                                      </p:tavLst>
                                    </p:anim>
                                    <p:animEffect transition="in" filter="fade">
                                      <p:cBhvr>
                                        <p:cTn id="94" dur="1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p:bldP spid="22" grpId="0"/>
      <p:bldP spid="23" grpId="0"/>
      <p:bldP spid="24" grpId="0"/>
    </p:bldLst>
  </p:timing>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050" name="Picture 2" descr="4a54845f_093cba38_20081791135361_2_resize"/>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742950" y="-228600"/>
            <a:ext cx="7258050" cy="5143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051" name="Rectangle 3"/>
          <p:cNvSpPr>
            <a:spLocks noChangeArrowheads="1"/>
          </p:cNvSpPr>
          <p:nvPr/>
        </p:nvSpPr>
        <p:spPr bwMode="auto">
          <a:xfrm>
            <a:off x="2800350" y="1771650"/>
            <a:ext cx="4800600" cy="10287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600">
                <a:solidFill>
                  <a:schemeClr val="tx1"/>
                </a:solidFill>
                <a:latin typeface="Times New Roman" panose="02020603050405020304" pitchFamily="18" charset="0"/>
              </a:defRPr>
            </a:lvl9pPr>
          </a:lstStyle>
          <a:p>
            <a:pPr>
              <a:lnSpc>
                <a:spcPct val="80000"/>
              </a:lnSpc>
              <a:spcBef>
                <a:spcPct val="20000"/>
              </a:spcBef>
            </a:pPr>
            <a:endParaRPr lang="en-US" altLang="en-US" sz="2700">
              <a:solidFill>
                <a:srgbClr val="FF0000"/>
              </a:solidFill>
              <a:latin typeface="Arial" panose="020B0604020202020204" pitchFamily="34" charset="0"/>
            </a:endParaRPr>
          </a:p>
        </p:txBody>
      </p:sp>
      <p:sp>
        <p:nvSpPr>
          <p:cNvPr id="2053" name="Rectangle 5"/>
          <p:cNvSpPr>
            <a:spLocks noChangeArrowheads="1"/>
          </p:cNvSpPr>
          <p:nvPr/>
        </p:nvSpPr>
        <p:spPr bwMode="auto">
          <a:xfrm>
            <a:off x="2000250" y="800100"/>
            <a:ext cx="5772150" cy="390286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600">
                <a:solidFill>
                  <a:schemeClr val="tx1"/>
                </a:solidFill>
                <a:latin typeface="Times New Roman" panose="02020603050405020304" pitchFamily="18" charset="0"/>
              </a:defRPr>
            </a:lvl9pPr>
          </a:lstStyle>
          <a:p>
            <a:endParaRPr lang="en-US" altLang="en-US" sz="1800">
              <a:solidFill>
                <a:schemeClr val="tx2"/>
              </a:solidFill>
              <a:latin typeface="Arial" panose="020B0604020202020204" pitchFamily="34" charset="0"/>
            </a:endParaRPr>
          </a:p>
        </p:txBody>
      </p:sp>
      <p:sp>
        <p:nvSpPr>
          <p:cNvPr id="2054" name="Text Box 6"/>
          <p:cNvSpPr txBox="1">
            <a:spLocks noChangeArrowheads="1"/>
          </p:cNvSpPr>
          <p:nvPr/>
        </p:nvSpPr>
        <p:spPr bwMode="auto">
          <a:xfrm>
            <a:off x="2571750" y="800101"/>
            <a:ext cx="800100" cy="5078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600">
                <a:solidFill>
                  <a:schemeClr val="tx1"/>
                </a:solidFill>
                <a:latin typeface="Times New Roman" panose="02020603050405020304" pitchFamily="18" charset="0"/>
              </a:defRPr>
            </a:lvl9pPr>
          </a:lstStyle>
          <a:p>
            <a:pPr algn="l" eaLnBrk="1" hangingPunct="1">
              <a:spcBef>
                <a:spcPct val="50000"/>
              </a:spcBef>
            </a:pPr>
            <a:endParaRPr lang="en-US" altLang="en-US" sz="2700">
              <a:cs typeface="Arial" panose="020B0604020202020204" pitchFamily="34" charset="0"/>
            </a:endParaRPr>
          </a:p>
        </p:txBody>
      </p:sp>
      <p:sp>
        <p:nvSpPr>
          <p:cNvPr id="2056" name="Text Box 8"/>
          <p:cNvSpPr txBox="1">
            <a:spLocks noChangeArrowheads="1"/>
          </p:cNvSpPr>
          <p:nvPr/>
        </p:nvSpPr>
        <p:spPr bwMode="auto">
          <a:xfrm>
            <a:off x="2857501" y="2457451"/>
            <a:ext cx="4936331" cy="5078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600">
                <a:solidFill>
                  <a:schemeClr val="tx1"/>
                </a:solidFill>
                <a:latin typeface="Times New Roman" panose="02020603050405020304" pitchFamily="18" charset="0"/>
              </a:defRPr>
            </a:lvl9pPr>
          </a:lstStyle>
          <a:p>
            <a:pPr algn="l" eaLnBrk="1" hangingPunct="1"/>
            <a:endParaRPr lang="vi-VN" altLang="en-US" sz="2700">
              <a:cs typeface="Arial" panose="020B0604020202020204" pitchFamily="34" charset="0"/>
            </a:endParaRPr>
          </a:p>
        </p:txBody>
      </p:sp>
      <p:sp>
        <p:nvSpPr>
          <p:cNvPr id="2057" name="Text Box 9"/>
          <p:cNvSpPr txBox="1">
            <a:spLocks noChangeArrowheads="1"/>
          </p:cNvSpPr>
          <p:nvPr/>
        </p:nvSpPr>
        <p:spPr bwMode="auto">
          <a:xfrm>
            <a:off x="3657600" y="4204098"/>
            <a:ext cx="4000500" cy="5078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600">
                <a:solidFill>
                  <a:schemeClr val="tx1"/>
                </a:solidFill>
                <a:latin typeface="Times New Roman" panose="02020603050405020304" pitchFamily="18" charset="0"/>
              </a:defRPr>
            </a:lvl9pPr>
          </a:lstStyle>
          <a:p>
            <a:pPr algn="l" eaLnBrk="1" hangingPunct="1"/>
            <a:endParaRPr lang="vi-VN" altLang="en-US" sz="2700">
              <a:cs typeface="Arial" panose="020B0604020202020204" pitchFamily="34" charset="0"/>
            </a:endParaRPr>
          </a:p>
        </p:txBody>
      </p:sp>
      <p:sp>
        <p:nvSpPr>
          <p:cNvPr id="2058" name="Text Box 10"/>
          <p:cNvSpPr txBox="1">
            <a:spLocks noChangeArrowheads="1"/>
          </p:cNvSpPr>
          <p:nvPr/>
        </p:nvSpPr>
        <p:spPr bwMode="auto">
          <a:xfrm rot="10800000" flipV="1">
            <a:off x="1027507" y="266187"/>
            <a:ext cx="5344692" cy="136191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600">
                <a:solidFill>
                  <a:schemeClr val="tx1"/>
                </a:solidFill>
                <a:latin typeface="Times New Roman" panose="02020603050405020304" pitchFamily="18" charset="0"/>
              </a:defRPr>
            </a:lvl9pPr>
          </a:lstStyle>
          <a:p>
            <a:pPr>
              <a:spcBef>
                <a:spcPct val="50000"/>
              </a:spcBef>
            </a:pPr>
            <a:r>
              <a:rPr lang="en-US" altLang="en-US" sz="3300" b="1" dirty="0"/>
              <a:t>                  </a:t>
            </a:r>
            <a:r>
              <a:rPr lang="en-US" altLang="en-US" sz="3300" b="1" dirty="0" err="1"/>
              <a:t>Tiết</a:t>
            </a:r>
            <a:r>
              <a:rPr lang="en-US" altLang="en-US" sz="3300" b="1" dirty="0"/>
              <a:t> 14: (</a:t>
            </a:r>
            <a:r>
              <a:rPr lang="en-US" altLang="en-US" sz="3300" b="1" dirty="0" err="1"/>
              <a:t>Tiếp</a:t>
            </a:r>
            <a:r>
              <a:rPr lang="en-US" altLang="en-US" sz="3300" b="1" dirty="0"/>
              <a:t>)</a:t>
            </a:r>
          </a:p>
          <a:p>
            <a:pPr>
              <a:spcBef>
                <a:spcPct val="50000"/>
              </a:spcBef>
            </a:pPr>
            <a:r>
              <a:rPr lang="en-US" altLang="en-US" sz="3300" dirty="0"/>
              <a:t>    </a:t>
            </a:r>
            <a:r>
              <a:rPr lang="en-US" altLang="en-US" sz="3300" dirty="0" err="1"/>
              <a:t>V</a:t>
            </a:r>
            <a:r>
              <a:rPr lang="en-US" altLang="en-US" sz="2700" dirty="0" err="1"/>
              <a:t>ăn</a:t>
            </a:r>
            <a:r>
              <a:rPr lang="en-US" altLang="en-US" sz="2700" dirty="0"/>
              <a:t> </a:t>
            </a:r>
            <a:r>
              <a:rPr lang="en-US" altLang="en-US" sz="2700" dirty="0" err="1"/>
              <a:t>bản</a:t>
            </a:r>
            <a:r>
              <a:rPr lang="en-US" altLang="en-US" sz="2700" dirty="0"/>
              <a:t>:</a:t>
            </a:r>
          </a:p>
        </p:txBody>
      </p:sp>
      <p:sp>
        <p:nvSpPr>
          <p:cNvPr id="2059" name="Text Box 11"/>
          <p:cNvSpPr txBox="1">
            <a:spLocks noChangeArrowheads="1"/>
          </p:cNvSpPr>
          <p:nvPr/>
        </p:nvSpPr>
        <p:spPr bwMode="auto">
          <a:xfrm>
            <a:off x="2836068" y="733276"/>
            <a:ext cx="4686300" cy="3093154"/>
          </a:xfrm>
          <a:prstGeom prst="rect">
            <a:avLst/>
          </a:prstGeom>
          <a:noFill/>
          <a:ln w="9525">
            <a:solidFill>
              <a:srgbClr val="F892E5"/>
            </a:solidFill>
            <a:miter lim="800000"/>
            <a:headEnd/>
            <a:tailEnd/>
          </a:ln>
          <a:extLst>
            <a:ext uri="{909E8E84-426E-40DD-AFC4-6F175D3DCCD1}">
              <a14:hiddenFill xmlns:a14="http://schemas.microsoft.com/office/drawing/2010/main" xmlns="">
                <a:solidFill>
                  <a:srgbClr val="FFFFFF"/>
                </a:solidFill>
              </a14:hiddenFill>
            </a:ext>
          </a:extLst>
        </p:spPr>
        <p:txBody>
          <a:bodyPr>
            <a:spAutoFit/>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600">
                <a:solidFill>
                  <a:schemeClr val="tx1"/>
                </a:solidFill>
                <a:latin typeface="Times New Roman" panose="02020603050405020304" pitchFamily="18" charset="0"/>
              </a:defRPr>
            </a:lvl9pPr>
          </a:lstStyle>
          <a:p>
            <a:pPr>
              <a:spcBef>
                <a:spcPct val="50000"/>
              </a:spcBef>
            </a:pPr>
            <a:r>
              <a:rPr lang="en-US" sz="9600" dirty="0">
                <a:latin typeface="Chiller" pitchFamily="82" charset="0"/>
              </a:rPr>
              <a:t>LÃO HẠC</a:t>
            </a:r>
          </a:p>
          <a:p>
            <a:pPr>
              <a:spcBef>
                <a:spcPct val="50000"/>
              </a:spcBef>
            </a:pPr>
            <a:r>
              <a:rPr lang="en-US" altLang="en-US" sz="3300" dirty="0">
                <a:solidFill>
                  <a:srgbClr val="0033CC"/>
                </a:solidFill>
              </a:rPr>
              <a:t>                    </a:t>
            </a:r>
            <a:r>
              <a:rPr lang="en-US" altLang="en-US" sz="3300" dirty="0"/>
              <a:t>(Nam Cao)</a:t>
            </a:r>
          </a:p>
          <a:p>
            <a:pPr>
              <a:spcBef>
                <a:spcPct val="50000"/>
              </a:spcBef>
            </a:pPr>
            <a:endParaRPr lang="en-US" altLang="en-US" sz="3300" dirty="0"/>
          </a:p>
        </p:txBody>
      </p:sp>
      <p:pic>
        <p:nvPicPr>
          <p:cNvPr id="2060" name="Picture 13" descr="book_page_flip_md_clr"/>
          <p:cNvPicPr>
            <a:picLocks noChangeAspect="1" noChangeArrowheads="1" noCrop="1"/>
          </p:cNvPicPr>
          <p:nvPr/>
        </p:nvPicPr>
        <p:blipFill>
          <a:blip r:embed="rId3">
            <a:lum bright="-6000"/>
            <a:extLst>
              <a:ext uri="{28A0092B-C50C-407E-A947-70E740481C1C}">
                <a14:useLocalDpi xmlns:a14="http://schemas.microsoft.com/office/drawing/2010/main" xmlns="" val="0"/>
              </a:ext>
            </a:extLst>
          </a:blip>
          <a:srcRect/>
          <a:stretch>
            <a:fillRect/>
          </a:stretch>
        </p:blipFill>
        <p:spPr bwMode="auto">
          <a:xfrm>
            <a:off x="5772150" y="2686050"/>
            <a:ext cx="2457450" cy="1428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963860450"/>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a:hlinkClick r:id="rId2" action="ppaction://hlinkpres?slideindex=1&amp;slidetitle="/>
          </p:cNvPr>
          <p:cNvSpPr/>
          <p:nvPr/>
        </p:nvSpPr>
        <p:spPr>
          <a:xfrm>
            <a:off x="2987824" y="699542"/>
            <a:ext cx="3600400" cy="194421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TRÒ CHƠI BẤM VÀO ĐÂY</a:t>
            </a:r>
          </a:p>
        </p:txBody>
      </p:sp>
    </p:spTree>
    <p:extLst>
      <p:ext uri="{BB962C8B-B14F-4D97-AF65-F5344CB8AC3E}">
        <p14:creationId xmlns:p14="http://schemas.microsoft.com/office/powerpoint/2010/main" xmlns="" val="231709747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3"/>
          <p:cNvSpPr>
            <a:spLocks noGrp="1" noChangeArrowheads="1"/>
          </p:cNvSpPr>
          <p:nvPr>
            <p:ph type="body" idx="4294967295"/>
          </p:nvPr>
        </p:nvSpPr>
        <p:spPr>
          <a:xfrm>
            <a:off x="0" y="704850"/>
            <a:ext cx="6343650" cy="4195763"/>
          </a:xfrm>
        </p:spPr>
        <p:txBody>
          <a:bodyPr/>
          <a:lstStyle/>
          <a:p>
            <a:pPr marL="457200" indent="-457200">
              <a:lnSpc>
                <a:spcPct val="80000"/>
              </a:lnSpc>
              <a:buNone/>
            </a:pPr>
            <a:endParaRPr lang="en-US" altLang="en-US" sz="3000" dirty="0">
              <a:latin typeface="Times New Roman" panose="02020603050405020304" pitchFamily="18" charset="0"/>
              <a:cs typeface="Times New Roman" panose="02020603050405020304" pitchFamily="18" charset="0"/>
            </a:endParaRPr>
          </a:p>
          <a:p>
            <a:pPr marL="457200" indent="-457200">
              <a:lnSpc>
                <a:spcPct val="80000"/>
              </a:lnSpc>
              <a:buNone/>
            </a:pPr>
            <a:endParaRPr lang="en-US" altLang="en-US" sz="3000" dirty="0">
              <a:latin typeface="Times New Roman" panose="02020603050405020304" pitchFamily="18" charset="0"/>
              <a:cs typeface="Times New Roman" panose="02020603050405020304" pitchFamily="18" charset="0"/>
            </a:endParaRPr>
          </a:p>
        </p:txBody>
      </p:sp>
      <p:sp>
        <p:nvSpPr>
          <p:cNvPr id="17416" name="Text Box 21"/>
          <p:cNvSpPr txBox="1">
            <a:spLocks noChangeArrowheads="1"/>
          </p:cNvSpPr>
          <p:nvPr/>
        </p:nvSpPr>
        <p:spPr bwMode="auto">
          <a:xfrm>
            <a:off x="1273969" y="908448"/>
            <a:ext cx="138113" cy="5078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600">
                <a:solidFill>
                  <a:schemeClr val="tx1"/>
                </a:solidFill>
                <a:latin typeface="Times New Roman" panose="02020603050405020304" pitchFamily="18" charset="0"/>
              </a:defRPr>
            </a:lvl9pPr>
          </a:lstStyle>
          <a:p>
            <a:pPr>
              <a:spcBef>
                <a:spcPct val="50000"/>
              </a:spcBef>
            </a:pPr>
            <a:endParaRPr lang="en-US" altLang="en-US" sz="2700"/>
          </a:p>
        </p:txBody>
      </p:sp>
      <p:sp>
        <p:nvSpPr>
          <p:cNvPr id="17417" name="Oval 22"/>
          <p:cNvSpPr>
            <a:spLocks noChangeArrowheads="1"/>
          </p:cNvSpPr>
          <p:nvPr/>
        </p:nvSpPr>
        <p:spPr bwMode="auto">
          <a:xfrm>
            <a:off x="636056" y="314325"/>
            <a:ext cx="3863936" cy="1004590"/>
          </a:xfrm>
          <a:prstGeom prst="ellipse">
            <a:avLst/>
          </a:prstGeom>
          <a:solidFill>
            <a:schemeClr val="accent1"/>
          </a:solidFill>
          <a:ln w="9525">
            <a:solidFill>
              <a:schemeClr val="tx1"/>
            </a:solidFill>
            <a:round/>
            <a:headEnd/>
            <a:tailEnd/>
          </a:ln>
        </p:spPr>
        <p:txBody>
          <a:bodyPr wrap="none" anchor="ct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600">
                <a:solidFill>
                  <a:schemeClr val="tx1"/>
                </a:solidFill>
                <a:latin typeface="Times New Roman" panose="02020603050405020304" pitchFamily="18" charset="0"/>
              </a:defRPr>
            </a:lvl9pPr>
          </a:lstStyle>
          <a:p>
            <a:r>
              <a:rPr lang="en-US" altLang="en-US" sz="3200" b="1" dirty="0"/>
              <a:t>IV. </a:t>
            </a:r>
            <a:r>
              <a:rPr lang="en-US" altLang="en-US" sz="3200" b="1" dirty="0" err="1"/>
              <a:t>Luyện</a:t>
            </a:r>
            <a:r>
              <a:rPr lang="en-US" altLang="en-US" sz="3200" b="1" dirty="0"/>
              <a:t> </a:t>
            </a:r>
            <a:r>
              <a:rPr lang="en-US" altLang="en-US" sz="3200" b="1" dirty="0" err="1"/>
              <a:t>tập</a:t>
            </a:r>
            <a:endParaRPr lang="en-US" altLang="en-US" sz="3200" b="1" dirty="0"/>
          </a:p>
        </p:txBody>
      </p:sp>
      <p:sp>
        <p:nvSpPr>
          <p:cNvPr id="17418" name="Text Box 23"/>
          <p:cNvSpPr txBox="1">
            <a:spLocks noChangeArrowheads="1"/>
          </p:cNvSpPr>
          <p:nvPr/>
        </p:nvSpPr>
        <p:spPr bwMode="auto">
          <a:xfrm>
            <a:off x="1371600" y="1657350"/>
            <a:ext cx="6343650"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600">
                <a:solidFill>
                  <a:schemeClr val="tx1"/>
                </a:solidFill>
                <a:latin typeface="Times New Roman" panose="02020603050405020304" pitchFamily="18" charset="0"/>
              </a:defRPr>
            </a:lvl9pPr>
          </a:lstStyle>
          <a:p>
            <a:pPr algn="l"/>
            <a:r>
              <a:rPr lang="en-US" altLang="en-US" sz="2400" b="1" u="sng" dirty="0" err="1">
                <a:solidFill>
                  <a:srgbClr val="FF0066"/>
                </a:solidFill>
              </a:rPr>
              <a:t>Câu</a:t>
            </a:r>
            <a:r>
              <a:rPr lang="en-US" altLang="en-US" sz="2400" b="1" u="sng" dirty="0">
                <a:solidFill>
                  <a:srgbClr val="FF0066"/>
                </a:solidFill>
              </a:rPr>
              <a:t> 1.</a:t>
            </a:r>
            <a:r>
              <a:rPr lang="en-US" altLang="en-US" sz="2400" dirty="0">
                <a:solidFill>
                  <a:srgbClr val="FF0066"/>
                </a:solidFill>
              </a:rPr>
              <a:t> </a:t>
            </a:r>
            <a:r>
              <a:rPr lang="en-US" altLang="en-US" sz="2400" dirty="0" err="1">
                <a:solidFill>
                  <a:srgbClr val="FF0066"/>
                </a:solidFill>
              </a:rPr>
              <a:t>Trong</a:t>
            </a:r>
            <a:r>
              <a:rPr lang="en-US" altLang="en-US" sz="2400" dirty="0">
                <a:solidFill>
                  <a:srgbClr val="FF0066"/>
                </a:solidFill>
              </a:rPr>
              <a:t> </a:t>
            </a:r>
            <a:r>
              <a:rPr lang="en-US" altLang="en-US" sz="2400" dirty="0" err="1">
                <a:solidFill>
                  <a:srgbClr val="FF0066"/>
                </a:solidFill>
              </a:rPr>
              <a:t>tác</a:t>
            </a:r>
            <a:r>
              <a:rPr lang="en-US" altLang="en-US" sz="2400" dirty="0">
                <a:solidFill>
                  <a:srgbClr val="FF0066"/>
                </a:solidFill>
              </a:rPr>
              <a:t> </a:t>
            </a:r>
            <a:r>
              <a:rPr lang="en-US" altLang="en-US" sz="2400" dirty="0" err="1">
                <a:solidFill>
                  <a:srgbClr val="FF0066"/>
                </a:solidFill>
              </a:rPr>
              <a:t>phẩm</a:t>
            </a:r>
            <a:r>
              <a:rPr lang="en-US" altLang="en-US" sz="2400" dirty="0">
                <a:solidFill>
                  <a:srgbClr val="FF0066"/>
                </a:solidFill>
              </a:rPr>
              <a:t> “</a:t>
            </a:r>
            <a:r>
              <a:rPr lang="en-US" altLang="en-US" sz="2400" i="1" dirty="0" err="1">
                <a:solidFill>
                  <a:srgbClr val="FF0066"/>
                </a:solidFill>
              </a:rPr>
              <a:t>Lão</a:t>
            </a:r>
            <a:r>
              <a:rPr lang="en-US" altLang="en-US" sz="2400" i="1" dirty="0">
                <a:solidFill>
                  <a:srgbClr val="FF0066"/>
                </a:solidFill>
              </a:rPr>
              <a:t> </a:t>
            </a:r>
            <a:r>
              <a:rPr lang="en-US" altLang="en-US" sz="2400" i="1" dirty="0" err="1">
                <a:solidFill>
                  <a:srgbClr val="FF0066"/>
                </a:solidFill>
              </a:rPr>
              <a:t>Hạc</a:t>
            </a:r>
            <a:r>
              <a:rPr lang="en-US" altLang="en-US" sz="2400" dirty="0">
                <a:solidFill>
                  <a:srgbClr val="FF0066"/>
                </a:solidFill>
              </a:rPr>
              <a:t>”, </a:t>
            </a:r>
            <a:r>
              <a:rPr lang="en-US" altLang="en-US" sz="2400" dirty="0" err="1">
                <a:solidFill>
                  <a:srgbClr val="FF0066"/>
                </a:solidFill>
              </a:rPr>
              <a:t>đâu</a:t>
            </a:r>
            <a:r>
              <a:rPr lang="en-US" altLang="en-US" sz="2400" dirty="0">
                <a:solidFill>
                  <a:srgbClr val="FF0066"/>
                </a:solidFill>
              </a:rPr>
              <a:t> </a:t>
            </a:r>
            <a:r>
              <a:rPr lang="en-US" altLang="en-US" sz="2400" dirty="0" err="1">
                <a:solidFill>
                  <a:srgbClr val="FF0066"/>
                </a:solidFill>
              </a:rPr>
              <a:t>là</a:t>
            </a:r>
            <a:r>
              <a:rPr lang="en-US" altLang="en-US" sz="2400" dirty="0">
                <a:solidFill>
                  <a:srgbClr val="FF0066"/>
                </a:solidFill>
              </a:rPr>
              <a:t> chi </a:t>
            </a:r>
            <a:r>
              <a:rPr lang="en-US" altLang="en-US" sz="2400" dirty="0" err="1">
                <a:solidFill>
                  <a:srgbClr val="FF0066"/>
                </a:solidFill>
              </a:rPr>
              <a:t>tiết</a:t>
            </a:r>
            <a:r>
              <a:rPr lang="en-US" altLang="en-US" sz="2400" dirty="0">
                <a:solidFill>
                  <a:srgbClr val="FF0066"/>
                </a:solidFill>
              </a:rPr>
              <a:t> </a:t>
            </a:r>
            <a:r>
              <a:rPr lang="en-US" altLang="en-US" sz="2400" dirty="0" err="1">
                <a:solidFill>
                  <a:srgbClr val="FF0066"/>
                </a:solidFill>
              </a:rPr>
              <a:t>nghệ</a:t>
            </a:r>
            <a:r>
              <a:rPr lang="en-US" altLang="en-US" sz="2400" dirty="0">
                <a:solidFill>
                  <a:srgbClr val="FF0066"/>
                </a:solidFill>
              </a:rPr>
              <a:t> </a:t>
            </a:r>
            <a:r>
              <a:rPr lang="en-US" altLang="en-US" sz="2400" dirty="0" err="1">
                <a:solidFill>
                  <a:srgbClr val="FF0066"/>
                </a:solidFill>
              </a:rPr>
              <a:t>thuật</a:t>
            </a:r>
            <a:r>
              <a:rPr lang="en-US" altLang="en-US" sz="2400" dirty="0">
                <a:solidFill>
                  <a:srgbClr val="FF0066"/>
                </a:solidFill>
              </a:rPr>
              <a:t> </a:t>
            </a:r>
            <a:r>
              <a:rPr lang="en-US" altLang="en-US" sz="2400" dirty="0" err="1">
                <a:solidFill>
                  <a:srgbClr val="FF0066"/>
                </a:solidFill>
              </a:rPr>
              <a:t>quan</a:t>
            </a:r>
            <a:r>
              <a:rPr lang="en-US" altLang="en-US" sz="2400" dirty="0">
                <a:solidFill>
                  <a:srgbClr val="FF0066"/>
                </a:solidFill>
              </a:rPr>
              <a:t> </a:t>
            </a:r>
            <a:r>
              <a:rPr lang="en-US" altLang="en-US" sz="2400" dirty="0" err="1">
                <a:solidFill>
                  <a:srgbClr val="FF0066"/>
                </a:solidFill>
              </a:rPr>
              <a:t>trọng</a:t>
            </a:r>
            <a:r>
              <a:rPr lang="en-US" altLang="en-US" sz="2400" dirty="0">
                <a:solidFill>
                  <a:srgbClr val="FF0066"/>
                </a:solidFill>
              </a:rPr>
              <a:t> </a:t>
            </a:r>
            <a:r>
              <a:rPr lang="en-US" altLang="en-US" sz="2400" dirty="0" err="1">
                <a:solidFill>
                  <a:srgbClr val="FF0066"/>
                </a:solidFill>
              </a:rPr>
              <a:t>nhất</a:t>
            </a:r>
            <a:r>
              <a:rPr lang="en-US" altLang="en-US" sz="2400" dirty="0">
                <a:solidFill>
                  <a:srgbClr val="FF0066"/>
                </a:solidFill>
              </a:rPr>
              <a:t>:</a:t>
            </a:r>
          </a:p>
        </p:txBody>
      </p:sp>
      <p:sp>
        <p:nvSpPr>
          <p:cNvPr id="17419" name="Text Box 25"/>
          <p:cNvSpPr txBox="1">
            <a:spLocks noChangeArrowheads="1"/>
          </p:cNvSpPr>
          <p:nvPr/>
        </p:nvSpPr>
        <p:spPr bwMode="auto">
          <a:xfrm>
            <a:off x="1485900" y="2571750"/>
            <a:ext cx="4972050"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600">
                <a:solidFill>
                  <a:schemeClr val="tx1"/>
                </a:solidFill>
                <a:latin typeface="Times New Roman" panose="02020603050405020304" pitchFamily="18" charset="0"/>
              </a:defRPr>
            </a:lvl9pPr>
          </a:lstStyle>
          <a:p>
            <a:pPr algn="l">
              <a:spcBef>
                <a:spcPct val="50000"/>
              </a:spcBef>
            </a:pPr>
            <a:r>
              <a:rPr lang="en-US" altLang="en-US" sz="2400" dirty="0"/>
              <a:t>a. Chi </a:t>
            </a:r>
            <a:r>
              <a:rPr lang="en-US" altLang="en-US" sz="2400" dirty="0" err="1"/>
              <a:t>tiết</a:t>
            </a:r>
            <a:r>
              <a:rPr lang="en-US" altLang="en-US" sz="2400" dirty="0"/>
              <a:t> </a:t>
            </a:r>
            <a:r>
              <a:rPr lang="en-US" altLang="en-US" sz="2400" dirty="0" err="1"/>
              <a:t>lão</a:t>
            </a:r>
            <a:r>
              <a:rPr lang="en-US" altLang="en-US" sz="2400" dirty="0"/>
              <a:t> </a:t>
            </a:r>
            <a:r>
              <a:rPr lang="en-US" altLang="en-US" sz="2400" dirty="0" err="1"/>
              <a:t>Hạc</a:t>
            </a:r>
            <a:r>
              <a:rPr lang="en-US" altLang="en-US" sz="2400" dirty="0"/>
              <a:t> </a:t>
            </a:r>
            <a:r>
              <a:rPr lang="en-US" altLang="en-US" sz="2400" i="1" dirty="0" err="1"/>
              <a:t>bán</a:t>
            </a:r>
            <a:r>
              <a:rPr lang="en-US" altLang="en-US" sz="2400" i="1" dirty="0"/>
              <a:t> </a:t>
            </a:r>
            <a:r>
              <a:rPr lang="en-US" altLang="en-US" sz="2400" i="1" dirty="0" err="1"/>
              <a:t>chó</a:t>
            </a:r>
            <a:endParaRPr lang="en-US" altLang="en-US" sz="2400" i="1" dirty="0"/>
          </a:p>
        </p:txBody>
      </p:sp>
      <p:sp>
        <p:nvSpPr>
          <p:cNvPr id="17420" name="Text Box 26"/>
          <p:cNvSpPr txBox="1">
            <a:spLocks noChangeArrowheads="1"/>
          </p:cNvSpPr>
          <p:nvPr/>
        </p:nvSpPr>
        <p:spPr bwMode="auto">
          <a:xfrm>
            <a:off x="1485900" y="2971800"/>
            <a:ext cx="6115050"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600">
                <a:solidFill>
                  <a:schemeClr val="tx1"/>
                </a:solidFill>
                <a:latin typeface="Times New Roman" panose="02020603050405020304" pitchFamily="18" charset="0"/>
              </a:defRPr>
            </a:lvl9pPr>
          </a:lstStyle>
          <a:p>
            <a:pPr algn="l">
              <a:spcBef>
                <a:spcPct val="50000"/>
              </a:spcBef>
            </a:pPr>
            <a:r>
              <a:rPr lang="en-US" altLang="en-US" sz="2400"/>
              <a:t>b. Chi tiết lão Hạc </a:t>
            </a:r>
            <a:r>
              <a:rPr lang="en-US" altLang="en-US" sz="2400" i="1"/>
              <a:t>xin bả chó</a:t>
            </a:r>
          </a:p>
        </p:txBody>
      </p:sp>
      <p:sp>
        <p:nvSpPr>
          <p:cNvPr id="17421" name="Text Box 27"/>
          <p:cNvSpPr txBox="1">
            <a:spLocks noChangeArrowheads="1"/>
          </p:cNvSpPr>
          <p:nvPr/>
        </p:nvSpPr>
        <p:spPr bwMode="auto">
          <a:xfrm>
            <a:off x="1485900" y="3371850"/>
            <a:ext cx="6343650"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600">
                <a:solidFill>
                  <a:schemeClr val="tx1"/>
                </a:solidFill>
                <a:latin typeface="Times New Roman" panose="02020603050405020304" pitchFamily="18" charset="0"/>
              </a:defRPr>
            </a:lvl9pPr>
          </a:lstStyle>
          <a:p>
            <a:pPr algn="l">
              <a:spcBef>
                <a:spcPct val="50000"/>
              </a:spcBef>
            </a:pPr>
            <a:r>
              <a:rPr lang="en-US" altLang="en-US" sz="2400"/>
              <a:t>c. Chi tiết lão Hạc </a:t>
            </a:r>
            <a:r>
              <a:rPr lang="en-US" altLang="en-US" sz="2400" i="1"/>
              <a:t>tự tử bằng bả chó</a:t>
            </a:r>
          </a:p>
        </p:txBody>
      </p:sp>
      <p:sp>
        <p:nvSpPr>
          <p:cNvPr id="17422" name="Text Box 28"/>
          <p:cNvSpPr txBox="1">
            <a:spLocks noChangeArrowheads="1"/>
          </p:cNvSpPr>
          <p:nvPr/>
        </p:nvSpPr>
        <p:spPr bwMode="auto">
          <a:xfrm>
            <a:off x="1485900" y="3771900"/>
            <a:ext cx="5829300"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600">
                <a:solidFill>
                  <a:schemeClr val="tx1"/>
                </a:solidFill>
                <a:latin typeface="Times New Roman" panose="02020603050405020304" pitchFamily="18" charset="0"/>
              </a:defRPr>
            </a:lvl9pPr>
          </a:lstStyle>
          <a:p>
            <a:pPr algn="l">
              <a:spcBef>
                <a:spcPct val="50000"/>
              </a:spcBef>
            </a:pPr>
            <a:r>
              <a:rPr lang="en-US" altLang="en-US" sz="2400"/>
              <a:t>d. Tất cả đáp án trên đều đúng</a:t>
            </a:r>
          </a:p>
        </p:txBody>
      </p:sp>
      <p:sp>
        <p:nvSpPr>
          <p:cNvPr id="78909" name="Oval 61"/>
          <p:cNvSpPr>
            <a:spLocks noChangeArrowheads="1"/>
          </p:cNvSpPr>
          <p:nvPr/>
        </p:nvSpPr>
        <p:spPr bwMode="auto">
          <a:xfrm>
            <a:off x="1485900" y="3086100"/>
            <a:ext cx="285750" cy="285750"/>
          </a:xfrm>
          <a:prstGeom prst="ellipse">
            <a:avLst/>
          </a:prstGeom>
          <a:solidFill>
            <a:schemeClr val="accent1"/>
          </a:solidFill>
          <a:ln w="9525">
            <a:solidFill>
              <a:schemeClr val="tx1"/>
            </a:solidFill>
            <a:round/>
            <a:headEnd/>
            <a:tailEnd/>
          </a:ln>
        </p:spPr>
        <p:txBody>
          <a:bodyPr wrap="none" anchor="ct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600">
                <a:solidFill>
                  <a:schemeClr val="tx1"/>
                </a:solidFill>
                <a:latin typeface="Times New Roman" panose="02020603050405020304" pitchFamily="18" charset="0"/>
              </a:defRPr>
            </a:lvl9pPr>
          </a:lstStyle>
          <a:p>
            <a:r>
              <a:rPr lang="en-US" altLang="en-US" sz="2400"/>
              <a:t>b</a:t>
            </a:r>
          </a:p>
        </p:txBody>
      </p:sp>
    </p:spTree>
    <p:extLst>
      <p:ext uri="{BB962C8B-B14F-4D97-AF65-F5344CB8AC3E}">
        <p14:creationId xmlns:p14="http://schemas.microsoft.com/office/powerpoint/2010/main" xmlns="" val="200431074"/>
      </p:ext>
    </p:extLst>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78909"/>
                                        </p:tgtEl>
                                        <p:attrNameLst>
                                          <p:attrName>style.visibility</p:attrName>
                                        </p:attrNameLst>
                                      </p:cBhvr>
                                      <p:to>
                                        <p:strVal val="visible"/>
                                      </p:to>
                                    </p:set>
                                    <p:animEffect transition="in" filter="box(in)">
                                      <p:cBhvr>
                                        <p:cTn id="7" dur="500"/>
                                        <p:tgtEl>
                                          <p:spTgt spid="789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909"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ctrTitle"/>
          </p:nvPr>
        </p:nvSpPr>
        <p:spPr>
          <a:xfrm>
            <a:off x="1143000" y="400050"/>
            <a:ext cx="5829300" cy="1102519"/>
          </a:xfrm>
        </p:spPr>
        <p:txBody>
          <a:bodyPr/>
          <a:lstStyle/>
          <a:p>
            <a:endParaRPr lang="en-US" altLang="en-US">
              <a:solidFill>
                <a:srgbClr val="CC3300"/>
              </a:solidFill>
            </a:endParaRPr>
          </a:p>
        </p:txBody>
      </p:sp>
      <p:pic>
        <p:nvPicPr>
          <p:cNvPr id="18435" name="Picture 3" descr="2006062852259645_524_o[1]"/>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143000" y="0"/>
            <a:ext cx="7315200" cy="5486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8436" name="Text Box 4"/>
          <p:cNvSpPr txBox="1">
            <a:spLocks noChangeArrowheads="1"/>
          </p:cNvSpPr>
          <p:nvPr/>
        </p:nvSpPr>
        <p:spPr bwMode="auto">
          <a:xfrm>
            <a:off x="1314450" y="114300"/>
            <a:ext cx="6972300" cy="219290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marL="571500" indent="-571500">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600">
                <a:solidFill>
                  <a:schemeClr val="tx1"/>
                </a:solidFill>
                <a:latin typeface="Times New Roman" panose="02020603050405020304" pitchFamily="18" charset="0"/>
              </a:defRPr>
            </a:lvl9pPr>
          </a:lstStyle>
          <a:p>
            <a:pPr algn="l">
              <a:spcBef>
                <a:spcPct val="50000"/>
              </a:spcBef>
            </a:pPr>
            <a:r>
              <a:rPr lang="en-US" altLang="en-US" sz="2100" b="1"/>
              <a:t>2</a:t>
            </a:r>
            <a:r>
              <a:rPr lang="en-US" altLang="en-US" sz="2100" b="1">
                <a:solidFill>
                  <a:srgbClr val="FF0066"/>
                </a:solidFill>
              </a:rPr>
              <a:t>. Điều gì lớn nhất ở người nông dân đã khiến NC bày tỏ thái độ trân trọng sâu sắc, qua nhân</a:t>
            </a:r>
            <a:r>
              <a:rPr lang="en-US" altLang="en-US" sz="2100" b="1"/>
              <a:t> </a:t>
            </a:r>
            <a:r>
              <a:rPr lang="en-US" altLang="en-US" sz="2100" b="1">
                <a:solidFill>
                  <a:srgbClr val="FF0066"/>
                </a:solidFill>
              </a:rPr>
              <a:t>vật lão Hạc?</a:t>
            </a:r>
          </a:p>
          <a:p>
            <a:pPr algn="l">
              <a:spcBef>
                <a:spcPct val="50000"/>
              </a:spcBef>
            </a:pPr>
            <a:r>
              <a:rPr lang="en-US" altLang="en-US" sz="2100" b="1">
                <a:solidFill>
                  <a:schemeClr val="bg1"/>
                </a:solidFill>
              </a:rPr>
              <a:t>a. Tình cảnh khốn cùng của họ</a:t>
            </a:r>
          </a:p>
          <a:p>
            <a:pPr algn="l">
              <a:spcBef>
                <a:spcPct val="50000"/>
              </a:spcBef>
            </a:pPr>
            <a:r>
              <a:rPr lang="en-US" altLang="en-US" sz="2100" b="1">
                <a:solidFill>
                  <a:schemeClr val="bg1"/>
                </a:solidFill>
              </a:rPr>
              <a:t>b. Lòng yêu thương đối với con cái và với cả con vật nuôi.</a:t>
            </a:r>
          </a:p>
          <a:p>
            <a:pPr algn="l">
              <a:spcBef>
                <a:spcPct val="50000"/>
              </a:spcBef>
            </a:pPr>
            <a:r>
              <a:rPr lang="en-US" altLang="en-US" sz="2100" b="1">
                <a:solidFill>
                  <a:schemeClr val="bg1"/>
                </a:solidFill>
              </a:rPr>
              <a:t>c. Ý thức tự trọng và nhân cách cao đẹp</a:t>
            </a:r>
          </a:p>
        </p:txBody>
      </p:sp>
      <p:sp>
        <p:nvSpPr>
          <p:cNvPr id="80901" name="Oval 5"/>
          <p:cNvSpPr>
            <a:spLocks noChangeArrowheads="1"/>
          </p:cNvSpPr>
          <p:nvPr/>
        </p:nvSpPr>
        <p:spPr bwMode="auto">
          <a:xfrm>
            <a:off x="1257300" y="1885950"/>
            <a:ext cx="400050" cy="457200"/>
          </a:xfrm>
          <a:prstGeom prst="ellipse">
            <a:avLst/>
          </a:prstGeom>
          <a:solidFill>
            <a:schemeClr val="accent1"/>
          </a:solidFill>
          <a:ln w="9525">
            <a:solidFill>
              <a:schemeClr val="tx1"/>
            </a:solidFill>
            <a:round/>
            <a:headEnd/>
            <a:tailEnd/>
          </a:ln>
        </p:spPr>
        <p:txBody>
          <a:bodyPr wrap="none" anchor="ct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600">
                <a:solidFill>
                  <a:schemeClr val="tx1"/>
                </a:solidFill>
                <a:latin typeface="Times New Roman" panose="02020603050405020304" pitchFamily="18" charset="0"/>
              </a:defRPr>
            </a:lvl9pPr>
          </a:lstStyle>
          <a:p>
            <a:r>
              <a:rPr lang="en-US" altLang="en-US" sz="2700"/>
              <a:t>c</a:t>
            </a:r>
          </a:p>
        </p:txBody>
      </p:sp>
      <p:sp>
        <p:nvSpPr>
          <p:cNvPr id="80902" name="Text Box 6"/>
          <p:cNvSpPr txBox="1">
            <a:spLocks noChangeArrowheads="1"/>
          </p:cNvSpPr>
          <p:nvPr/>
        </p:nvSpPr>
        <p:spPr bwMode="auto">
          <a:xfrm>
            <a:off x="1428750" y="2343151"/>
            <a:ext cx="6457950" cy="219290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marL="571500" indent="-571500">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600">
                <a:solidFill>
                  <a:schemeClr val="tx1"/>
                </a:solidFill>
                <a:latin typeface="Times New Roman" panose="02020603050405020304" pitchFamily="18" charset="0"/>
              </a:defRPr>
            </a:lvl9pPr>
          </a:lstStyle>
          <a:p>
            <a:pPr algn="l">
              <a:spcBef>
                <a:spcPct val="50000"/>
              </a:spcBef>
            </a:pPr>
            <a:r>
              <a:rPr lang="en-US" altLang="en-US" sz="2100" b="1">
                <a:solidFill>
                  <a:srgbClr val="FF0066"/>
                </a:solidFill>
              </a:rPr>
              <a:t>3. Nam Cao là nhà văn hiện thực xuất sắc viết về đề tài:</a:t>
            </a:r>
          </a:p>
          <a:p>
            <a:pPr algn="l">
              <a:spcBef>
                <a:spcPct val="50000"/>
              </a:spcBef>
            </a:pPr>
            <a:r>
              <a:rPr lang="en-US" altLang="en-US" sz="2100" b="1">
                <a:solidFill>
                  <a:schemeClr val="bg1"/>
                </a:solidFill>
              </a:rPr>
              <a:t>a. Người nông dân nghèo bị áp bức</a:t>
            </a:r>
          </a:p>
          <a:p>
            <a:pPr algn="l">
              <a:spcBef>
                <a:spcPct val="50000"/>
              </a:spcBef>
            </a:pPr>
            <a:r>
              <a:rPr lang="en-US" altLang="en-US" sz="2100" b="1">
                <a:solidFill>
                  <a:schemeClr val="bg1"/>
                </a:solidFill>
              </a:rPr>
              <a:t>b. Người trí thức nghèo sống mòn mỏi trong xã hội cũ.</a:t>
            </a:r>
          </a:p>
          <a:p>
            <a:pPr algn="l">
              <a:spcBef>
                <a:spcPct val="50000"/>
              </a:spcBef>
            </a:pPr>
            <a:r>
              <a:rPr lang="en-US" altLang="en-US" sz="2100" b="1">
                <a:solidFill>
                  <a:schemeClr val="bg1"/>
                </a:solidFill>
              </a:rPr>
              <a:t>c. Cả hai đề tài trên.</a:t>
            </a:r>
          </a:p>
        </p:txBody>
      </p:sp>
      <p:sp>
        <p:nvSpPr>
          <p:cNvPr id="80903" name="Oval 7"/>
          <p:cNvSpPr>
            <a:spLocks noChangeArrowheads="1"/>
          </p:cNvSpPr>
          <p:nvPr/>
        </p:nvSpPr>
        <p:spPr bwMode="auto">
          <a:xfrm>
            <a:off x="1314450" y="3829050"/>
            <a:ext cx="400050" cy="400050"/>
          </a:xfrm>
          <a:prstGeom prst="ellipse">
            <a:avLst/>
          </a:prstGeom>
          <a:solidFill>
            <a:schemeClr val="accent1"/>
          </a:solidFill>
          <a:ln w="9525">
            <a:solidFill>
              <a:schemeClr val="tx1"/>
            </a:solidFill>
            <a:round/>
            <a:headEnd/>
            <a:tailEnd/>
          </a:ln>
        </p:spPr>
        <p:txBody>
          <a:bodyPr wrap="none" anchor="ct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600">
                <a:solidFill>
                  <a:schemeClr val="tx1"/>
                </a:solidFill>
                <a:latin typeface="Times New Roman" panose="02020603050405020304" pitchFamily="18" charset="0"/>
              </a:defRPr>
            </a:lvl9pPr>
          </a:lstStyle>
          <a:p>
            <a:r>
              <a:rPr lang="en-US" altLang="en-US" sz="2700"/>
              <a:t>c</a:t>
            </a:r>
          </a:p>
        </p:txBody>
      </p:sp>
    </p:spTree>
    <p:extLst>
      <p:ext uri="{BB962C8B-B14F-4D97-AF65-F5344CB8AC3E}">
        <p14:creationId xmlns:p14="http://schemas.microsoft.com/office/powerpoint/2010/main" xmlns="" val="118462852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80901"/>
                                        </p:tgtEl>
                                        <p:attrNameLst>
                                          <p:attrName>style.visibility</p:attrName>
                                        </p:attrNameLst>
                                      </p:cBhvr>
                                      <p:to>
                                        <p:strVal val="visible"/>
                                      </p:to>
                                    </p:set>
                                    <p:animEffect transition="in" filter="box(in)">
                                      <p:cBhvr>
                                        <p:cTn id="7" dur="500"/>
                                        <p:tgtEl>
                                          <p:spTgt spid="8090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80902">
                                            <p:txEl>
                                              <p:pRg st="0" end="0"/>
                                            </p:txEl>
                                          </p:spTgt>
                                        </p:tgtEl>
                                        <p:attrNameLst>
                                          <p:attrName>style.visibility</p:attrName>
                                        </p:attrNameLst>
                                      </p:cBhvr>
                                      <p:to>
                                        <p:strVal val="visible"/>
                                      </p:to>
                                    </p:set>
                                    <p:animEffect transition="in" filter="box(in)">
                                      <p:cBhvr>
                                        <p:cTn id="12" dur="500"/>
                                        <p:tgtEl>
                                          <p:spTgt spid="80902">
                                            <p:txEl>
                                              <p:pRg st="0" end="0"/>
                                            </p:txEl>
                                          </p:spTgt>
                                        </p:tgtEl>
                                      </p:cBhvr>
                                    </p:animEffect>
                                  </p:childTnLst>
                                </p:cTn>
                              </p:par>
                              <p:par>
                                <p:cTn id="13" presetID="4" presetClass="entr" presetSubtype="16" fill="hold" nodeType="withEffect">
                                  <p:stCondLst>
                                    <p:cond delay="0"/>
                                  </p:stCondLst>
                                  <p:childTnLst>
                                    <p:set>
                                      <p:cBhvr>
                                        <p:cTn id="14" dur="1" fill="hold">
                                          <p:stCondLst>
                                            <p:cond delay="0"/>
                                          </p:stCondLst>
                                        </p:cTn>
                                        <p:tgtEl>
                                          <p:spTgt spid="80902">
                                            <p:txEl>
                                              <p:pRg st="1" end="1"/>
                                            </p:txEl>
                                          </p:spTgt>
                                        </p:tgtEl>
                                        <p:attrNameLst>
                                          <p:attrName>style.visibility</p:attrName>
                                        </p:attrNameLst>
                                      </p:cBhvr>
                                      <p:to>
                                        <p:strVal val="visible"/>
                                      </p:to>
                                    </p:set>
                                    <p:animEffect transition="in" filter="box(in)">
                                      <p:cBhvr>
                                        <p:cTn id="15" dur="500"/>
                                        <p:tgtEl>
                                          <p:spTgt spid="80902">
                                            <p:txEl>
                                              <p:pRg st="1" end="1"/>
                                            </p:txEl>
                                          </p:spTgt>
                                        </p:tgtEl>
                                      </p:cBhvr>
                                    </p:animEffect>
                                  </p:childTnLst>
                                </p:cTn>
                              </p:par>
                              <p:par>
                                <p:cTn id="16" presetID="4" presetClass="entr" presetSubtype="16" fill="hold" nodeType="withEffect">
                                  <p:stCondLst>
                                    <p:cond delay="0"/>
                                  </p:stCondLst>
                                  <p:childTnLst>
                                    <p:set>
                                      <p:cBhvr>
                                        <p:cTn id="17" dur="1" fill="hold">
                                          <p:stCondLst>
                                            <p:cond delay="0"/>
                                          </p:stCondLst>
                                        </p:cTn>
                                        <p:tgtEl>
                                          <p:spTgt spid="80902">
                                            <p:txEl>
                                              <p:pRg st="2" end="2"/>
                                            </p:txEl>
                                          </p:spTgt>
                                        </p:tgtEl>
                                        <p:attrNameLst>
                                          <p:attrName>style.visibility</p:attrName>
                                        </p:attrNameLst>
                                      </p:cBhvr>
                                      <p:to>
                                        <p:strVal val="visible"/>
                                      </p:to>
                                    </p:set>
                                    <p:animEffect transition="in" filter="box(in)">
                                      <p:cBhvr>
                                        <p:cTn id="18" dur="500"/>
                                        <p:tgtEl>
                                          <p:spTgt spid="80902">
                                            <p:txEl>
                                              <p:pRg st="2" end="2"/>
                                            </p:txEl>
                                          </p:spTgt>
                                        </p:tgtEl>
                                      </p:cBhvr>
                                    </p:animEffect>
                                  </p:childTnLst>
                                </p:cTn>
                              </p:par>
                              <p:par>
                                <p:cTn id="19" presetID="4" presetClass="entr" presetSubtype="16" fill="hold" nodeType="withEffect">
                                  <p:stCondLst>
                                    <p:cond delay="0"/>
                                  </p:stCondLst>
                                  <p:childTnLst>
                                    <p:set>
                                      <p:cBhvr>
                                        <p:cTn id="20" dur="1" fill="hold">
                                          <p:stCondLst>
                                            <p:cond delay="0"/>
                                          </p:stCondLst>
                                        </p:cTn>
                                        <p:tgtEl>
                                          <p:spTgt spid="80902">
                                            <p:txEl>
                                              <p:pRg st="3" end="3"/>
                                            </p:txEl>
                                          </p:spTgt>
                                        </p:tgtEl>
                                        <p:attrNameLst>
                                          <p:attrName>style.visibility</p:attrName>
                                        </p:attrNameLst>
                                      </p:cBhvr>
                                      <p:to>
                                        <p:strVal val="visible"/>
                                      </p:to>
                                    </p:set>
                                    <p:animEffect transition="in" filter="box(in)">
                                      <p:cBhvr>
                                        <p:cTn id="21" dur="500"/>
                                        <p:tgtEl>
                                          <p:spTgt spid="80902">
                                            <p:txEl>
                                              <p:pRg st="3" end="3"/>
                                            </p:txEl>
                                          </p:spTgt>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4" presetClass="entr" presetSubtype="16" fill="hold" grpId="0" nodeType="clickEffect">
                                  <p:stCondLst>
                                    <p:cond delay="0"/>
                                  </p:stCondLst>
                                  <p:childTnLst>
                                    <p:set>
                                      <p:cBhvr>
                                        <p:cTn id="25" dur="1" fill="hold">
                                          <p:stCondLst>
                                            <p:cond delay="0"/>
                                          </p:stCondLst>
                                        </p:cTn>
                                        <p:tgtEl>
                                          <p:spTgt spid="80903"/>
                                        </p:tgtEl>
                                        <p:attrNameLst>
                                          <p:attrName>style.visibility</p:attrName>
                                        </p:attrNameLst>
                                      </p:cBhvr>
                                      <p:to>
                                        <p:strVal val="visible"/>
                                      </p:to>
                                    </p:set>
                                    <p:animEffect transition="in" filter="box(in)">
                                      <p:cBhvr>
                                        <p:cTn id="26" dur="500"/>
                                        <p:tgtEl>
                                          <p:spTgt spid="809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901" grpId="0" animBg="1"/>
      <p:bldP spid="80903"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43267" y="61839"/>
            <a:ext cx="8784976" cy="1508103"/>
          </a:xfrm>
          <a:prstGeom prst="rect">
            <a:avLst/>
          </a:prstGeom>
          <a:noFill/>
        </p:spPr>
        <p:txBody>
          <a:bodyPr wrap="square" lIns="91438" tIns="45719" rIns="91438" bIns="45719" rtlCol="0">
            <a:spAutoFit/>
          </a:bodyPr>
          <a:lstStyle/>
          <a:p>
            <a:r>
              <a:rPr lang="en-US" sz="2400" b="1" u="sng" dirty="0" err="1"/>
              <a:t>Câu</a:t>
            </a:r>
            <a:r>
              <a:rPr lang="en-US" sz="2400" b="1" u="sng" dirty="0"/>
              <a:t> 6 (SGK/T48):</a:t>
            </a:r>
            <a:r>
              <a:rPr lang="nl-NL" sz="2400" b="1" dirty="0"/>
              <a:t>). Em hiểu như thế nào về ý nghĩ của nhân vật “tôi”qua đoạn văn: ‘Chao ôi! Đối với những người ở quanh ta...che lấp mất”</a:t>
            </a:r>
            <a:endParaRPr lang="en-US" sz="2400" b="1" dirty="0"/>
          </a:p>
          <a:p>
            <a:endParaRPr lang="en-US" sz="2000" b="1" u="sng" dirty="0"/>
          </a:p>
        </p:txBody>
      </p:sp>
      <p:sp>
        <p:nvSpPr>
          <p:cNvPr id="15" name="Rectangle 14"/>
          <p:cNvSpPr/>
          <p:nvPr/>
        </p:nvSpPr>
        <p:spPr>
          <a:xfrm>
            <a:off x="179512" y="1203598"/>
            <a:ext cx="8793229" cy="3785652"/>
          </a:xfrm>
          <a:prstGeom prst="rect">
            <a:avLst/>
          </a:prstGeom>
          <a:ln w="38100">
            <a:solidFill>
              <a:schemeClr val="accent5">
                <a:lumMod val="75000"/>
              </a:schemeClr>
            </a:solidFill>
          </a:ln>
        </p:spPr>
        <p:txBody>
          <a:bodyPr wrap="square">
            <a:spAutoFit/>
          </a:bodyPr>
          <a:lstStyle/>
          <a:p>
            <a:r>
              <a:rPr lang="en-US" sz="2400" i="1" u="sng" dirty="0" err="1">
                <a:solidFill>
                  <a:srgbClr val="0070C0"/>
                </a:solidFill>
                <a:latin typeface="+mj-lt"/>
              </a:rPr>
              <a:t>Gợi</a:t>
            </a:r>
            <a:r>
              <a:rPr lang="en-US" sz="2400" i="1" u="sng" dirty="0">
                <a:solidFill>
                  <a:srgbClr val="0070C0"/>
                </a:solidFill>
                <a:latin typeface="+mj-lt"/>
              </a:rPr>
              <a:t> ý:</a:t>
            </a:r>
          </a:p>
          <a:p>
            <a:r>
              <a:rPr lang="nl-NL" sz="2400" dirty="0"/>
              <a:t>- Đây là lời triết lí lẫn cảm xúc trữ tình, xót xa của Nam Cao</a:t>
            </a:r>
            <a:endParaRPr lang="en-US" sz="2400" dirty="0"/>
          </a:p>
          <a:p>
            <a:r>
              <a:rPr lang="nl-NL" sz="2400" dirty="0"/>
              <a:t>- K/định một thái độ sống, một cách ứng xử mang tinh thần nhân đạo: Cần phải quan sát, suy nghĩ đầy đủ về những con người hàng ngày vẫn sống quanh mình, cần phải nhìn nhận họ bằng lòng đồng cảm, bằng đôi mắt của tình thương, biết nhìn ra và trân trọng những điều đáng thương, đáng quý ở họ </a:t>
            </a:r>
            <a:endParaRPr lang="en-US" sz="2400" dirty="0"/>
          </a:p>
          <a:p>
            <a:r>
              <a:rPr lang="nl-NL" sz="2400" dirty="0"/>
              <a:t>- Nêu lên một phương pháp đúng đắn, sâu sắc khi đánh giá con người: biết tự đặt mình vào cảnh ngộ của họ thì mới hiểu đúng và thông cảm đúng</a:t>
            </a:r>
            <a:endParaRPr lang="en-US" sz="2400" i="1" dirty="0">
              <a:solidFill>
                <a:srgbClr val="0070C0"/>
              </a:solidFill>
              <a:latin typeface="+mj-lt"/>
            </a:endParaRPr>
          </a:p>
        </p:txBody>
      </p:sp>
    </p:spTree>
    <p:extLst>
      <p:ext uri="{BB962C8B-B14F-4D97-AF65-F5344CB8AC3E}">
        <p14:creationId xmlns:p14="http://schemas.microsoft.com/office/powerpoint/2010/main" xmlns="" val="331113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80">
                                          <p:stCondLst>
                                            <p:cond delay="0"/>
                                          </p:stCondLst>
                                        </p:cTn>
                                        <p:tgtEl>
                                          <p:spTgt spid="15"/>
                                        </p:tgtEl>
                                      </p:cBhvr>
                                    </p:animEffect>
                                    <p:anim calcmode="lin" valueType="num">
                                      <p:cBhvr>
                                        <p:cTn id="8"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13" dur="26">
                                          <p:stCondLst>
                                            <p:cond delay="650"/>
                                          </p:stCondLst>
                                        </p:cTn>
                                        <p:tgtEl>
                                          <p:spTgt spid="15"/>
                                        </p:tgtEl>
                                      </p:cBhvr>
                                      <p:to x="100000" y="60000"/>
                                    </p:animScale>
                                    <p:animScale>
                                      <p:cBhvr>
                                        <p:cTn id="14" dur="166" decel="50000">
                                          <p:stCondLst>
                                            <p:cond delay="676"/>
                                          </p:stCondLst>
                                        </p:cTn>
                                        <p:tgtEl>
                                          <p:spTgt spid="15"/>
                                        </p:tgtEl>
                                      </p:cBhvr>
                                      <p:to x="100000" y="100000"/>
                                    </p:animScale>
                                    <p:animScale>
                                      <p:cBhvr>
                                        <p:cTn id="15" dur="26">
                                          <p:stCondLst>
                                            <p:cond delay="1312"/>
                                          </p:stCondLst>
                                        </p:cTn>
                                        <p:tgtEl>
                                          <p:spTgt spid="15"/>
                                        </p:tgtEl>
                                      </p:cBhvr>
                                      <p:to x="100000" y="80000"/>
                                    </p:animScale>
                                    <p:animScale>
                                      <p:cBhvr>
                                        <p:cTn id="16" dur="166" decel="50000">
                                          <p:stCondLst>
                                            <p:cond delay="1338"/>
                                          </p:stCondLst>
                                        </p:cTn>
                                        <p:tgtEl>
                                          <p:spTgt spid="15"/>
                                        </p:tgtEl>
                                      </p:cBhvr>
                                      <p:to x="100000" y="100000"/>
                                    </p:animScale>
                                    <p:animScale>
                                      <p:cBhvr>
                                        <p:cTn id="17" dur="26">
                                          <p:stCondLst>
                                            <p:cond delay="1642"/>
                                          </p:stCondLst>
                                        </p:cTn>
                                        <p:tgtEl>
                                          <p:spTgt spid="15"/>
                                        </p:tgtEl>
                                      </p:cBhvr>
                                      <p:to x="100000" y="90000"/>
                                    </p:animScale>
                                    <p:animScale>
                                      <p:cBhvr>
                                        <p:cTn id="18" dur="166" decel="50000">
                                          <p:stCondLst>
                                            <p:cond delay="1668"/>
                                          </p:stCondLst>
                                        </p:cTn>
                                        <p:tgtEl>
                                          <p:spTgt spid="15"/>
                                        </p:tgtEl>
                                      </p:cBhvr>
                                      <p:to x="100000" y="100000"/>
                                    </p:animScale>
                                    <p:animScale>
                                      <p:cBhvr>
                                        <p:cTn id="19" dur="26">
                                          <p:stCondLst>
                                            <p:cond delay="1808"/>
                                          </p:stCondLst>
                                        </p:cTn>
                                        <p:tgtEl>
                                          <p:spTgt spid="15"/>
                                        </p:tgtEl>
                                      </p:cBhvr>
                                      <p:to x="100000" y="95000"/>
                                    </p:animScale>
                                    <p:animScale>
                                      <p:cBhvr>
                                        <p:cTn id="20" dur="166" decel="50000">
                                          <p:stCondLst>
                                            <p:cond delay="1834"/>
                                          </p:stCondLst>
                                        </p:cTn>
                                        <p:tgtEl>
                                          <p:spTgt spid="1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050" name="Picture 2" descr="4a54845f_093cba38_20081791135361_2_resize"/>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742950" y="-228600"/>
            <a:ext cx="8172450" cy="5143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051" name="Rectangle 3"/>
          <p:cNvSpPr>
            <a:spLocks noChangeArrowheads="1"/>
          </p:cNvSpPr>
          <p:nvPr/>
        </p:nvSpPr>
        <p:spPr bwMode="auto">
          <a:xfrm>
            <a:off x="2800350" y="1771650"/>
            <a:ext cx="4800600" cy="10287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600">
                <a:solidFill>
                  <a:schemeClr val="tx1"/>
                </a:solidFill>
                <a:latin typeface="Times New Roman" panose="02020603050405020304" pitchFamily="18" charset="0"/>
              </a:defRPr>
            </a:lvl9pPr>
          </a:lstStyle>
          <a:p>
            <a:pPr>
              <a:lnSpc>
                <a:spcPct val="80000"/>
              </a:lnSpc>
              <a:spcBef>
                <a:spcPct val="20000"/>
              </a:spcBef>
            </a:pPr>
            <a:endParaRPr lang="en-US" altLang="en-US" sz="2700">
              <a:solidFill>
                <a:srgbClr val="FF0000"/>
              </a:solidFill>
              <a:latin typeface="Arial" panose="020B0604020202020204" pitchFamily="34" charset="0"/>
            </a:endParaRPr>
          </a:p>
        </p:txBody>
      </p:sp>
      <p:pic>
        <p:nvPicPr>
          <p:cNvPr id="2052" name="Picture 4" descr="0hqpcr60zxs5ci6us5et"/>
          <p:cNvPicPr>
            <a:picLocks noChangeAspect="1" noChangeArrowheads="1" noCrop="1"/>
          </p:cNvPicPr>
          <p:nvPr/>
        </p:nvPicPr>
        <p:blipFill>
          <a:blip r:embed="rId3">
            <a:extLst>
              <a:ext uri="{28A0092B-C50C-407E-A947-70E740481C1C}">
                <a14:useLocalDpi xmlns:a14="http://schemas.microsoft.com/office/drawing/2010/main" xmlns="" val="0"/>
              </a:ext>
            </a:extLst>
          </a:blip>
          <a:srcRect/>
          <a:stretch>
            <a:fillRect/>
          </a:stretch>
        </p:blipFill>
        <p:spPr bwMode="auto">
          <a:xfrm>
            <a:off x="1771650" y="2971800"/>
            <a:ext cx="1038225" cy="16740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053" name="Rectangle 5"/>
          <p:cNvSpPr>
            <a:spLocks noChangeArrowheads="1"/>
          </p:cNvSpPr>
          <p:nvPr/>
        </p:nvSpPr>
        <p:spPr bwMode="auto">
          <a:xfrm>
            <a:off x="2000250" y="800100"/>
            <a:ext cx="5772150" cy="390286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600">
                <a:solidFill>
                  <a:schemeClr val="tx1"/>
                </a:solidFill>
                <a:latin typeface="Times New Roman" panose="02020603050405020304" pitchFamily="18" charset="0"/>
              </a:defRPr>
            </a:lvl9pPr>
          </a:lstStyle>
          <a:p>
            <a:endParaRPr lang="en-US" altLang="en-US" sz="1800">
              <a:solidFill>
                <a:schemeClr val="tx2"/>
              </a:solidFill>
              <a:latin typeface="Arial" panose="020B0604020202020204" pitchFamily="34" charset="0"/>
            </a:endParaRPr>
          </a:p>
        </p:txBody>
      </p:sp>
      <p:sp>
        <p:nvSpPr>
          <p:cNvPr id="2054" name="Text Box 6"/>
          <p:cNvSpPr txBox="1">
            <a:spLocks noChangeArrowheads="1"/>
          </p:cNvSpPr>
          <p:nvPr/>
        </p:nvSpPr>
        <p:spPr bwMode="auto">
          <a:xfrm>
            <a:off x="2571750" y="800101"/>
            <a:ext cx="800100" cy="5078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600">
                <a:solidFill>
                  <a:schemeClr val="tx1"/>
                </a:solidFill>
                <a:latin typeface="Times New Roman" panose="02020603050405020304" pitchFamily="18" charset="0"/>
              </a:defRPr>
            </a:lvl9pPr>
          </a:lstStyle>
          <a:p>
            <a:pPr algn="l" eaLnBrk="1" hangingPunct="1">
              <a:spcBef>
                <a:spcPct val="50000"/>
              </a:spcBef>
            </a:pPr>
            <a:endParaRPr lang="en-US" altLang="en-US" sz="2700">
              <a:cs typeface="Arial" panose="020B0604020202020204" pitchFamily="34" charset="0"/>
            </a:endParaRPr>
          </a:p>
        </p:txBody>
      </p:sp>
      <p:sp>
        <p:nvSpPr>
          <p:cNvPr id="2055" name="Text Box 7"/>
          <p:cNvSpPr txBox="1">
            <a:spLocks noChangeArrowheads="1"/>
          </p:cNvSpPr>
          <p:nvPr/>
        </p:nvSpPr>
        <p:spPr bwMode="auto">
          <a:xfrm>
            <a:off x="1885950" y="1600200"/>
            <a:ext cx="6115050" cy="92333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600">
                <a:solidFill>
                  <a:schemeClr val="tx1"/>
                </a:solidFill>
                <a:latin typeface="Times New Roman" panose="02020603050405020304" pitchFamily="18" charset="0"/>
              </a:defRPr>
            </a:lvl9pPr>
          </a:lstStyle>
          <a:p>
            <a:pPr algn="l" eaLnBrk="1" hangingPunct="1"/>
            <a:endParaRPr lang="vi-VN" altLang="en-US" sz="5400">
              <a:cs typeface="Arial" panose="020B0604020202020204" pitchFamily="34" charset="0"/>
            </a:endParaRPr>
          </a:p>
        </p:txBody>
      </p:sp>
      <p:sp>
        <p:nvSpPr>
          <p:cNvPr id="2056" name="Text Box 8"/>
          <p:cNvSpPr txBox="1">
            <a:spLocks noChangeArrowheads="1"/>
          </p:cNvSpPr>
          <p:nvPr/>
        </p:nvSpPr>
        <p:spPr bwMode="auto">
          <a:xfrm>
            <a:off x="2857501" y="2457451"/>
            <a:ext cx="4936331" cy="5078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600">
                <a:solidFill>
                  <a:schemeClr val="tx1"/>
                </a:solidFill>
                <a:latin typeface="Times New Roman" panose="02020603050405020304" pitchFamily="18" charset="0"/>
              </a:defRPr>
            </a:lvl9pPr>
          </a:lstStyle>
          <a:p>
            <a:pPr algn="l" eaLnBrk="1" hangingPunct="1"/>
            <a:endParaRPr lang="vi-VN" altLang="en-US" sz="2700">
              <a:cs typeface="Arial" panose="020B0604020202020204" pitchFamily="34" charset="0"/>
            </a:endParaRPr>
          </a:p>
        </p:txBody>
      </p:sp>
      <p:sp>
        <p:nvSpPr>
          <p:cNvPr id="2057" name="Text Box 9"/>
          <p:cNvSpPr txBox="1">
            <a:spLocks noChangeArrowheads="1"/>
          </p:cNvSpPr>
          <p:nvPr/>
        </p:nvSpPr>
        <p:spPr bwMode="auto">
          <a:xfrm>
            <a:off x="3657600" y="4204098"/>
            <a:ext cx="4000500" cy="5078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600">
                <a:solidFill>
                  <a:schemeClr val="tx1"/>
                </a:solidFill>
                <a:latin typeface="Times New Roman" panose="02020603050405020304" pitchFamily="18" charset="0"/>
              </a:defRPr>
            </a:lvl9pPr>
          </a:lstStyle>
          <a:p>
            <a:pPr algn="l" eaLnBrk="1" hangingPunct="1"/>
            <a:endParaRPr lang="vi-VN" altLang="en-US" sz="2700">
              <a:cs typeface="Arial" panose="020B0604020202020204" pitchFamily="34" charset="0"/>
            </a:endParaRPr>
          </a:p>
        </p:txBody>
      </p:sp>
      <p:sp>
        <p:nvSpPr>
          <p:cNvPr id="2058" name="Text Box 10"/>
          <p:cNvSpPr txBox="1">
            <a:spLocks noChangeArrowheads="1"/>
          </p:cNvSpPr>
          <p:nvPr/>
        </p:nvSpPr>
        <p:spPr bwMode="auto">
          <a:xfrm rot="10800000" flipV="1">
            <a:off x="1027508" y="266187"/>
            <a:ext cx="3472483" cy="136191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600">
                <a:solidFill>
                  <a:schemeClr val="tx1"/>
                </a:solidFill>
                <a:latin typeface="Times New Roman" panose="02020603050405020304" pitchFamily="18" charset="0"/>
              </a:defRPr>
            </a:lvl9pPr>
          </a:lstStyle>
          <a:p>
            <a:pPr>
              <a:spcBef>
                <a:spcPct val="50000"/>
              </a:spcBef>
            </a:pPr>
            <a:r>
              <a:rPr lang="en-US" altLang="en-US" sz="3300" b="1" dirty="0" err="1"/>
              <a:t>Tiết</a:t>
            </a:r>
            <a:r>
              <a:rPr lang="en-US" altLang="en-US" sz="3300" b="1" dirty="0"/>
              <a:t> </a:t>
            </a:r>
            <a:r>
              <a:rPr lang="en-US" altLang="en-US" sz="3300" b="1" dirty="0" smtClean="0"/>
              <a:t>13-14-15</a:t>
            </a:r>
            <a:endParaRPr lang="en-US" altLang="en-US" sz="3300" b="1" dirty="0"/>
          </a:p>
          <a:p>
            <a:pPr>
              <a:spcBef>
                <a:spcPct val="50000"/>
              </a:spcBef>
            </a:pPr>
            <a:r>
              <a:rPr lang="en-US" altLang="en-US" sz="3300" dirty="0"/>
              <a:t>    </a:t>
            </a:r>
            <a:r>
              <a:rPr lang="en-US" altLang="en-US" sz="3300" dirty="0" err="1"/>
              <a:t>V</a:t>
            </a:r>
            <a:r>
              <a:rPr lang="en-US" altLang="en-US" sz="2700" dirty="0" err="1"/>
              <a:t>ăn</a:t>
            </a:r>
            <a:r>
              <a:rPr lang="en-US" altLang="en-US" sz="2700" dirty="0"/>
              <a:t> </a:t>
            </a:r>
            <a:r>
              <a:rPr lang="en-US" altLang="en-US" sz="2700" dirty="0" err="1"/>
              <a:t>bản</a:t>
            </a:r>
            <a:r>
              <a:rPr lang="en-US" altLang="en-US" sz="2700" dirty="0"/>
              <a:t>:</a:t>
            </a:r>
          </a:p>
        </p:txBody>
      </p:sp>
      <p:sp>
        <p:nvSpPr>
          <p:cNvPr id="2059" name="Text Box 11"/>
          <p:cNvSpPr txBox="1">
            <a:spLocks noChangeArrowheads="1"/>
          </p:cNvSpPr>
          <p:nvPr/>
        </p:nvSpPr>
        <p:spPr bwMode="auto">
          <a:xfrm>
            <a:off x="2836068" y="733276"/>
            <a:ext cx="4686300" cy="3093154"/>
          </a:xfrm>
          <a:prstGeom prst="rect">
            <a:avLst/>
          </a:prstGeom>
          <a:noFill/>
          <a:ln w="9525">
            <a:solidFill>
              <a:srgbClr val="F892E5"/>
            </a:solidFill>
            <a:miter lim="800000"/>
            <a:headEnd/>
            <a:tailEnd/>
          </a:ln>
          <a:extLst>
            <a:ext uri="{909E8E84-426E-40DD-AFC4-6F175D3DCCD1}">
              <a14:hiddenFill xmlns:a14="http://schemas.microsoft.com/office/drawing/2010/main" xmlns="">
                <a:solidFill>
                  <a:srgbClr val="FFFFFF"/>
                </a:solidFill>
              </a14:hiddenFill>
            </a:ext>
          </a:extLst>
        </p:spPr>
        <p:txBody>
          <a:bodyPr>
            <a:spAutoFit/>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600">
                <a:solidFill>
                  <a:schemeClr val="tx1"/>
                </a:solidFill>
                <a:latin typeface="Times New Roman" panose="02020603050405020304" pitchFamily="18" charset="0"/>
              </a:defRPr>
            </a:lvl9pPr>
          </a:lstStyle>
          <a:p>
            <a:pPr>
              <a:spcBef>
                <a:spcPct val="50000"/>
              </a:spcBef>
            </a:pPr>
            <a:r>
              <a:rPr lang="en-US" sz="9600" dirty="0">
                <a:latin typeface="Chiller" pitchFamily="82" charset="0"/>
              </a:rPr>
              <a:t>LÃO HẠC</a:t>
            </a:r>
          </a:p>
          <a:p>
            <a:pPr>
              <a:spcBef>
                <a:spcPct val="50000"/>
              </a:spcBef>
            </a:pPr>
            <a:r>
              <a:rPr lang="en-US" altLang="en-US" sz="3300" dirty="0">
                <a:solidFill>
                  <a:srgbClr val="0033CC"/>
                </a:solidFill>
              </a:rPr>
              <a:t>                    </a:t>
            </a:r>
            <a:r>
              <a:rPr lang="en-US" altLang="en-US" sz="3300" dirty="0"/>
              <a:t>(Nam Cao)</a:t>
            </a:r>
          </a:p>
          <a:p>
            <a:pPr>
              <a:spcBef>
                <a:spcPct val="50000"/>
              </a:spcBef>
            </a:pPr>
            <a:endParaRPr lang="en-US" altLang="en-US" sz="3300" dirty="0"/>
          </a:p>
        </p:txBody>
      </p:sp>
      <p:pic>
        <p:nvPicPr>
          <p:cNvPr id="2060" name="Picture 13" descr="book_page_flip_md_clr"/>
          <p:cNvPicPr>
            <a:picLocks noChangeAspect="1" noChangeArrowheads="1" noCrop="1"/>
          </p:cNvPicPr>
          <p:nvPr/>
        </p:nvPicPr>
        <p:blipFill>
          <a:blip r:embed="rId4">
            <a:lum bright="-6000"/>
            <a:extLst>
              <a:ext uri="{28A0092B-C50C-407E-A947-70E740481C1C}">
                <a14:useLocalDpi xmlns:a14="http://schemas.microsoft.com/office/drawing/2010/main" xmlns="" val="0"/>
              </a:ext>
            </a:extLst>
          </a:blip>
          <a:srcRect/>
          <a:stretch>
            <a:fillRect/>
          </a:stretch>
        </p:blipFill>
        <p:spPr bwMode="auto">
          <a:xfrm>
            <a:off x="5772150" y="2686050"/>
            <a:ext cx="2457450" cy="1428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3" name="Picture 12"/>
          <p:cNvPicPr>
            <a:picLocks noChangeAspect="1"/>
          </p:cNvPicPr>
          <p:nvPr/>
        </p:nvPicPr>
        <p:blipFill>
          <a:blip r:embed="rId5">
            <a:extLst>
              <a:ext uri="{BEBA8EAE-BF5A-486C-A8C5-ECC9F3942E4B}">
                <a14:imgProps xmlns:a14="http://schemas.microsoft.com/office/drawing/2010/main" xmlns="">
                  <a14:imgLayer r:embed="rId6">
                    <a14:imgEffect>
                      <a14:backgroundRemoval t="10761" b="100000" l="2802" r="69174"/>
                    </a14:imgEffect>
                  </a14:imgLayer>
                </a14:imgProps>
              </a:ext>
              <a:ext uri="{28A0092B-C50C-407E-A947-70E740481C1C}">
                <a14:useLocalDpi xmlns:a14="http://schemas.microsoft.com/office/drawing/2010/main" xmlns="" val="0"/>
              </a:ext>
            </a:extLst>
          </a:blip>
          <a:stretch>
            <a:fillRect/>
          </a:stretch>
        </p:blipFill>
        <p:spPr>
          <a:xfrm>
            <a:off x="-631104" y="1048145"/>
            <a:ext cx="8424936" cy="4734367"/>
          </a:xfrm>
          <a:prstGeom prst="rect">
            <a:avLst/>
          </a:prstGeom>
        </p:spPr>
      </p:pic>
    </p:spTree>
    <p:extLst>
      <p:ext uri="{BB962C8B-B14F-4D97-AF65-F5344CB8AC3E}">
        <p14:creationId xmlns:p14="http://schemas.microsoft.com/office/powerpoint/2010/main" xmlns="" val="4294723669"/>
      </p:ext>
    </p:extLst>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0" y="0"/>
            <a:ext cx="9144000" cy="4154984"/>
          </a:xfrm>
          <a:prstGeom prst="rect">
            <a:avLst/>
          </a:prstGeom>
          <a:ln w="38100">
            <a:solidFill>
              <a:schemeClr val="accent5">
                <a:lumMod val="75000"/>
              </a:schemeClr>
            </a:solidFill>
          </a:ln>
        </p:spPr>
        <p:txBody>
          <a:bodyPr wrap="square">
            <a:spAutoFit/>
          </a:bodyPr>
          <a:lstStyle/>
          <a:p>
            <a:r>
              <a:rPr lang="en-US" sz="2400" b="1" u="sng" dirty="0">
                <a:solidFill>
                  <a:srgbClr val="0070C0"/>
                </a:solidFill>
                <a:latin typeface="+mj-lt"/>
              </a:rPr>
              <a:t>HOẠT ĐỘNG VẬN DUNG:</a:t>
            </a:r>
            <a:endParaRPr lang="en-US" sz="2400" b="1" dirty="0"/>
          </a:p>
          <a:p>
            <a:pPr algn="just"/>
            <a:r>
              <a:rPr lang="en-US" sz="2000" b="1" dirty="0"/>
              <a:t>BT1: CHO ĐOẠN VĂN</a:t>
            </a:r>
            <a:r>
              <a:rPr lang="en-US" sz="2000" dirty="0"/>
              <a:t>: </a:t>
            </a:r>
          </a:p>
          <a:p>
            <a:pPr algn="just"/>
            <a:r>
              <a:rPr lang="en-US" sz="2000" dirty="0"/>
              <a:t>  </a:t>
            </a:r>
            <a:r>
              <a:rPr lang="en-US" sz="2000" b="1" dirty="0"/>
              <a:t>…”</a:t>
            </a:r>
            <a:r>
              <a:rPr lang="en-US" sz="2000" b="1" dirty="0" err="1"/>
              <a:t>Mặt</a:t>
            </a:r>
            <a:r>
              <a:rPr lang="en-US" sz="2000" b="1" dirty="0"/>
              <a:t> </a:t>
            </a:r>
            <a:r>
              <a:rPr lang="en-US" sz="2000" b="1" dirty="0" err="1"/>
              <a:t>lão</a:t>
            </a:r>
            <a:r>
              <a:rPr lang="en-US" sz="2000" b="1" dirty="0"/>
              <a:t> </a:t>
            </a:r>
            <a:r>
              <a:rPr lang="en-US" sz="2000" b="1" dirty="0" err="1"/>
              <a:t>đột</a:t>
            </a:r>
            <a:r>
              <a:rPr lang="en-US" sz="2000" b="1" dirty="0"/>
              <a:t> </a:t>
            </a:r>
            <a:r>
              <a:rPr lang="en-US" sz="2000" b="1" dirty="0" err="1"/>
              <a:t>nhiên</a:t>
            </a:r>
            <a:r>
              <a:rPr lang="en-US" sz="2000" b="1" dirty="0"/>
              <a:t> co </a:t>
            </a:r>
            <a:r>
              <a:rPr lang="en-US" sz="2000" b="1" dirty="0" err="1"/>
              <a:t>rúm</a:t>
            </a:r>
            <a:r>
              <a:rPr lang="en-US" sz="2000" b="1" dirty="0"/>
              <a:t> </a:t>
            </a:r>
            <a:r>
              <a:rPr lang="en-US" sz="2000" b="1" dirty="0" err="1"/>
              <a:t>lạ</a:t>
            </a:r>
            <a:r>
              <a:rPr lang="en-US" sz="2000" b="1" dirty="0"/>
              <a:t>. </a:t>
            </a:r>
            <a:r>
              <a:rPr lang="en-US" sz="2000" b="1" dirty="0" err="1"/>
              <a:t>Những</a:t>
            </a:r>
            <a:r>
              <a:rPr lang="en-US" sz="2000" b="1" dirty="0"/>
              <a:t> </a:t>
            </a:r>
            <a:r>
              <a:rPr lang="en-US" sz="2000" b="1" dirty="0" err="1"/>
              <a:t>vết</a:t>
            </a:r>
            <a:r>
              <a:rPr lang="en-US" sz="2000" b="1" dirty="0"/>
              <a:t> </a:t>
            </a:r>
            <a:r>
              <a:rPr lang="en-US" sz="2000" b="1" dirty="0" err="1"/>
              <a:t>nhăn</a:t>
            </a:r>
            <a:r>
              <a:rPr lang="en-US" sz="2000" b="1" dirty="0"/>
              <a:t> </a:t>
            </a:r>
            <a:r>
              <a:rPr lang="en-US" sz="2000" b="1" dirty="0" err="1"/>
              <a:t>xô</a:t>
            </a:r>
            <a:r>
              <a:rPr lang="en-US" sz="2000" b="1" dirty="0"/>
              <a:t> </a:t>
            </a:r>
            <a:r>
              <a:rPr lang="en-US" sz="2000" b="1" dirty="0" err="1"/>
              <a:t>lại</a:t>
            </a:r>
            <a:r>
              <a:rPr lang="en-US" sz="2000" b="1" dirty="0"/>
              <a:t> </a:t>
            </a:r>
            <a:r>
              <a:rPr lang="en-US" sz="2000" b="1" dirty="0" err="1"/>
              <a:t>với</a:t>
            </a:r>
            <a:r>
              <a:rPr lang="en-US" sz="2000" b="1" dirty="0"/>
              <a:t> </a:t>
            </a:r>
            <a:r>
              <a:rPr lang="en-US" sz="2000" b="1" dirty="0" err="1"/>
              <a:t>nhâu,ép</a:t>
            </a:r>
            <a:r>
              <a:rPr lang="en-US" sz="2000" b="1" dirty="0"/>
              <a:t> </a:t>
            </a:r>
            <a:r>
              <a:rPr lang="en-US" sz="2000" b="1" dirty="0" err="1"/>
              <a:t>cho</a:t>
            </a:r>
            <a:r>
              <a:rPr lang="en-US" sz="2000" b="1" dirty="0"/>
              <a:t> </a:t>
            </a:r>
            <a:r>
              <a:rPr lang="en-US" sz="2000" b="1" dirty="0" err="1"/>
              <a:t>nước</a:t>
            </a:r>
            <a:r>
              <a:rPr lang="en-US" sz="2000" b="1" dirty="0"/>
              <a:t> </a:t>
            </a:r>
            <a:r>
              <a:rPr lang="en-US" sz="2000" b="1" dirty="0" err="1"/>
              <a:t>mắt</a:t>
            </a:r>
            <a:r>
              <a:rPr lang="en-US" sz="2000" b="1" dirty="0"/>
              <a:t> </a:t>
            </a:r>
            <a:r>
              <a:rPr lang="en-US" sz="2000" b="1" dirty="0" err="1"/>
              <a:t>chảy</a:t>
            </a:r>
            <a:r>
              <a:rPr lang="en-US" sz="2000" b="1" dirty="0"/>
              <a:t> </a:t>
            </a:r>
            <a:r>
              <a:rPr lang="en-US" sz="2000" b="1" dirty="0" err="1"/>
              <a:t>ra.</a:t>
            </a:r>
            <a:r>
              <a:rPr lang="en-US" sz="2000" b="1" dirty="0"/>
              <a:t> </a:t>
            </a:r>
            <a:r>
              <a:rPr lang="en-US" sz="2000" b="1" dirty="0" err="1"/>
              <a:t>Cái</a:t>
            </a:r>
            <a:r>
              <a:rPr lang="en-US" sz="2000" b="1" dirty="0"/>
              <a:t> </a:t>
            </a:r>
            <a:r>
              <a:rPr lang="en-US" sz="2000" b="1" dirty="0" err="1"/>
              <a:t>đầulão</a:t>
            </a:r>
            <a:r>
              <a:rPr lang="en-US" sz="2000" b="1" dirty="0"/>
              <a:t> </a:t>
            </a:r>
            <a:r>
              <a:rPr lang="en-US" sz="2000" b="1" dirty="0" err="1"/>
              <a:t>ngoẹo</a:t>
            </a:r>
            <a:r>
              <a:rPr lang="en-US" sz="2000" b="1" dirty="0"/>
              <a:t> </a:t>
            </a:r>
            <a:r>
              <a:rPr lang="en-US" sz="2000" b="1" dirty="0" err="1"/>
              <a:t>về</a:t>
            </a:r>
            <a:r>
              <a:rPr lang="en-US" sz="2000" b="1" dirty="0"/>
              <a:t> </a:t>
            </a:r>
            <a:r>
              <a:rPr lang="en-US" sz="2000" b="1" dirty="0" err="1"/>
              <a:t>một</a:t>
            </a:r>
            <a:r>
              <a:rPr lang="en-US" sz="2000" b="1" dirty="0"/>
              <a:t> </a:t>
            </a:r>
            <a:r>
              <a:rPr lang="en-US" sz="2000" b="1" dirty="0" err="1"/>
              <a:t>bên</a:t>
            </a:r>
            <a:r>
              <a:rPr lang="en-US" sz="2000" b="1" dirty="0"/>
              <a:t> </a:t>
            </a:r>
            <a:r>
              <a:rPr lang="en-US" sz="2000" b="1" dirty="0" err="1"/>
              <a:t>và</a:t>
            </a:r>
            <a:r>
              <a:rPr lang="en-US" sz="2000" b="1" dirty="0"/>
              <a:t> </a:t>
            </a:r>
            <a:r>
              <a:rPr lang="en-US" sz="2000" b="1" dirty="0" err="1"/>
              <a:t>cái</a:t>
            </a:r>
            <a:r>
              <a:rPr lang="en-US" sz="2000" b="1" dirty="0"/>
              <a:t> </a:t>
            </a:r>
            <a:r>
              <a:rPr lang="en-US" sz="2000" b="1" dirty="0" err="1"/>
              <a:t>miệng</a:t>
            </a:r>
            <a:r>
              <a:rPr lang="en-US" sz="2000" b="1" dirty="0"/>
              <a:t> </a:t>
            </a:r>
            <a:r>
              <a:rPr lang="en-US" sz="2000" b="1" dirty="0" err="1"/>
              <a:t>móm</a:t>
            </a:r>
            <a:r>
              <a:rPr lang="en-US" sz="2000" b="1" dirty="0"/>
              <a:t> </a:t>
            </a:r>
            <a:r>
              <a:rPr lang="en-US" sz="2000" b="1" dirty="0" err="1"/>
              <a:t>mém</a:t>
            </a:r>
            <a:r>
              <a:rPr lang="en-US" sz="2000" b="1" dirty="0"/>
              <a:t> </a:t>
            </a:r>
            <a:r>
              <a:rPr lang="en-US" sz="2000" b="1" dirty="0" err="1"/>
              <a:t>của</a:t>
            </a:r>
            <a:r>
              <a:rPr lang="en-US" sz="2000" b="1" dirty="0"/>
              <a:t> </a:t>
            </a:r>
            <a:r>
              <a:rPr lang="en-US" sz="2000" b="1" dirty="0" err="1"/>
              <a:t>lão</a:t>
            </a:r>
            <a:r>
              <a:rPr lang="en-US" sz="2000" b="1" dirty="0"/>
              <a:t> </a:t>
            </a:r>
            <a:r>
              <a:rPr lang="en-US" sz="2000" b="1" dirty="0" err="1"/>
              <a:t>mếu</a:t>
            </a:r>
            <a:r>
              <a:rPr lang="en-US" sz="2000" b="1" dirty="0"/>
              <a:t> </a:t>
            </a:r>
            <a:r>
              <a:rPr lang="en-US" sz="2000" b="1" dirty="0" err="1"/>
              <a:t>như</a:t>
            </a:r>
            <a:r>
              <a:rPr lang="en-US" sz="2000" b="1" dirty="0"/>
              <a:t> con </a:t>
            </a:r>
            <a:r>
              <a:rPr lang="en-US" sz="2000" b="1" dirty="0" err="1"/>
              <a:t>nít</a:t>
            </a:r>
            <a:r>
              <a:rPr lang="en-US" sz="2000" b="1" dirty="0"/>
              <a:t>. </a:t>
            </a:r>
            <a:r>
              <a:rPr lang="en-US" sz="2000" b="1" dirty="0" err="1"/>
              <a:t>Lão</a:t>
            </a:r>
            <a:r>
              <a:rPr lang="en-US" sz="2000" b="1" dirty="0"/>
              <a:t> </a:t>
            </a:r>
            <a:r>
              <a:rPr lang="en-US" sz="2000" b="1" dirty="0" err="1"/>
              <a:t>hu</a:t>
            </a:r>
            <a:r>
              <a:rPr lang="en-US" sz="2000" b="1" dirty="0"/>
              <a:t> </a:t>
            </a:r>
            <a:r>
              <a:rPr lang="en-US" sz="2000" b="1" dirty="0" err="1"/>
              <a:t>hu</a:t>
            </a:r>
            <a:r>
              <a:rPr lang="en-US" sz="2000" b="1" dirty="0"/>
              <a:t> </a:t>
            </a:r>
            <a:r>
              <a:rPr lang="en-US" sz="2000" b="1" dirty="0" err="1"/>
              <a:t>khóc</a:t>
            </a:r>
            <a:r>
              <a:rPr lang="en-US" sz="2000" b="1" dirty="0"/>
              <a:t> …”</a:t>
            </a:r>
          </a:p>
          <a:p>
            <a:pPr algn="just"/>
            <a:endParaRPr lang="en-US" sz="2000" b="1" dirty="0"/>
          </a:p>
          <a:p>
            <a:pPr marL="342900" indent="-342900" algn="just">
              <a:buAutoNum type="alphaLcParenR"/>
            </a:pPr>
            <a:r>
              <a:rPr lang="en-US" sz="2000" dirty="0"/>
              <a:t>“</a:t>
            </a:r>
            <a:r>
              <a:rPr lang="en-US" sz="2000" dirty="0" err="1"/>
              <a:t>Lão</a:t>
            </a:r>
            <a:r>
              <a:rPr lang="en-US" sz="2000" dirty="0"/>
              <a:t>” ở </a:t>
            </a:r>
            <a:r>
              <a:rPr lang="en-US" sz="2000" dirty="0" err="1"/>
              <a:t>đây</a:t>
            </a:r>
            <a:r>
              <a:rPr lang="en-US" sz="2000" dirty="0"/>
              <a:t> </a:t>
            </a:r>
            <a:r>
              <a:rPr lang="en-US" sz="2000" dirty="0" err="1"/>
              <a:t>là</a:t>
            </a:r>
            <a:r>
              <a:rPr lang="en-US" sz="2000" dirty="0"/>
              <a:t> </a:t>
            </a:r>
            <a:r>
              <a:rPr lang="en-US" sz="2000" dirty="0" err="1"/>
              <a:t>ai</a:t>
            </a:r>
            <a:r>
              <a:rPr lang="en-US" sz="2000" dirty="0"/>
              <a:t>? </a:t>
            </a:r>
            <a:r>
              <a:rPr lang="en-US" sz="2000" dirty="0" err="1"/>
              <a:t>Nêu</a:t>
            </a:r>
            <a:r>
              <a:rPr lang="en-US" sz="2000" dirty="0"/>
              <a:t> </a:t>
            </a:r>
            <a:r>
              <a:rPr lang="en-US" sz="2000" dirty="0" err="1"/>
              <a:t>xuất</a:t>
            </a:r>
            <a:r>
              <a:rPr lang="en-US" sz="2000" dirty="0"/>
              <a:t> </a:t>
            </a:r>
            <a:r>
              <a:rPr lang="en-US" sz="2000" dirty="0" err="1"/>
              <a:t>xứ</a:t>
            </a:r>
            <a:r>
              <a:rPr lang="en-US" sz="2000" dirty="0"/>
              <a:t> </a:t>
            </a:r>
            <a:r>
              <a:rPr lang="en-US" sz="2000" dirty="0" err="1"/>
              <a:t>của</a:t>
            </a:r>
            <a:r>
              <a:rPr lang="en-US" sz="2000" dirty="0"/>
              <a:t> </a:t>
            </a:r>
            <a:r>
              <a:rPr lang="en-US" sz="2000" dirty="0" err="1"/>
              <a:t>đv</a:t>
            </a:r>
            <a:r>
              <a:rPr lang="en-US" sz="2000" dirty="0"/>
              <a:t> </a:t>
            </a:r>
            <a:r>
              <a:rPr lang="en-US" sz="2000" dirty="0" err="1"/>
              <a:t>trên</a:t>
            </a:r>
            <a:r>
              <a:rPr lang="en-US" sz="2000" dirty="0"/>
              <a:t>?</a:t>
            </a:r>
          </a:p>
          <a:p>
            <a:pPr algn="just"/>
            <a:r>
              <a:rPr lang="en-US" sz="2000" dirty="0"/>
              <a:t>b) </a:t>
            </a:r>
            <a:r>
              <a:rPr lang="en-US" sz="2000" dirty="0" err="1"/>
              <a:t>Nhân</a:t>
            </a:r>
            <a:r>
              <a:rPr lang="en-US" sz="2000" dirty="0"/>
              <a:t> </a:t>
            </a:r>
            <a:r>
              <a:rPr lang="en-US" sz="2000" dirty="0" err="1"/>
              <a:t>vật</a:t>
            </a:r>
            <a:r>
              <a:rPr lang="en-US" sz="2000" dirty="0"/>
              <a:t> “ </a:t>
            </a:r>
            <a:r>
              <a:rPr lang="en-US" sz="2000" dirty="0" err="1"/>
              <a:t>lão</a:t>
            </a:r>
            <a:r>
              <a:rPr lang="en-US" sz="2000" dirty="0"/>
              <a:t>” ở </a:t>
            </a:r>
            <a:r>
              <a:rPr lang="en-US" sz="2000" dirty="0" err="1"/>
              <a:t>đây</a:t>
            </a:r>
            <a:r>
              <a:rPr lang="en-US" sz="2000" dirty="0"/>
              <a:t> </a:t>
            </a:r>
            <a:r>
              <a:rPr lang="en-US" sz="2000" dirty="0" err="1"/>
              <a:t>khóc</a:t>
            </a:r>
            <a:r>
              <a:rPr lang="en-US" sz="2000" dirty="0"/>
              <a:t> vid </a:t>
            </a:r>
            <a:r>
              <a:rPr lang="en-US" sz="2000" dirty="0" err="1"/>
              <a:t>lí</a:t>
            </a:r>
            <a:r>
              <a:rPr lang="en-US" sz="2000" dirty="0"/>
              <a:t> do </a:t>
            </a:r>
            <a:r>
              <a:rPr lang="en-US" sz="2000" dirty="0" err="1"/>
              <a:t>gì</a:t>
            </a:r>
            <a:r>
              <a:rPr lang="en-US" sz="2000" dirty="0"/>
              <a:t>? Qua </a:t>
            </a:r>
            <a:r>
              <a:rPr lang="en-US" sz="2000" dirty="0" err="1"/>
              <a:t>giọt</a:t>
            </a:r>
            <a:r>
              <a:rPr lang="en-US" sz="2000" dirty="0"/>
              <a:t> </a:t>
            </a:r>
            <a:r>
              <a:rPr lang="en-US" sz="2000" dirty="0" err="1"/>
              <a:t>nước</a:t>
            </a:r>
            <a:r>
              <a:rPr lang="en-US" sz="2000" dirty="0"/>
              <a:t> </a:t>
            </a:r>
            <a:r>
              <a:rPr lang="en-US" sz="2000" dirty="0" err="1"/>
              <a:t>mắt</a:t>
            </a:r>
            <a:r>
              <a:rPr lang="en-US" sz="2000" dirty="0"/>
              <a:t> </a:t>
            </a:r>
            <a:r>
              <a:rPr lang="en-US" sz="2000" dirty="0" err="1"/>
              <a:t>ấy</a:t>
            </a:r>
            <a:r>
              <a:rPr lang="en-US" sz="2000" dirty="0"/>
              <a:t> ta </a:t>
            </a:r>
            <a:r>
              <a:rPr lang="en-US" sz="2000" dirty="0" err="1"/>
              <a:t>hiểu</a:t>
            </a:r>
            <a:r>
              <a:rPr lang="en-US" sz="2000" dirty="0"/>
              <a:t> them </a:t>
            </a:r>
            <a:r>
              <a:rPr lang="en-US" sz="2000" dirty="0" err="1"/>
              <a:t>được</a:t>
            </a:r>
            <a:r>
              <a:rPr lang="en-US" sz="2000" dirty="0"/>
              <a:t> </a:t>
            </a:r>
            <a:r>
              <a:rPr lang="en-US" sz="2000" dirty="0" err="1"/>
              <a:t>gì</a:t>
            </a:r>
            <a:r>
              <a:rPr lang="en-US" sz="2000" dirty="0"/>
              <a:t> </a:t>
            </a:r>
            <a:r>
              <a:rPr lang="en-US" sz="2000" dirty="0" err="1"/>
              <a:t>về</a:t>
            </a:r>
            <a:r>
              <a:rPr lang="en-US" sz="2000" dirty="0"/>
              <a:t> con </a:t>
            </a:r>
            <a:r>
              <a:rPr lang="en-US" sz="2000" dirty="0" err="1"/>
              <a:t>người</a:t>
            </a:r>
            <a:r>
              <a:rPr lang="en-US" sz="2000" dirty="0"/>
              <a:t> </a:t>
            </a:r>
            <a:r>
              <a:rPr lang="en-US" sz="2000" dirty="0" err="1"/>
              <a:t>ấy</a:t>
            </a:r>
            <a:r>
              <a:rPr lang="en-US" sz="2000" dirty="0"/>
              <a:t> ?</a:t>
            </a:r>
          </a:p>
          <a:p>
            <a:pPr algn="just"/>
            <a:r>
              <a:rPr lang="en-US" sz="2000" dirty="0"/>
              <a:t>c) </a:t>
            </a:r>
            <a:r>
              <a:rPr lang="en-US" sz="2000" dirty="0" err="1"/>
              <a:t>Liệt</a:t>
            </a:r>
            <a:r>
              <a:rPr lang="en-US" sz="2000" dirty="0"/>
              <a:t> </a:t>
            </a:r>
            <a:r>
              <a:rPr lang="en-US" sz="2000" dirty="0" err="1"/>
              <a:t>kê</a:t>
            </a:r>
            <a:r>
              <a:rPr lang="en-US" sz="2000" dirty="0"/>
              <a:t> </a:t>
            </a:r>
            <a:r>
              <a:rPr lang="en-US" sz="2000" dirty="0" err="1"/>
              <a:t>các</a:t>
            </a:r>
            <a:r>
              <a:rPr lang="en-US" sz="2000" dirty="0"/>
              <a:t> </a:t>
            </a:r>
            <a:r>
              <a:rPr lang="en-US" sz="2000" dirty="0" err="1"/>
              <a:t>từ</a:t>
            </a:r>
            <a:r>
              <a:rPr lang="en-US" sz="2000" dirty="0"/>
              <a:t> </a:t>
            </a:r>
            <a:r>
              <a:rPr lang="en-US" sz="2000" dirty="0" err="1"/>
              <a:t>tượng</a:t>
            </a:r>
            <a:r>
              <a:rPr lang="en-US" sz="2000" dirty="0"/>
              <a:t> </a:t>
            </a:r>
            <a:r>
              <a:rPr lang="en-US" sz="2000" dirty="0" err="1"/>
              <a:t>thanh</a:t>
            </a:r>
            <a:r>
              <a:rPr lang="en-US" sz="2000" dirty="0"/>
              <a:t>, </a:t>
            </a:r>
            <a:r>
              <a:rPr lang="en-US" sz="2000" dirty="0" err="1"/>
              <a:t>tượng</a:t>
            </a:r>
            <a:r>
              <a:rPr lang="en-US" sz="2000" dirty="0"/>
              <a:t> </a:t>
            </a:r>
            <a:r>
              <a:rPr lang="en-US" sz="2000" dirty="0" err="1"/>
              <a:t>hình</a:t>
            </a:r>
            <a:r>
              <a:rPr lang="en-US" sz="2000" dirty="0"/>
              <a:t> </a:t>
            </a:r>
            <a:r>
              <a:rPr lang="en-US" sz="2000" dirty="0" err="1"/>
              <a:t>trong</a:t>
            </a:r>
            <a:r>
              <a:rPr lang="en-US" sz="2000" dirty="0"/>
              <a:t> </a:t>
            </a:r>
            <a:r>
              <a:rPr lang="en-US" sz="2000" dirty="0" err="1"/>
              <a:t>đv</a:t>
            </a:r>
            <a:r>
              <a:rPr lang="en-US" sz="2000" dirty="0"/>
              <a:t> </a:t>
            </a:r>
            <a:r>
              <a:rPr lang="en-US" sz="2000" dirty="0" err="1"/>
              <a:t>và</a:t>
            </a:r>
            <a:r>
              <a:rPr lang="en-US" sz="2000" dirty="0"/>
              <a:t> </a:t>
            </a:r>
            <a:r>
              <a:rPr lang="en-US" sz="2000" dirty="0" err="1"/>
              <a:t>phân</a:t>
            </a:r>
            <a:r>
              <a:rPr lang="en-US" sz="2000" dirty="0"/>
              <a:t> </a:t>
            </a:r>
            <a:r>
              <a:rPr lang="en-US" sz="2000" dirty="0" err="1"/>
              <a:t>tích</a:t>
            </a:r>
            <a:r>
              <a:rPr lang="en-US" sz="2000" dirty="0"/>
              <a:t> </a:t>
            </a:r>
            <a:r>
              <a:rPr lang="en-US" sz="2000" dirty="0" err="1"/>
              <a:t>tác</a:t>
            </a:r>
            <a:r>
              <a:rPr lang="en-US" sz="2000" dirty="0"/>
              <a:t> </a:t>
            </a:r>
            <a:r>
              <a:rPr lang="en-US" sz="2000" dirty="0" err="1"/>
              <a:t>dụng</a:t>
            </a:r>
            <a:r>
              <a:rPr lang="en-US" sz="2000" dirty="0"/>
              <a:t> </a:t>
            </a:r>
            <a:r>
              <a:rPr lang="en-US" sz="2000" dirty="0" err="1"/>
              <a:t>của</a:t>
            </a:r>
            <a:r>
              <a:rPr lang="en-US" sz="2000" dirty="0"/>
              <a:t> </a:t>
            </a:r>
            <a:r>
              <a:rPr lang="en-US" sz="2000" dirty="0" err="1"/>
              <a:t>chúng</a:t>
            </a:r>
            <a:r>
              <a:rPr lang="en-US" sz="2000" dirty="0"/>
              <a:t>( </a:t>
            </a:r>
            <a:r>
              <a:rPr lang="en-US" sz="2000" dirty="0" err="1"/>
              <a:t>cùng</a:t>
            </a:r>
            <a:r>
              <a:rPr lang="en-US" sz="2000" dirty="0"/>
              <a:t> </a:t>
            </a:r>
            <a:r>
              <a:rPr lang="en-US" sz="2000" dirty="0" err="1"/>
              <a:t>với</a:t>
            </a:r>
            <a:r>
              <a:rPr lang="en-US" sz="2000" dirty="0"/>
              <a:t> </a:t>
            </a:r>
            <a:r>
              <a:rPr lang="en-US" sz="2000" dirty="0" err="1"/>
              <a:t>những</a:t>
            </a:r>
            <a:r>
              <a:rPr lang="en-US" sz="2000" dirty="0"/>
              <a:t> </a:t>
            </a:r>
            <a:r>
              <a:rPr lang="en-US" sz="2000" dirty="0" err="1"/>
              <a:t>từ</a:t>
            </a:r>
            <a:r>
              <a:rPr lang="en-US" sz="2000" dirty="0"/>
              <a:t> </a:t>
            </a:r>
            <a:r>
              <a:rPr lang="en-US" sz="2000" dirty="0" err="1"/>
              <a:t>ngữ</a:t>
            </a:r>
            <a:r>
              <a:rPr lang="en-US" sz="2000" dirty="0"/>
              <a:t> </a:t>
            </a:r>
            <a:r>
              <a:rPr lang="en-US" sz="2000" dirty="0" err="1"/>
              <a:t>giàu</a:t>
            </a:r>
            <a:r>
              <a:rPr lang="en-US" sz="2000" dirty="0"/>
              <a:t> </a:t>
            </a:r>
            <a:r>
              <a:rPr lang="en-US" sz="2000" dirty="0" err="1"/>
              <a:t>sức</a:t>
            </a:r>
            <a:r>
              <a:rPr lang="en-US" sz="2000" dirty="0"/>
              <a:t> </a:t>
            </a:r>
            <a:r>
              <a:rPr lang="en-US" sz="2000" dirty="0" err="1"/>
              <a:t>gợi</a:t>
            </a:r>
            <a:r>
              <a:rPr lang="en-US" sz="2000" dirty="0"/>
              <a:t> </a:t>
            </a:r>
            <a:r>
              <a:rPr lang="en-US" sz="2000" dirty="0" err="1"/>
              <a:t>khác</a:t>
            </a:r>
            <a:r>
              <a:rPr lang="en-US" sz="2000" dirty="0"/>
              <a:t>) </a:t>
            </a:r>
            <a:r>
              <a:rPr lang="en-US" sz="2000" dirty="0" err="1"/>
              <a:t>trong</a:t>
            </a:r>
            <a:r>
              <a:rPr lang="en-US" sz="2000" dirty="0"/>
              <a:t> </a:t>
            </a:r>
            <a:r>
              <a:rPr lang="en-US" sz="2000" dirty="0" err="1"/>
              <a:t>việc</a:t>
            </a:r>
            <a:r>
              <a:rPr lang="en-US" sz="2000" dirty="0"/>
              <a:t> </a:t>
            </a:r>
            <a:r>
              <a:rPr lang="en-US" sz="2000" dirty="0" err="1"/>
              <a:t>khắc</a:t>
            </a:r>
            <a:r>
              <a:rPr lang="en-US" sz="2000" dirty="0"/>
              <a:t> </a:t>
            </a:r>
            <a:r>
              <a:rPr lang="en-US" sz="2000" dirty="0" err="1"/>
              <a:t>họa</a:t>
            </a:r>
            <a:r>
              <a:rPr lang="en-US" sz="2000" dirty="0"/>
              <a:t> </a:t>
            </a:r>
            <a:r>
              <a:rPr lang="en-US" sz="2000" dirty="0" err="1"/>
              <a:t>chân</a:t>
            </a:r>
            <a:r>
              <a:rPr lang="en-US" sz="2000" dirty="0"/>
              <a:t> dung </a:t>
            </a:r>
            <a:r>
              <a:rPr lang="en-US" sz="2000" dirty="0" err="1"/>
              <a:t>nhân</a:t>
            </a:r>
            <a:r>
              <a:rPr lang="en-US" sz="2000" dirty="0"/>
              <a:t> </a:t>
            </a:r>
            <a:r>
              <a:rPr lang="en-US" sz="2000" dirty="0" err="1"/>
              <a:t>vật</a:t>
            </a:r>
            <a:r>
              <a:rPr lang="en-US" sz="2000" dirty="0"/>
              <a:t>.</a:t>
            </a:r>
          </a:p>
          <a:p>
            <a:pPr algn="just"/>
            <a:r>
              <a:rPr lang="en-US" sz="2000" dirty="0"/>
              <a:t>d) </a:t>
            </a:r>
            <a:r>
              <a:rPr lang="en-US" sz="2000" dirty="0" err="1"/>
              <a:t>Từ</a:t>
            </a:r>
            <a:r>
              <a:rPr lang="en-US" sz="2000" dirty="0"/>
              <a:t> </a:t>
            </a:r>
            <a:r>
              <a:rPr lang="en-US" sz="2000" dirty="0" err="1"/>
              <a:t>giọt</a:t>
            </a:r>
            <a:r>
              <a:rPr lang="en-US" sz="2000" dirty="0"/>
              <a:t> </a:t>
            </a:r>
            <a:r>
              <a:rPr lang="en-US" sz="2000" dirty="0" err="1"/>
              <a:t>nước</a:t>
            </a:r>
            <a:r>
              <a:rPr lang="en-US" sz="2000" dirty="0"/>
              <a:t> </a:t>
            </a:r>
            <a:r>
              <a:rPr lang="en-US" sz="2000" dirty="0" err="1"/>
              <a:t>mắt</a:t>
            </a:r>
            <a:r>
              <a:rPr lang="en-US" sz="2000" dirty="0"/>
              <a:t> </a:t>
            </a:r>
            <a:r>
              <a:rPr lang="en-US" sz="2000" dirty="0" err="1"/>
              <a:t>của</a:t>
            </a:r>
            <a:r>
              <a:rPr lang="en-US" sz="2000" dirty="0"/>
              <a:t> </a:t>
            </a:r>
            <a:r>
              <a:rPr lang="en-US" sz="2000" dirty="0" err="1"/>
              <a:t>nhân</a:t>
            </a:r>
            <a:r>
              <a:rPr lang="en-US" sz="2000" dirty="0"/>
              <a:t> </a:t>
            </a:r>
            <a:r>
              <a:rPr lang="en-US" sz="2000" dirty="0" err="1"/>
              <a:t>vật</a:t>
            </a:r>
            <a:r>
              <a:rPr lang="en-US" sz="2000" dirty="0"/>
              <a:t> </a:t>
            </a:r>
            <a:r>
              <a:rPr lang="en-US" sz="2000" dirty="0" err="1"/>
              <a:t>trong</a:t>
            </a:r>
            <a:r>
              <a:rPr lang="en-US" sz="2000" dirty="0"/>
              <a:t> </a:t>
            </a:r>
            <a:r>
              <a:rPr lang="en-US" sz="2000" dirty="0" err="1"/>
              <a:t>đoạn</a:t>
            </a:r>
            <a:r>
              <a:rPr lang="en-US" sz="2000" dirty="0"/>
              <a:t> </a:t>
            </a:r>
            <a:r>
              <a:rPr lang="en-US" sz="2000" dirty="0" err="1"/>
              <a:t>văn</a:t>
            </a:r>
            <a:r>
              <a:rPr lang="en-US" sz="2000" dirty="0"/>
              <a:t> </a:t>
            </a:r>
            <a:r>
              <a:rPr lang="en-US" sz="2000" dirty="0" err="1"/>
              <a:t>trên</a:t>
            </a:r>
            <a:r>
              <a:rPr lang="en-US" sz="2000" dirty="0"/>
              <a:t>, </a:t>
            </a:r>
            <a:r>
              <a:rPr lang="en-US" sz="2000" dirty="0" err="1"/>
              <a:t>em</a:t>
            </a:r>
            <a:r>
              <a:rPr lang="en-US" sz="2000" dirty="0"/>
              <a:t> </a:t>
            </a:r>
            <a:r>
              <a:rPr lang="en-US" sz="2000" dirty="0" err="1"/>
              <a:t>hãy</a:t>
            </a:r>
            <a:r>
              <a:rPr lang="en-US" sz="2000" dirty="0"/>
              <a:t> </a:t>
            </a:r>
            <a:r>
              <a:rPr lang="en-US" sz="2000" dirty="0" err="1"/>
              <a:t>viết</a:t>
            </a:r>
            <a:r>
              <a:rPr lang="en-US" sz="2000" dirty="0"/>
              <a:t> </a:t>
            </a:r>
            <a:r>
              <a:rPr lang="en-US" sz="2000" dirty="0" err="1"/>
              <a:t>đv</a:t>
            </a:r>
            <a:r>
              <a:rPr lang="en-US" sz="2000" dirty="0"/>
              <a:t> </a:t>
            </a:r>
            <a:r>
              <a:rPr lang="en-US" sz="2000" dirty="0" err="1"/>
              <a:t>có</a:t>
            </a:r>
            <a:r>
              <a:rPr lang="en-US" sz="2000" dirty="0"/>
              <a:t> dung </a:t>
            </a:r>
            <a:r>
              <a:rPr lang="en-US" sz="2000" dirty="0" err="1"/>
              <a:t>lượng</a:t>
            </a:r>
            <a:r>
              <a:rPr lang="en-US" sz="2000" dirty="0"/>
              <a:t> </a:t>
            </a:r>
            <a:r>
              <a:rPr lang="en-US" sz="2000" dirty="0" err="1"/>
              <a:t>khoảng</a:t>
            </a:r>
            <a:r>
              <a:rPr lang="en-US" sz="2000" dirty="0"/>
              <a:t> 10 </a:t>
            </a:r>
            <a:r>
              <a:rPr lang="en-US" sz="2000" dirty="0" err="1"/>
              <a:t>câu</a:t>
            </a:r>
            <a:r>
              <a:rPr lang="en-US" sz="2000" dirty="0"/>
              <a:t>, </a:t>
            </a:r>
            <a:r>
              <a:rPr lang="en-US" sz="2000" dirty="0" err="1"/>
              <a:t>bàn</a:t>
            </a:r>
            <a:r>
              <a:rPr lang="en-US" sz="2000" dirty="0"/>
              <a:t> </a:t>
            </a:r>
            <a:r>
              <a:rPr lang="en-US" sz="2000" dirty="0" err="1"/>
              <a:t>về</a:t>
            </a:r>
            <a:r>
              <a:rPr lang="en-US" sz="2000" dirty="0"/>
              <a:t> </a:t>
            </a:r>
            <a:r>
              <a:rPr lang="en-US" sz="2000" dirty="0" err="1"/>
              <a:t>sự</a:t>
            </a:r>
            <a:r>
              <a:rPr lang="en-US" sz="2000" dirty="0"/>
              <a:t> </a:t>
            </a:r>
            <a:r>
              <a:rPr lang="en-US" sz="2000" dirty="0" err="1"/>
              <a:t>cần</a:t>
            </a:r>
            <a:r>
              <a:rPr lang="en-US" sz="2000" dirty="0"/>
              <a:t> </a:t>
            </a:r>
            <a:r>
              <a:rPr lang="en-US" sz="2000" dirty="0" err="1"/>
              <a:t>thiết</a:t>
            </a:r>
            <a:r>
              <a:rPr lang="en-US" sz="2000" dirty="0"/>
              <a:t> </a:t>
            </a:r>
            <a:r>
              <a:rPr lang="en-US" sz="2000" dirty="0" err="1"/>
              <a:t>của</a:t>
            </a:r>
            <a:r>
              <a:rPr lang="en-US" sz="2000" dirty="0"/>
              <a:t> long </a:t>
            </a:r>
            <a:r>
              <a:rPr lang="en-US" sz="2000" dirty="0" err="1"/>
              <a:t>trắc</a:t>
            </a:r>
            <a:r>
              <a:rPr lang="en-US" sz="2000" dirty="0"/>
              <a:t> </a:t>
            </a:r>
            <a:r>
              <a:rPr lang="en-US" sz="2000" dirty="0" err="1"/>
              <a:t>ẩn</a:t>
            </a:r>
            <a:r>
              <a:rPr lang="en-US" sz="2000" dirty="0"/>
              <a:t> </a:t>
            </a:r>
            <a:r>
              <a:rPr lang="en-US" sz="2000" dirty="0" err="1"/>
              <a:t>trong</a:t>
            </a:r>
            <a:r>
              <a:rPr lang="en-US" sz="2000" dirty="0"/>
              <a:t> </a:t>
            </a:r>
            <a:r>
              <a:rPr lang="en-US" sz="2000" dirty="0" err="1"/>
              <a:t>cuộc</a:t>
            </a:r>
            <a:r>
              <a:rPr lang="en-US" sz="2000" dirty="0"/>
              <a:t> </a:t>
            </a:r>
            <a:r>
              <a:rPr lang="en-US" sz="2000" dirty="0" err="1"/>
              <a:t>sống</a:t>
            </a:r>
            <a:r>
              <a:rPr lang="en-US" sz="2000" dirty="0"/>
              <a:t> </a:t>
            </a:r>
            <a:r>
              <a:rPr lang="en-US" sz="2000" dirty="0" err="1"/>
              <a:t>hiện</a:t>
            </a:r>
            <a:r>
              <a:rPr lang="en-US" sz="2000" dirty="0"/>
              <a:t> </a:t>
            </a:r>
            <a:r>
              <a:rPr lang="en-US" sz="2000" dirty="0" err="1"/>
              <a:t>đại</a:t>
            </a:r>
            <a:r>
              <a:rPr lang="en-US" sz="2000" dirty="0"/>
              <a:t>.</a:t>
            </a:r>
          </a:p>
        </p:txBody>
      </p:sp>
    </p:spTree>
    <p:extLst>
      <p:ext uri="{BB962C8B-B14F-4D97-AF65-F5344CB8AC3E}">
        <p14:creationId xmlns:p14="http://schemas.microsoft.com/office/powerpoint/2010/main" xmlns="" val="2155562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80">
                                          <p:stCondLst>
                                            <p:cond delay="0"/>
                                          </p:stCondLst>
                                        </p:cTn>
                                        <p:tgtEl>
                                          <p:spTgt spid="15"/>
                                        </p:tgtEl>
                                      </p:cBhvr>
                                    </p:animEffect>
                                    <p:anim calcmode="lin" valueType="num">
                                      <p:cBhvr>
                                        <p:cTn id="8"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13" dur="26">
                                          <p:stCondLst>
                                            <p:cond delay="650"/>
                                          </p:stCondLst>
                                        </p:cTn>
                                        <p:tgtEl>
                                          <p:spTgt spid="15"/>
                                        </p:tgtEl>
                                      </p:cBhvr>
                                      <p:to x="100000" y="60000"/>
                                    </p:animScale>
                                    <p:animScale>
                                      <p:cBhvr>
                                        <p:cTn id="14" dur="166" decel="50000">
                                          <p:stCondLst>
                                            <p:cond delay="676"/>
                                          </p:stCondLst>
                                        </p:cTn>
                                        <p:tgtEl>
                                          <p:spTgt spid="15"/>
                                        </p:tgtEl>
                                      </p:cBhvr>
                                      <p:to x="100000" y="100000"/>
                                    </p:animScale>
                                    <p:animScale>
                                      <p:cBhvr>
                                        <p:cTn id="15" dur="26">
                                          <p:stCondLst>
                                            <p:cond delay="1312"/>
                                          </p:stCondLst>
                                        </p:cTn>
                                        <p:tgtEl>
                                          <p:spTgt spid="15"/>
                                        </p:tgtEl>
                                      </p:cBhvr>
                                      <p:to x="100000" y="80000"/>
                                    </p:animScale>
                                    <p:animScale>
                                      <p:cBhvr>
                                        <p:cTn id="16" dur="166" decel="50000">
                                          <p:stCondLst>
                                            <p:cond delay="1338"/>
                                          </p:stCondLst>
                                        </p:cTn>
                                        <p:tgtEl>
                                          <p:spTgt spid="15"/>
                                        </p:tgtEl>
                                      </p:cBhvr>
                                      <p:to x="100000" y="100000"/>
                                    </p:animScale>
                                    <p:animScale>
                                      <p:cBhvr>
                                        <p:cTn id="17" dur="26">
                                          <p:stCondLst>
                                            <p:cond delay="1642"/>
                                          </p:stCondLst>
                                        </p:cTn>
                                        <p:tgtEl>
                                          <p:spTgt spid="15"/>
                                        </p:tgtEl>
                                      </p:cBhvr>
                                      <p:to x="100000" y="90000"/>
                                    </p:animScale>
                                    <p:animScale>
                                      <p:cBhvr>
                                        <p:cTn id="18" dur="166" decel="50000">
                                          <p:stCondLst>
                                            <p:cond delay="1668"/>
                                          </p:stCondLst>
                                        </p:cTn>
                                        <p:tgtEl>
                                          <p:spTgt spid="15"/>
                                        </p:tgtEl>
                                      </p:cBhvr>
                                      <p:to x="100000" y="100000"/>
                                    </p:animScale>
                                    <p:animScale>
                                      <p:cBhvr>
                                        <p:cTn id="19" dur="26">
                                          <p:stCondLst>
                                            <p:cond delay="1808"/>
                                          </p:stCondLst>
                                        </p:cTn>
                                        <p:tgtEl>
                                          <p:spTgt spid="15"/>
                                        </p:tgtEl>
                                      </p:cBhvr>
                                      <p:to x="100000" y="95000"/>
                                    </p:animScale>
                                    <p:animScale>
                                      <p:cBhvr>
                                        <p:cTn id="20" dur="166" decel="50000">
                                          <p:stCondLst>
                                            <p:cond delay="1834"/>
                                          </p:stCondLst>
                                        </p:cTn>
                                        <p:tgtEl>
                                          <p:spTgt spid="1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74875" y="91129"/>
            <a:ext cx="9013575" cy="1877435"/>
          </a:xfrm>
          <a:prstGeom prst="rect">
            <a:avLst/>
          </a:prstGeom>
          <a:noFill/>
        </p:spPr>
        <p:txBody>
          <a:bodyPr wrap="square" lIns="91438" tIns="45719" rIns="91438" bIns="45719" rtlCol="0">
            <a:spAutoFit/>
          </a:bodyPr>
          <a:lstStyle/>
          <a:p>
            <a:pPr algn="just"/>
            <a:r>
              <a:rPr lang="en-US" sz="2400" b="1" u="sng" dirty="0" err="1"/>
              <a:t>Gợi</a:t>
            </a:r>
            <a:r>
              <a:rPr lang="en-US" sz="2400" b="1" u="sng" dirty="0"/>
              <a:t> ý:</a:t>
            </a:r>
          </a:p>
          <a:p>
            <a:pPr marL="457200" indent="-457200" algn="just">
              <a:buAutoNum type="alphaLcParenR"/>
            </a:pPr>
            <a:r>
              <a:rPr lang="en-US" sz="2400" dirty="0"/>
              <a:t>“</a:t>
            </a:r>
            <a:r>
              <a:rPr lang="en-US" sz="2400" dirty="0" err="1"/>
              <a:t>Lão</a:t>
            </a:r>
            <a:r>
              <a:rPr lang="en-US" sz="2400" dirty="0"/>
              <a:t>” ở </a:t>
            </a:r>
            <a:r>
              <a:rPr lang="en-US" sz="2400" dirty="0" err="1"/>
              <a:t>đây</a:t>
            </a:r>
            <a:r>
              <a:rPr lang="en-US" sz="2400" dirty="0"/>
              <a:t> </a:t>
            </a:r>
            <a:r>
              <a:rPr lang="en-US" sz="2400" dirty="0" err="1"/>
              <a:t>chính</a:t>
            </a:r>
            <a:r>
              <a:rPr lang="en-US" sz="2400" dirty="0"/>
              <a:t> </a:t>
            </a:r>
            <a:r>
              <a:rPr lang="en-US" sz="2400" dirty="0" err="1"/>
              <a:t>là</a:t>
            </a:r>
            <a:r>
              <a:rPr lang="en-US" sz="2400" dirty="0"/>
              <a:t> </a:t>
            </a:r>
            <a:r>
              <a:rPr lang="en-US" sz="2400" dirty="0" err="1"/>
              <a:t>nhân</a:t>
            </a:r>
            <a:r>
              <a:rPr lang="en-US" sz="2400" dirty="0"/>
              <a:t> </a:t>
            </a:r>
            <a:r>
              <a:rPr lang="en-US" sz="2400" dirty="0" err="1"/>
              <a:t>vật</a:t>
            </a:r>
            <a:r>
              <a:rPr lang="en-US" sz="2400" dirty="0"/>
              <a:t> </a:t>
            </a:r>
            <a:r>
              <a:rPr lang="en-US" sz="2400" dirty="0" err="1"/>
              <a:t>lão</a:t>
            </a:r>
            <a:r>
              <a:rPr lang="en-US" sz="2400" dirty="0"/>
              <a:t> </a:t>
            </a:r>
            <a:r>
              <a:rPr lang="en-US" sz="2400" dirty="0" err="1"/>
              <a:t>Hạc</a:t>
            </a:r>
            <a:r>
              <a:rPr lang="en-US" sz="2400" dirty="0"/>
              <a:t>.</a:t>
            </a:r>
          </a:p>
          <a:p>
            <a:pPr marL="342900" indent="-342900" algn="just">
              <a:buFontTx/>
              <a:buChar char="-"/>
            </a:pPr>
            <a:r>
              <a:rPr lang="en-US" sz="2400" dirty="0" err="1"/>
              <a:t>Đoạn</a:t>
            </a:r>
            <a:r>
              <a:rPr lang="en-US" sz="2400" dirty="0"/>
              <a:t> </a:t>
            </a:r>
            <a:r>
              <a:rPr lang="en-US" sz="2400" dirty="0" err="1"/>
              <a:t>văn</a:t>
            </a:r>
            <a:r>
              <a:rPr lang="en-US" sz="2400" dirty="0"/>
              <a:t> </a:t>
            </a:r>
            <a:r>
              <a:rPr lang="en-US" sz="2400" dirty="0" err="1"/>
              <a:t>trên</a:t>
            </a:r>
            <a:r>
              <a:rPr lang="en-US" sz="2400" dirty="0"/>
              <a:t> </a:t>
            </a:r>
            <a:r>
              <a:rPr lang="en-US" sz="2400" dirty="0" err="1"/>
              <a:t>trích</a:t>
            </a:r>
            <a:r>
              <a:rPr lang="en-US" sz="2400" dirty="0"/>
              <a:t> </a:t>
            </a:r>
            <a:r>
              <a:rPr lang="en-US" sz="2400" dirty="0" err="1"/>
              <a:t>trong</a:t>
            </a:r>
            <a:r>
              <a:rPr lang="en-US" sz="2400" dirty="0"/>
              <a:t> </a:t>
            </a:r>
            <a:r>
              <a:rPr lang="en-US" sz="2400" dirty="0" err="1"/>
              <a:t>truyện</a:t>
            </a:r>
            <a:r>
              <a:rPr lang="en-US" sz="2400" dirty="0"/>
              <a:t> </a:t>
            </a:r>
            <a:r>
              <a:rPr lang="en-US" sz="2400" dirty="0" err="1"/>
              <a:t>ngắn</a:t>
            </a:r>
            <a:r>
              <a:rPr lang="en-US" sz="2400" dirty="0"/>
              <a:t> “ </a:t>
            </a:r>
            <a:r>
              <a:rPr lang="en-US" sz="2400" dirty="0" err="1"/>
              <a:t>Lão</a:t>
            </a:r>
            <a:r>
              <a:rPr lang="en-US" sz="2400" dirty="0"/>
              <a:t> </a:t>
            </a:r>
            <a:r>
              <a:rPr lang="en-US" sz="2400" dirty="0" err="1"/>
              <a:t>Hạc</a:t>
            </a:r>
            <a:r>
              <a:rPr lang="en-US" sz="2400" dirty="0"/>
              <a:t>” </a:t>
            </a:r>
            <a:r>
              <a:rPr lang="en-US" sz="2400" dirty="0" err="1"/>
              <a:t>của</a:t>
            </a:r>
            <a:r>
              <a:rPr lang="en-US" sz="2400" dirty="0"/>
              <a:t> Nam Cao.</a:t>
            </a:r>
            <a:endParaRPr lang="en-US" dirty="0"/>
          </a:p>
          <a:p>
            <a:endParaRPr lang="en-US" sz="2400" b="1" dirty="0"/>
          </a:p>
          <a:p>
            <a:endParaRPr lang="en-US" sz="2000" b="1" u="sng" dirty="0"/>
          </a:p>
        </p:txBody>
      </p:sp>
      <p:sp>
        <p:nvSpPr>
          <p:cNvPr id="15" name="Rectangle 14"/>
          <p:cNvSpPr/>
          <p:nvPr/>
        </p:nvSpPr>
        <p:spPr>
          <a:xfrm>
            <a:off x="74875" y="1275606"/>
            <a:ext cx="9036496" cy="3693319"/>
          </a:xfrm>
          <a:prstGeom prst="rect">
            <a:avLst/>
          </a:prstGeom>
          <a:ln w="38100">
            <a:solidFill>
              <a:schemeClr val="accent5">
                <a:lumMod val="75000"/>
              </a:schemeClr>
            </a:solidFill>
          </a:ln>
        </p:spPr>
        <p:txBody>
          <a:bodyPr wrap="square">
            <a:spAutoFit/>
          </a:bodyPr>
          <a:lstStyle/>
          <a:p>
            <a:endParaRPr lang="en-US" i="1" u="sng" dirty="0">
              <a:solidFill>
                <a:srgbClr val="0070C0"/>
              </a:solidFill>
              <a:latin typeface="+mj-lt"/>
            </a:endParaRPr>
          </a:p>
          <a:p>
            <a:r>
              <a:rPr lang="en-US" sz="2400" i="1" dirty="0">
                <a:solidFill>
                  <a:srgbClr val="0070C0"/>
                </a:solidFill>
                <a:latin typeface="+mj-lt"/>
              </a:rPr>
              <a:t>b) </a:t>
            </a:r>
            <a:r>
              <a:rPr lang="en-US" sz="2400" i="1" dirty="0" err="1">
                <a:solidFill>
                  <a:srgbClr val="0070C0"/>
                </a:solidFill>
                <a:latin typeface="+mj-lt"/>
              </a:rPr>
              <a:t>Có</a:t>
            </a:r>
            <a:r>
              <a:rPr lang="en-US" sz="2400" i="1" dirty="0">
                <a:solidFill>
                  <a:srgbClr val="0070C0"/>
                </a:solidFill>
                <a:latin typeface="+mj-lt"/>
              </a:rPr>
              <a:t> </a:t>
            </a:r>
            <a:r>
              <a:rPr lang="en-US" sz="2400" i="1" dirty="0" err="1">
                <a:solidFill>
                  <a:srgbClr val="0070C0"/>
                </a:solidFill>
                <a:latin typeface="+mj-lt"/>
              </a:rPr>
              <a:t>hai</a:t>
            </a:r>
            <a:r>
              <a:rPr lang="en-US" sz="2400" i="1" dirty="0">
                <a:solidFill>
                  <a:srgbClr val="0070C0"/>
                </a:solidFill>
                <a:latin typeface="+mj-lt"/>
              </a:rPr>
              <a:t> </a:t>
            </a:r>
            <a:r>
              <a:rPr lang="en-US" sz="2400" i="1" dirty="0" err="1">
                <a:solidFill>
                  <a:srgbClr val="0070C0"/>
                </a:solidFill>
                <a:latin typeface="+mj-lt"/>
              </a:rPr>
              <a:t>lý</a:t>
            </a:r>
            <a:r>
              <a:rPr lang="en-US" sz="2400" i="1" dirty="0">
                <a:solidFill>
                  <a:srgbClr val="0070C0"/>
                </a:solidFill>
                <a:latin typeface="+mj-lt"/>
              </a:rPr>
              <a:t> do </a:t>
            </a:r>
            <a:r>
              <a:rPr lang="en-US" sz="2400" i="1" dirty="0" err="1">
                <a:solidFill>
                  <a:srgbClr val="0070C0"/>
                </a:solidFill>
                <a:latin typeface="+mj-lt"/>
              </a:rPr>
              <a:t>lão</a:t>
            </a:r>
            <a:r>
              <a:rPr lang="en-US" sz="2400" i="1" dirty="0">
                <a:solidFill>
                  <a:srgbClr val="0070C0"/>
                </a:solidFill>
                <a:latin typeface="+mj-lt"/>
              </a:rPr>
              <a:t> </a:t>
            </a:r>
            <a:r>
              <a:rPr lang="en-US" sz="2400" i="1" dirty="0" err="1">
                <a:solidFill>
                  <a:srgbClr val="0070C0"/>
                </a:solidFill>
                <a:latin typeface="+mj-lt"/>
              </a:rPr>
              <a:t>Hạc</a:t>
            </a:r>
            <a:r>
              <a:rPr lang="en-US" sz="2400" i="1" dirty="0">
                <a:solidFill>
                  <a:srgbClr val="0070C0"/>
                </a:solidFill>
                <a:latin typeface="+mj-lt"/>
              </a:rPr>
              <a:t> </a:t>
            </a:r>
            <a:r>
              <a:rPr lang="en-US" sz="2400" i="1" dirty="0" err="1">
                <a:solidFill>
                  <a:srgbClr val="0070C0"/>
                </a:solidFill>
                <a:latin typeface="+mj-lt"/>
              </a:rPr>
              <a:t>khóc</a:t>
            </a:r>
            <a:r>
              <a:rPr lang="en-US" sz="2400" i="1" dirty="0">
                <a:solidFill>
                  <a:srgbClr val="0070C0"/>
                </a:solidFill>
                <a:latin typeface="+mj-lt"/>
              </a:rPr>
              <a:t>:</a:t>
            </a:r>
          </a:p>
          <a:p>
            <a:pPr marL="342900" indent="-342900">
              <a:buFontTx/>
              <a:buChar char="-"/>
            </a:pPr>
            <a:r>
              <a:rPr lang="en-US" sz="2400" i="1" dirty="0" err="1">
                <a:solidFill>
                  <a:srgbClr val="0070C0"/>
                </a:solidFill>
                <a:latin typeface="+mj-lt"/>
              </a:rPr>
              <a:t>Thứ</a:t>
            </a:r>
            <a:r>
              <a:rPr lang="en-US" sz="2400" i="1" dirty="0">
                <a:solidFill>
                  <a:srgbClr val="0070C0"/>
                </a:solidFill>
                <a:latin typeface="+mj-lt"/>
              </a:rPr>
              <a:t> </a:t>
            </a:r>
            <a:r>
              <a:rPr lang="en-US" sz="2400" i="1" dirty="0" err="1">
                <a:solidFill>
                  <a:srgbClr val="0070C0"/>
                </a:solidFill>
                <a:latin typeface="+mj-lt"/>
              </a:rPr>
              <a:t>nhất</a:t>
            </a:r>
            <a:r>
              <a:rPr lang="en-US" sz="2400" i="1" dirty="0">
                <a:latin typeface="+mj-lt"/>
              </a:rPr>
              <a:t>: </a:t>
            </a:r>
            <a:r>
              <a:rPr lang="en-US" sz="2400" i="1" dirty="0" err="1">
                <a:latin typeface="+mj-lt"/>
              </a:rPr>
              <a:t>lão</a:t>
            </a:r>
            <a:r>
              <a:rPr lang="en-US" sz="2400" i="1" dirty="0">
                <a:latin typeface="+mj-lt"/>
              </a:rPr>
              <a:t> </a:t>
            </a:r>
            <a:r>
              <a:rPr lang="en-US" sz="2400" i="1" dirty="0" err="1">
                <a:latin typeface="+mj-lt"/>
              </a:rPr>
              <a:t>khóc</a:t>
            </a:r>
            <a:r>
              <a:rPr lang="en-US" sz="2400" i="1" dirty="0">
                <a:latin typeface="+mj-lt"/>
              </a:rPr>
              <a:t> </a:t>
            </a:r>
            <a:r>
              <a:rPr lang="en-US" sz="2400" i="1" dirty="0" err="1">
                <a:latin typeface="+mj-lt"/>
              </a:rPr>
              <a:t>cho</a:t>
            </a:r>
            <a:r>
              <a:rPr lang="en-US" sz="2400" i="1" dirty="0">
                <a:latin typeface="+mj-lt"/>
              </a:rPr>
              <a:t> </a:t>
            </a:r>
            <a:r>
              <a:rPr lang="en-US" sz="2400" i="1" dirty="0" err="1">
                <a:latin typeface="+mj-lt"/>
              </a:rPr>
              <a:t>cái</a:t>
            </a:r>
            <a:r>
              <a:rPr lang="en-US" sz="2400" i="1" dirty="0">
                <a:latin typeface="+mj-lt"/>
              </a:rPr>
              <a:t> </a:t>
            </a:r>
            <a:r>
              <a:rPr lang="en-US" sz="2400" i="1" dirty="0" err="1">
                <a:latin typeface="+mj-lt"/>
              </a:rPr>
              <a:t>chết</a:t>
            </a:r>
            <a:r>
              <a:rPr lang="en-US" sz="2400" i="1" dirty="0">
                <a:latin typeface="+mj-lt"/>
              </a:rPr>
              <a:t> </a:t>
            </a:r>
            <a:r>
              <a:rPr lang="en-US" sz="2400" i="1" dirty="0" err="1">
                <a:latin typeface="+mj-lt"/>
              </a:rPr>
              <a:t>của</a:t>
            </a:r>
            <a:r>
              <a:rPr lang="en-US" sz="2400" i="1" dirty="0">
                <a:latin typeface="+mj-lt"/>
              </a:rPr>
              <a:t> con </a:t>
            </a:r>
            <a:r>
              <a:rPr lang="en-US" sz="2400" i="1" dirty="0" err="1">
                <a:latin typeface="+mj-lt"/>
              </a:rPr>
              <a:t>Vàng</a:t>
            </a:r>
            <a:r>
              <a:rPr lang="en-US" sz="2400" i="1" dirty="0">
                <a:latin typeface="+mj-lt"/>
              </a:rPr>
              <a:t> do </a:t>
            </a:r>
            <a:r>
              <a:rPr lang="en-US" sz="2400" i="1" dirty="0" err="1">
                <a:latin typeface="+mj-lt"/>
              </a:rPr>
              <a:t>chính</a:t>
            </a:r>
            <a:r>
              <a:rPr lang="en-US" sz="2400" i="1" dirty="0">
                <a:latin typeface="+mj-lt"/>
              </a:rPr>
              <a:t> </a:t>
            </a:r>
            <a:r>
              <a:rPr lang="en-US" sz="2400" i="1" dirty="0" err="1">
                <a:latin typeface="+mj-lt"/>
              </a:rPr>
              <a:t>mình</a:t>
            </a:r>
            <a:r>
              <a:rPr lang="en-US" sz="2400" i="1" dirty="0">
                <a:latin typeface="+mj-lt"/>
              </a:rPr>
              <a:t> </a:t>
            </a:r>
            <a:r>
              <a:rPr lang="en-US" sz="2400" i="1" dirty="0" err="1">
                <a:latin typeface="+mj-lt"/>
              </a:rPr>
              <a:t>gây</a:t>
            </a:r>
            <a:r>
              <a:rPr lang="en-US" sz="2400" i="1" dirty="0">
                <a:latin typeface="+mj-lt"/>
              </a:rPr>
              <a:t> </a:t>
            </a:r>
            <a:r>
              <a:rPr lang="en-US" sz="2400" i="1" dirty="0" err="1">
                <a:latin typeface="+mj-lt"/>
              </a:rPr>
              <a:t>ra.</a:t>
            </a:r>
            <a:endParaRPr lang="en-US" sz="2400" i="1" dirty="0">
              <a:latin typeface="+mj-lt"/>
            </a:endParaRPr>
          </a:p>
          <a:p>
            <a:pPr marL="342900" indent="-342900">
              <a:buFontTx/>
              <a:buChar char="-"/>
            </a:pPr>
            <a:r>
              <a:rPr lang="en-US" sz="2400" i="1" dirty="0" err="1">
                <a:solidFill>
                  <a:srgbClr val="0070C0"/>
                </a:solidFill>
                <a:latin typeface="+mj-lt"/>
              </a:rPr>
              <a:t>Thứ</a:t>
            </a:r>
            <a:r>
              <a:rPr lang="en-US" sz="2400" i="1" dirty="0">
                <a:solidFill>
                  <a:srgbClr val="0070C0"/>
                </a:solidFill>
                <a:latin typeface="+mj-lt"/>
              </a:rPr>
              <a:t> 2</a:t>
            </a:r>
            <a:r>
              <a:rPr lang="en-US" sz="2400" i="1" dirty="0">
                <a:latin typeface="+mj-lt"/>
              </a:rPr>
              <a:t>: </a:t>
            </a:r>
            <a:r>
              <a:rPr lang="en-US" sz="2400" i="1" dirty="0" err="1">
                <a:latin typeface="+mj-lt"/>
              </a:rPr>
              <a:t>lão</a:t>
            </a:r>
            <a:r>
              <a:rPr lang="en-US" sz="2400" i="1" dirty="0">
                <a:latin typeface="+mj-lt"/>
              </a:rPr>
              <a:t> </a:t>
            </a:r>
            <a:r>
              <a:rPr lang="en-US" sz="2400" i="1" dirty="0" err="1">
                <a:latin typeface="+mj-lt"/>
              </a:rPr>
              <a:t>khóc</a:t>
            </a:r>
            <a:r>
              <a:rPr lang="en-US" sz="2400" i="1" dirty="0">
                <a:latin typeface="+mj-lt"/>
              </a:rPr>
              <a:t> </a:t>
            </a:r>
            <a:r>
              <a:rPr lang="en-US" sz="2400" i="1" dirty="0" err="1">
                <a:latin typeface="+mj-lt"/>
              </a:rPr>
              <a:t>vì</a:t>
            </a:r>
            <a:r>
              <a:rPr lang="en-US" sz="2400" i="1" dirty="0">
                <a:latin typeface="+mj-lt"/>
              </a:rPr>
              <a:t> </a:t>
            </a:r>
            <a:r>
              <a:rPr lang="en-US" sz="2400" i="1" dirty="0" err="1">
                <a:latin typeface="+mj-lt"/>
              </a:rPr>
              <a:t>bản</a:t>
            </a:r>
            <a:r>
              <a:rPr lang="en-US" sz="2400" i="1" dirty="0">
                <a:latin typeface="+mj-lt"/>
              </a:rPr>
              <a:t> </a:t>
            </a:r>
            <a:r>
              <a:rPr lang="en-US" sz="2400" i="1" dirty="0" err="1">
                <a:latin typeface="+mj-lt"/>
              </a:rPr>
              <a:t>thân</a:t>
            </a:r>
            <a:r>
              <a:rPr lang="en-US" sz="2400" i="1" dirty="0">
                <a:latin typeface="+mj-lt"/>
              </a:rPr>
              <a:t> </a:t>
            </a:r>
            <a:r>
              <a:rPr lang="en-US" sz="2400" i="1" dirty="0" err="1">
                <a:latin typeface="+mj-lt"/>
              </a:rPr>
              <a:t>mình</a:t>
            </a:r>
            <a:r>
              <a:rPr lang="en-US" sz="2400" i="1" dirty="0">
                <a:latin typeface="+mj-lt"/>
              </a:rPr>
              <a:t> </a:t>
            </a:r>
            <a:r>
              <a:rPr lang="en-US" sz="2400" i="1" dirty="0" err="1">
                <a:latin typeface="+mj-lt"/>
              </a:rPr>
              <a:t>đã</a:t>
            </a:r>
            <a:r>
              <a:rPr lang="en-US" sz="2400" i="1" dirty="0">
                <a:latin typeface="+mj-lt"/>
              </a:rPr>
              <a:t> </a:t>
            </a:r>
            <a:r>
              <a:rPr lang="en-US" sz="2400" i="1" dirty="0" err="1">
                <a:latin typeface="+mj-lt"/>
              </a:rPr>
              <a:t>lừa</a:t>
            </a:r>
            <a:r>
              <a:rPr lang="en-US" sz="2400" i="1" dirty="0">
                <a:latin typeface="+mj-lt"/>
              </a:rPr>
              <a:t> </a:t>
            </a:r>
            <a:r>
              <a:rPr lang="en-US" sz="2400" i="1" dirty="0" err="1">
                <a:latin typeface="+mj-lt"/>
              </a:rPr>
              <a:t>chính</a:t>
            </a:r>
            <a:r>
              <a:rPr lang="en-US" sz="2400" i="1" dirty="0">
                <a:latin typeface="+mj-lt"/>
              </a:rPr>
              <a:t> </a:t>
            </a:r>
            <a:r>
              <a:rPr lang="en-US" sz="2400" i="1" dirty="0" err="1">
                <a:latin typeface="+mj-lt"/>
              </a:rPr>
              <a:t>người</a:t>
            </a:r>
            <a:r>
              <a:rPr lang="en-US" sz="2400" i="1" dirty="0">
                <a:latin typeface="+mj-lt"/>
              </a:rPr>
              <a:t> </a:t>
            </a:r>
            <a:r>
              <a:rPr lang="en-US" sz="2400" i="1" dirty="0" err="1">
                <a:latin typeface="+mj-lt"/>
              </a:rPr>
              <a:t>bạn</a:t>
            </a:r>
            <a:r>
              <a:rPr lang="en-US" sz="2400" i="1" dirty="0">
                <a:latin typeface="+mj-lt"/>
              </a:rPr>
              <a:t> </a:t>
            </a:r>
            <a:r>
              <a:rPr lang="en-US" sz="2400" i="1" dirty="0" err="1">
                <a:latin typeface="+mj-lt"/>
              </a:rPr>
              <a:t>thân</a:t>
            </a:r>
            <a:r>
              <a:rPr lang="en-US" sz="2400" i="1" dirty="0">
                <a:latin typeface="+mj-lt"/>
              </a:rPr>
              <a:t> </a:t>
            </a:r>
            <a:r>
              <a:rPr lang="en-US" sz="2400" i="1" dirty="0" err="1">
                <a:latin typeface="+mj-lt"/>
              </a:rPr>
              <a:t>thiết</a:t>
            </a:r>
            <a:r>
              <a:rPr lang="en-US" sz="2400" i="1" dirty="0">
                <a:latin typeface="+mj-lt"/>
              </a:rPr>
              <a:t> </a:t>
            </a:r>
            <a:r>
              <a:rPr lang="en-US" sz="2400" i="1" dirty="0" err="1">
                <a:latin typeface="+mj-lt"/>
              </a:rPr>
              <a:t>của</a:t>
            </a:r>
            <a:r>
              <a:rPr lang="en-US" sz="2400" i="1" dirty="0">
                <a:latin typeface="+mj-lt"/>
              </a:rPr>
              <a:t> </a:t>
            </a:r>
            <a:r>
              <a:rPr lang="en-US" sz="2400" i="1" dirty="0" err="1">
                <a:latin typeface="+mj-lt"/>
              </a:rPr>
              <a:t>mình</a:t>
            </a:r>
            <a:r>
              <a:rPr lang="en-US" sz="2400" i="1" dirty="0">
                <a:latin typeface="+mj-lt"/>
              </a:rPr>
              <a:t> “</a:t>
            </a:r>
            <a:r>
              <a:rPr lang="en-US" sz="2400" i="1" dirty="0" err="1">
                <a:latin typeface="+mj-lt"/>
              </a:rPr>
              <a:t>thì</a:t>
            </a:r>
            <a:r>
              <a:rPr lang="en-US" sz="2400" i="1" dirty="0">
                <a:latin typeface="+mj-lt"/>
              </a:rPr>
              <a:t> </a:t>
            </a:r>
            <a:r>
              <a:rPr lang="en-US" sz="2400" i="1" dirty="0" err="1">
                <a:latin typeface="+mj-lt"/>
              </a:rPr>
              <a:t>ra</a:t>
            </a:r>
            <a:r>
              <a:rPr lang="en-US" sz="2400" i="1" dirty="0">
                <a:latin typeface="+mj-lt"/>
              </a:rPr>
              <a:t> </a:t>
            </a:r>
            <a:r>
              <a:rPr lang="en-US" sz="2400" i="1" dirty="0" err="1">
                <a:latin typeface="+mj-lt"/>
              </a:rPr>
              <a:t>tôi</a:t>
            </a:r>
            <a:r>
              <a:rPr lang="en-US" sz="2400" i="1" dirty="0">
                <a:latin typeface="+mj-lt"/>
              </a:rPr>
              <a:t> </a:t>
            </a:r>
            <a:r>
              <a:rPr lang="en-US" sz="2400" i="1" dirty="0" err="1">
                <a:latin typeface="+mj-lt"/>
              </a:rPr>
              <a:t>già</a:t>
            </a:r>
            <a:r>
              <a:rPr lang="en-US" sz="2400" i="1" dirty="0">
                <a:latin typeface="+mj-lt"/>
              </a:rPr>
              <a:t> </a:t>
            </a:r>
            <a:r>
              <a:rPr lang="en-US" sz="2400" i="1" dirty="0" err="1">
                <a:latin typeface="+mj-lt"/>
              </a:rPr>
              <a:t>thế</a:t>
            </a:r>
            <a:r>
              <a:rPr lang="en-US" sz="2400" i="1" dirty="0">
                <a:latin typeface="+mj-lt"/>
              </a:rPr>
              <a:t> </a:t>
            </a:r>
            <a:r>
              <a:rPr lang="en-US" sz="2400" i="1" dirty="0" err="1">
                <a:latin typeface="+mj-lt"/>
              </a:rPr>
              <a:t>này</a:t>
            </a:r>
            <a:r>
              <a:rPr lang="en-US" sz="2400" i="1" dirty="0">
                <a:latin typeface="+mj-lt"/>
              </a:rPr>
              <a:t> </a:t>
            </a:r>
            <a:r>
              <a:rPr lang="en-US" sz="2400" i="1" dirty="0" err="1">
                <a:latin typeface="+mj-lt"/>
              </a:rPr>
              <a:t>rồi</a:t>
            </a:r>
            <a:r>
              <a:rPr lang="en-US" sz="2400" i="1" dirty="0">
                <a:latin typeface="+mj-lt"/>
              </a:rPr>
              <a:t> </a:t>
            </a:r>
            <a:r>
              <a:rPr lang="en-US" sz="2400" i="1" dirty="0" err="1">
                <a:latin typeface="+mj-lt"/>
              </a:rPr>
              <a:t>mà</a:t>
            </a:r>
            <a:r>
              <a:rPr lang="en-US" sz="2400" i="1" dirty="0">
                <a:latin typeface="+mj-lt"/>
              </a:rPr>
              <a:t> </a:t>
            </a:r>
            <a:r>
              <a:rPr lang="en-US" sz="2400" i="1" dirty="0" err="1">
                <a:latin typeface="+mj-lt"/>
              </a:rPr>
              <a:t>còn</a:t>
            </a:r>
            <a:r>
              <a:rPr lang="en-US" sz="2400" i="1" dirty="0">
                <a:latin typeface="+mj-lt"/>
              </a:rPr>
              <a:t> </a:t>
            </a:r>
            <a:r>
              <a:rPr lang="en-US" sz="2400" i="1" dirty="0" err="1">
                <a:latin typeface="+mj-lt"/>
              </a:rPr>
              <a:t>nỡ</a:t>
            </a:r>
            <a:r>
              <a:rPr lang="en-US" sz="2400" i="1" dirty="0">
                <a:latin typeface="+mj-lt"/>
              </a:rPr>
              <a:t> </a:t>
            </a:r>
            <a:r>
              <a:rPr lang="en-US" sz="2400" i="1" dirty="0" err="1">
                <a:latin typeface="+mj-lt"/>
              </a:rPr>
              <a:t>lừa</a:t>
            </a:r>
            <a:r>
              <a:rPr lang="en-US" sz="2400" i="1" dirty="0">
                <a:latin typeface="+mj-lt"/>
              </a:rPr>
              <a:t> </a:t>
            </a:r>
            <a:r>
              <a:rPr lang="en-US" sz="2400" i="1" dirty="0" err="1">
                <a:latin typeface="+mj-lt"/>
              </a:rPr>
              <a:t>một</a:t>
            </a:r>
            <a:r>
              <a:rPr lang="en-US" sz="2400" i="1" dirty="0">
                <a:latin typeface="+mj-lt"/>
              </a:rPr>
              <a:t> con </a:t>
            </a:r>
            <a:r>
              <a:rPr lang="en-US" sz="2400" i="1" dirty="0" err="1">
                <a:latin typeface="+mj-lt"/>
              </a:rPr>
              <a:t>chó</a:t>
            </a:r>
            <a:r>
              <a:rPr lang="en-US" sz="2400" i="1" dirty="0">
                <a:latin typeface="+mj-lt"/>
              </a:rPr>
              <a:t> “, </a:t>
            </a:r>
            <a:r>
              <a:rPr lang="en-US" sz="2400" i="1" dirty="0" err="1">
                <a:latin typeface="+mj-lt"/>
              </a:rPr>
              <a:t>vì</a:t>
            </a:r>
            <a:r>
              <a:rPr lang="en-US" sz="2400" i="1" dirty="0">
                <a:latin typeface="+mj-lt"/>
              </a:rPr>
              <a:t> </a:t>
            </a:r>
            <a:r>
              <a:rPr lang="en-US" sz="2400" i="1" dirty="0" err="1">
                <a:latin typeface="+mj-lt"/>
              </a:rPr>
              <a:t>mình</a:t>
            </a:r>
            <a:r>
              <a:rPr lang="en-US" sz="2400" i="1" dirty="0">
                <a:latin typeface="+mj-lt"/>
              </a:rPr>
              <a:t> </a:t>
            </a:r>
            <a:r>
              <a:rPr lang="en-US" sz="2400" i="1" dirty="0" err="1">
                <a:latin typeface="+mj-lt"/>
              </a:rPr>
              <a:t>đã</a:t>
            </a:r>
            <a:r>
              <a:rPr lang="en-US" sz="2400" i="1" dirty="0">
                <a:latin typeface="+mj-lt"/>
              </a:rPr>
              <a:t> </a:t>
            </a:r>
            <a:r>
              <a:rPr lang="en-US" sz="2400" i="1" dirty="0" err="1">
                <a:latin typeface="+mj-lt"/>
              </a:rPr>
              <a:t>hành</a:t>
            </a:r>
            <a:r>
              <a:rPr lang="en-US" sz="2400" i="1" dirty="0">
                <a:latin typeface="+mj-lt"/>
              </a:rPr>
              <a:t> </a:t>
            </a:r>
            <a:r>
              <a:rPr lang="en-US" sz="2400" i="1" dirty="0" err="1">
                <a:latin typeface="+mj-lt"/>
              </a:rPr>
              <a:t>động</a:t>
            </a:r>
            <a:r>
              <a:rPr lang="en-US" sz="2400" i="1" dirty="0">
                <a:latin typeface="+mj-lt"/>
              </a:rPr>
              <a:t> </a:t>
            </a:r>
            <a:r>
              <a:rPr lang="en-US" sz="2400" i="1" dirty="0" err="1">
                <a:latin typeface="+mj-lt"/>
              </a:rPr>
              <a:t>không</a:t>
            </a:r>
            <a:r>
              <a:rPr lang="en-US" sz="2400" i="1" dirty="0">
                <a:latin typeface="+mj-lt"/>
              </a:rPr>
              <a:t> </a:t>
            </a:r>
            <a:r>
              <a:rPr lang="en-US" sz="2400" i="1" dirty="0" err="1">
                <a:latin typeface="+mj-lt"/>
              </a:rPr>
              <a:t>đúng</a:t>
            </a:r>
            <a:r>
              <a:rPr lang="en-US" sz="2400" i="1" dirty="0">
                <a:latin typeface="+mj-lt"/>
              </a:rPr>
              <a:t> </a:t>
            </a:r>
            <a:r>
              <a:rPr lang="en-US" sz="2400" i="1" dirty="0" err="1">
                <a:latin typeface="+mj-lt"/>
              </a:rPr>
              <a:t>với</a:t>
            </a:r>
            <a:r>
              <a:rPr lang="en-US" sz="2400" i="1" dirty="0">
                <a:latin typeface="+mj-lt"/>
              </a:rPr>
              <a:t> </a:t>
            </a:r>
            <a:r>
              <a:rPr lang="en-US" sz="2400" i="1" dirty="0" err="1">
                <a:latin typeface="+mj-lt"/>
              </a:rPr>
              <a:t>lương</a:t>
            </a:r>
            <a:r>
              <a:rPr lang="en-US" sz="2400" i="1" dirty="0">
                <a:latin typeface="+mj-lt"/>
              </a:rPr>
              <a:t> tri, </a:t>
            </a:r>
            <a:r>
              <a:rPr lang="en-US" sz="2400" i="1" dirty="0" err="1">
                <a:latin typeface="+mj-lt"/>
              </a:rPr>
              <a:t>lương</a:t>
            </a:r>
            <a:r>
              <a:rPr lang="en-US" sz="2400" i="1" dirty="0">
                <a:latin typeface="+mj-lt"/>
              </a:rPr>
              <a:t> </a:t>
            </a:r>
            <a:r>
              <a:rPr lang="en-US" sz="2400" i="1" dirty="0" err="1">
                <a:latin typeface="+mj-lt"/>
              </a:rPr>
              <a:t>tâm</a:t>
            </a:r>
            <a:r>
              <a:rPr lang="en-US" sz="2400" i="1" dirty="0">
                <a:latin typeface="+mj-lt"/>
              </a:rPr>
              <a:t> </a:t>
            </a:r>
            <a:r>
              <a:rPr lang="en-US" sz="2400" i="1" dirty="0" err="1">
                <a:latin typeface="+mj-lt"/>
              </a:rPr>
              <a:t>của</a:t>
            </a:r>
            <a:r>
              <a:rPr lang="en-US" sz="2400" i="1" dirty="0">
                <a:latin typeface="+mj-lt"/>
              </a:rPr>
              <a:t> </a:t>
            </a:r>
            <a:r>
              <a:rPr lang="en-US" sz="2400" i="1" dirty="0" err="1">
                <a:latin typeface="+mj-lt"/>
              </a:rPr>
              <a:t>mình</a:t>
            </a:r>
            <a:r>
              <a:rPr lang="en-US" sz="2400" i="1" dirty="0">
                <a:latin typeface="+mj-lt"/>
              </a:rPr>
              <a:t>.</a:t>
            </a:r>
          </a:p>
          <a:p>
            <a:r>
              <a:rPr lang="en-US" sz="2400" i="1" dirty="0">
                <a:solidFill>
                  <a:srgbClr val="0070C0"/>
                </a:solidFill>
                <a:latin typeface="+mj-lt"/>
              </a:rPr>
              <a:t>=&gt; </a:t>
            </a:r>
            <a:r>
              <a:rPr lang="en-US" sz="2400" i="1" dirty="0" err="1">
                <a:solidFill>
                  <a:srgbClr val="0070C0"/>
                </a:solidFill>
                <a:latin typeface="+mj-lt"/>
              </a:rPr>
              <a:t>Giọi</a:t>
            </a:r>
            <a:r>
              <a:rPr lang="en-US" sz="2400" i="1" dirty="0">
                <a:solidFill>
                  <a:srgbClr val="0070C0"/>
                </a:solidFill>
                <a:latin typeface="+mj-lt"/>
              </a:rPr>
              <a:t> </a:t>
            </a:r>
            <a:r>
              <a:rPr lang="en-US" sz="2400" i="1" dirty="0" err="1">
                <a:solidFill>
                  <a:srgbClr val="0070C0"/>
                </a:solidFill>
                <a:latin typeface="+mj-lt"/>
              </a:rPr>
              <a:t>nước</a:t>
            </a:r>
            <a:r>
              <a:rPr lang="en-US" sz="2400" i="1" dirty="0">
                <a:solidFill>
                  <a:srgbClr val="0070C0"/>
                </a:solidFill>
                <a:latin typeface="+mj-lt"/>
              </a:rPr>
              <a:t> </a:t>
            </a:r>
            <a:r>
              <a:rPr lang="en-US" sz="2400" i="1" dirty="0" err="1">
                <a:solidFill>
                  <a:srgbClr val="0070C0"/>
                </a:solidFill>
                <a:latin typeface="+mj-lt"/>
              </a:rPr>
              <a:t>mắt</a:t>
            </a:r>
            <a:r>
              <a:rPr lang="en-US" sz="2400" i="1" dirty="0">
                <a:solidFill>
                  <a:srgbClr val="0070C0"/>
                </a:solidFill>
                <a:latin typeface="+mj-lt"/>
              </a:rPr>
              <a:t> </a:t>
            </a:r>
            <a:r>
              <a:rPr lang="en-US" sz="2400" i="1" dirty="0" err="1">
                <a:solidFill>
                  <a:srgbClr val="0070C0"/>
                </a:solidFill>
                <a:latin typeface="+mj-lt"/>
              </a:rPr>
              <a:t>của</a:t>
            </a:r>
            <a:r>
              <a:rPr lang="en-US" sz="2400" i="1" dirty="0">
                <a:solidFill>
                  <a:srgbClr val="0070C0"/>
                </a:solidFill>
                <a:latin typeface="+mj-lt"/>
              </a:rPr>
              <a:t> </a:t>
            </a:r>
            <a:r>
              <a:rPr lang="en-US" sz="2400" i="1" dirty="0" err="1">
                <a:solidFill>
                  <a:srgbClr val="0070C0"/>
                </a:solidFill>
                <a:latin typeface="+mj-lt"/>
              </a:rPr>
              <a:t>lão</a:t>
            </a:r>
            <a:r>
              <a:rPr lang="en-US" sz="2400" i="1" dirty="0">
                <a:solidFill>
                  <a:srgbClr val="0070C0"/>
                </a:solidFill>
                <a:latin typeface="+mj-lt"/>
              </a:rPr>
              <a:t> </a:t>
            </a:r>
            <a:r>
              <a:rPr lang="en-US" sz="2400" i="1" dirty="0" err="1">
                <a:solidFill>
                  <a:srgbClr val="0070C0"/>
                </a:solidFill>
                <a:latin typeface="+mj-lt"/>
              </a:rPr>
              <a:t>Hạc</a:t>
            </a:r>
            <a:r>
              <a:rPr lang="en-US" sz="2400" i="1" dirty="0">
                <a:solidFill>
                  <a:srgbClr val="0070C0"/>
                </a:solidFill>
                <a:latin typeface="+mj-lt"/>
              </a:rPr>
              <a:t> </a:t>
            </a:r>
            <a:r>
              <a:rPr lang="en-US" sz="2400" i="1" dirty="0" err="1">
                <a:solidFill>
                  <a:srgbClr val="0070C0"/>
                </a:solidFill>
                <a:latin typeface="+mj-lt"/>
              </a:rPr>
              <a:t>cho</a:t>
            </a:r>
            <a:r>
              <a:rPr lang="en-US" sz="2400" i="1" dirty="0">
                <a:solidFill>
                  <a:srgbClr val="0070C0"/>
                </a:solidFill>
                <a:latin typeface="+mj-lt"/>
              </a:rPr>
              <a:t> ta </a:t>
            </a:r>
            <a:r>
              <a:rPr lang="en-US" sz="2400" i="1" dirty="0" err="1">
                <a:solidFill>
                  <a:srgbClr val="0070C0"/>
                </a:solidFill>
                <a:latin typeface="+mj-lt"/>
              </a:rPr>
              <a:t>thấy</a:t>
            </a:r>
            <a:r>
              <a:rPr lang="en-US" sz="2400" i="1" dirty="0">
                <a:solidFill>
                  <a:srgbClr val="0070C0"/>
                </a:solidFill>
                <a:latin typeface="+mj-lt"/>
              </a:rPr>
              <a:t> </a:t>
            </a:r>
            <a:r>
              <a:rPr lang="en-US" sz="2400" i="1" dirty="0" err="1">
                <a:solidFill>
                  <a:srgbClr val="0070C0"/>
                </a:solidFill>
                <a:latin typeface="+mj-lt"/>
              </a:rPr>
              <a:t>lão</a:t>
            </a:r>
            <a:r>
              <a:rPr lang="en-US" sz="2400" i="1" dirty="0">
                <a:solidFill>
                  <a:srgbClr val="0070C0"/>
                </a:solidFill>
                <a:latin typeface="+mj-lt"/>
              </a:rPr>
              <a:t> </a:t>
            </a:r>
            <a:r>
              <a:rPr lang="en-US" sz="2400" i="1" dirty="0" err="1">
                <a:solidFill>
                  <a:srgbClr val="0070C0"/>
                </a:solidFill>
                <a:latin typeface="+mj-lt"/>
              </a:rPr>
              <a:t>là</a:t>
            </a:r>
            <a:r>
              <a:rPr lang="en-US" sz="2400" i="1" dirty="0">
                <a:solidFill>
                  <a:srgbClr val="0070C0"/>
                </a:solidFill>
                <a:latin typeface="+mj-lt"/>
              </a:rPr>
              <a:t> </a:t>
            </a:r>
            <a:r>
              <a:rPr lang="en-US" sz="2400" i="1" dirty="0" err="1">
                <a:solidFill>
                  <a:srgbClr val="0070C0"/>
                </a:solidFill>
                <a:latin typeface="+mj-lt"/>
              </a:rPr>
              <a:t>người</a:t>
            </a:r>
            <a:r>
              <a:rPr lang="en-US" sz="2400" i="1" dirty="0">
                <a:solidFill>
                  <a:srgbClr val="0070C0"/>
                </a:solidFill>
                <a:latin typeface="+mj-lt"/>
              </a:rPr>
              <a:t> </a:t>
            </a:r>
            <a:r>
              <a:rPr lang="en-US" sz="2400" i="1" dirty="0" err="1">
                <a:solidFill>
                  <a:srgbClr val="0070C0"/>
                </a:solidFill>
                <a:latin typeface="+mj-lt"/>
              </a:rPr>
              <a:t>có</a:t>
            </a:r>
            <a:r>
              <a:rPr lang="en-US" sz="2400" i="1" dirty="0">
                <a:solidFill>
                  <a:srgbClr val="0070C0"/>
                </a:solidFill>
                <a:latin typeface="+mj-lt"/>
              </a:rPr>
              <a:t> </a:t>
            </a:r>
            <a:r>
              <a:rPr lang="en-US" sz="2400" i="1" dirty="0" err="1">
                <a:solidFill>
                  <a:srgbClr val="0070C0"/>
                </a:solidFill>
                <a:latin typeface="+mj-lt"/>
              </a:rPr>
              <a:t>tâm</a:t>
            </a:r>
            <a:r>
              <a:rPr lang="en-US" sz="2400" i="1" dirty="0">
                <a:solidFill>
                  <a:srgbClr val="0070C0"/>
                </a:solidFill>
                <a:latin typeface="+mj-lt"/>
              </a:rPr>
              <a:t> </a:t>
            </a:r>
            <a:r>
              <a:rPr lang="en-US" sz="2400" i="1" dirty="0" err="1">
                <a:solidFill>
                  <a:srgbClr val="0070C0"/>
                </a:solidFill>
                <a:latin typeface="+mj-lt"/>
              </a:rPr>
              <a:t>hồn</a:t>
            </a:r>
            <a:r>
              <a:rPr lang="en-US" sz="2400" i="1" dirty="0">
                <a:solidFill>
                  <a:srgbClr val="0070C0"/>
                </a:solidFill>
                <a:latin typeface="+mj-lt"/>
              </a:rPr>
              <a:t> </a:t>
            </a:r>
            <a:r>
              <a:rPr lang="en-US" sz="2400" i="1" dirty="0" err="1">
                <a:solidFill>
                  <a:srgbClr val="0070C0"/>
                </a:solidFill>
                <a:latin typeface="+mj-lt"/>
              </a:rPr>
              <a:t>nhân</a:t>
            </a:r>
            <a:r>
              <a:rPr lang="en-US" sz="2400" i="1" dirty="0">
                <a:solidFill>
                  <a:srgbClr val="0070C0"/>
                </a:solidFill>
                <a:latin typeface="+mj-lt"/>
              </a:rPr>
              <a:t> </a:t>
            </a:r>
            <a:r>
              <a:rPr lang="en-US" sz="2400" i="1" dirty="0" err="1">
                <a:solidFill>
                  <a:srgbClr val="0070C0"/>
                </a:solidFill>
                <a:latin typeface="+mj-lt"/>
              </a:rPr>
              <a:t>hậu</a:t>
            </a:r>
            <a:r>
              <a:rPr lang="en-US" sz="2400" i="1" dirty="0">
                <a:solidFill>
                  <a:srgbClr val="0070C0"/>
                </a:solidFill>
                <a:latin typeface="+mj-lt"/>
              </a:rPr>
              <a:t>, </a:t>
            </a:r>
            <a:r>
              <a:rPr lang="en-US" sz="2400" i="1" dirty="0" err="1">
                <a:solidFill>
                  <a:srgbClr val="0070C0"/>
                </a:solidFill>
                <a:latin typeface="+mj-lt"/>
              </a:rPr>
              <a:t>giàu</a:t>
            </a:r>
            <a:r>
              <a:rPr lang="en-US" sz="2400" i="1" dirty="0">
                <a:solidFill>
                  <a:srgbClr val="0070C0"/>
                </a:solidFill>
                <a:latin typeface="+mj-lt"/>
              </a:rPr>
              <a:t> </a:t>
            </a:r>
            <a:r>
              <a:rPr lang="en-US" sz="2400" i="1" dirty="0" err="1">
                <a:solidFill>
                  <a:srgbClr val="0070C0"/>
                </a:solidFill>
                <a:latin typeface="+mj-lt"/>
              </a:rPr>
              <a:t>tình</a:t>
            </a:r>
            <a:r>
              <a:rPr lang="en-US" sz="2400" i="1" dirty="0">
                <a:solidFill>
                  <a:srgbClr val="0070C0"/>
                </a:solidFill>
                <a:latin typeface="+mj-lt"/>
              </a:rPr>
              <a:t> </a:t>
            </a:r>
            <a:r>
              <a:rPr lang="en-US" sz="2400" i="1" dirty="0" err="1">
                <a:solidFill>
                  <a:srgbClr val="0070C0"/>
                </a:solidFill>
                <a:latin typeface="+mj-lt"/>
              </a:rPr>
              <a:t>yêu</a:t>
            </a:r>
            <a:r>
              <a:rPr lang="en-US" sz="2400" i="1" dirty="0">
                <a:solidFill>
                  <a:srgbClr val="0070C0"/>
                </a:solidFill>
                <a:latin typeface="+mj-lt"/>
              </a:rPr>
              <a:t> </a:t>
            </a:r>
            <a:r>
              <a:rPr lang="en-US" sz="2400" i="1" dirty="0" err="1">
                <a:solidFill>
                  <a:srgbClr val="0070C0"/>
                </a:solidFill>
                <a:latin typeface="+mj-lt"/>
              </a:rPr>
              <a:t>thương</a:t>
            </a:r>
            <a:r>
              <a:rPr lang="en-US" sz="2400" i="1" dirty="0">
                <a:solidFill>
                  <a:srgbClr val="0070C0"/>
                </a:solidFill>
                <a:latin typeface="+mj-lt"/>
              </a:rPr>
              <a:t>, </a:t>
            </a:r>
            <a:r>
              <a:rPr lang="en-US" sz="2400" i="1" dirty="0" err="1">
                <a:solidFill>
                  <a:srgbClr val="0070C0"/>
                </a:solidFill>
                <a:latin typeface="+mj-lt"/>
              </a:rPr>
              <a:t>có</a:t>
            </a:r>
            <a:r>
              <a:rPr lang="en-US" sz="2400" i="1" dirty="0">
                <a:solidFill>
                  <a:srgbClr val="0070C0"/>
                </a:solidFill>
                <a:latin typeface="+mj-lt"/>
              </a:rPr>
              <a:t> long </a:t>
            </a:r>
            <a:r>
              <a:rPr lang="en-US" sz="2400" i="1" dirty="0" err="1">
                <a:solidFill>
                  <a:srgbClr val="0070C0"/>
                </a:solidFill>
                <a:latin typeface="+mj-lt"/>
              </a:rPr>
              <a:t>tự</a:t>
            </a:r>
            <a:r>
              <a:rPr lang="en-US" sz="2400" i="1" dirty="0">
                <a:solidFill>
                  <a:srgbClr val="0070C0"/>
                </a:solidFill>
                <a:latin typeface="+mj-lt"/>
              </a:rPr>
              <a:t> </a:t>
            </a:r>
            <a:r>
              <a:rPr lang="en-US" sz="2400" i="1" dirty="0" err="1">
                <a:solidFill>
                  <a:srgbClr val="0070C0"/>
                </a:solidFill>
                <a:latin typeface="+mj-lt"/>
              </a:rPr>
              <a:t>trọng</a:t>
            </a:r>
            <a:r>
              <a:rPr lang="en-US" sz="2400" i="1" dirty="0">
                <a:solidFill>
                  <a:srgbClr val="0070C0"/>
                </a:solidFill>
                <a:latin typeface="+mj-lt"/>
              </a:rPr>
              <a:t> </a:t>
            </a:r>
            <a:r>
              <a:rPr lang="en-US" sz="2400" i="1" dirty="0" err="1">
                <a:solidFill>
                  <a:srgbClr val="0070C0"/>
                </a:solidFill>
                <a:latin typeface="+mj-lt"/>
              </a:rPr>
              <a:t>sâu</a:t>
            </a:r>
            <a:r>
              <a:rPr lang="en-US" sz="2400" i="1" dirty="0">
                <a:solidFill>
                  <a:srgbClr val="0070C0"/>
                </a:solidFill>
                <a:latin typeface="+mj-lt"/>
              </a:rPr>
              <a:t> </a:t>
            </a:r>
            <a:r>
              <a:rPr lang="en-US" sz="2400" i="1" dirty="0" err="1">
                <a:solidFill>
                  <a:srgbClr val="0070C0"/>
                </a:solidFill>
                <a:latin typeface="+mj-lt"/>
              </a:rPr>
              <a:t>sắc</a:t>
            </a:r>
            <a:r>
              <a:rPr lang="en-US" sz="2400" i="1" dirty="0">
                <a:solidFill>
                  <a:srgbClr val="0070C0"/>
                </a:solidFill>
                <a:latin typeface="+mj-lt"/>
              </a:rPr>
              <a:t>, </a:t>
            </a:r>
            <a:r>
              <a:rPr lang="en-US" sz="2400" i="1" dirty="0" err="1">
                <a:solidFill>
                  <a:srgbClr val="0070C0"/>
                </a:solidFill>
                <a:latin typeface="+mj-lt"/>
              </a:rPr>
              <a:t>đó</a:t>
            </a:r>
            <a:r>
              <a:rPr lang="en-US" sz="2400" i="1" dirty="0">
                <a:solidFill>
                  <a:srgbClr val="0070C0"/>
                </a:solidFill>
                <a:latin typeface="+mj-lt"/>
              </a:rPr>
              <a:t> </a:t>
            </a:r>
            <a:r>
              <a:rPr lang="en-US" sz="2400" i="1" dirty="0" err="1">
                <a:solidFill>
                  <a:srgbClr val="0070C0"/>
                </a:solidFill>
                <a:latin typeface="+mj-lt"/>
              </a:rPr>
              <a:t>là</a:t>
            </a:r>
            <a:r>
              <a:rPr lang="en-US" sz="2400" i="1" dirty="0">
                <a:solidFill>
                  <a:srgbClr val="0070C0"/>
                </a:solidFill>
                <a:latin typeface="+mj-lt"/>
              </a:rPr>
              <a:t> </a:t>
            </a:r>
            <a:r>
              <a:rPr lang="en-US" sz="2400" i="1" dirty="0" err="1">
                <a:solidFill>
                  <a:srgbClr val="0070C0"/>
                </a:solidFill>
                <a:latin typeface="+mj-lt"/>
              </a:rPr>
              <a:t>giọt</a:t>
            </a:r>
            <a:r>
              <a:rPr lang="en-US" sz="2400" i="1" dirty="0">
                <a:solidFill>
                  <a:srgbClr val="0070C0"/>
                </a:solidFill>
                <a:latin typeface="+mj-lt"/>
              </a:rPr>
              <a:t> </a:t>
            </a:r>
            <a:r>
              <a:rPr lang="en-US" sz="2400" i="1" dirty="0" err="1">
                <a:solidFill>
                  <a:srgbClr val="0070C0"/>
                </a:solidFill>
                <a:latin typeface="+mj-lt"/>
              </a:rPr>
              <a:t>nước</a:t>
            </a:r>
            <a:r>
              <a:rPr lang="en-US" sz="2400" i="1" dirty="0">
                <a:solidFill>
                  <a:srgbClr val="0070C0"/>
                </a:solidFill>
                <a:latin typeface="+mj-lt"/>
              </a:rPr>
              <a:t> </a:t>
            </a:r>
            <a:r>
              <a:rPr lang="en-US" sz="2400" i="1" dirty="0" err="1">
                <a:solidFill>
                  <a:srgbClr val="0070C0"/>
                </a:solidFill>
                <a:latin typeface="+mj-lt"/>
              </a:rPr>
              <a:t>mắt</a:t>
            </a:r>
            <a:r>
              <a:rPr lang="en-US" sz="2400" i="1" dirty="0">
                <a:solidFill>
                  <a:srgbClr val="0070C0"/>
                </a:solidFill>
                <a:latin typeface="+mj-lt"/>
              </a:rPr>
              <a:t> </a:t>
            </a:r>
            <a:r>
              <a:rPr lang="en-US" sz="2400" i="1" dirty="0" err="1">
                <a:solidFill>
                  <a:srgbClr val="0070C0"/>
                </a:solidFill>
                <a:latin typeface="+mj-lt"/>
              </a:rPr>
              <a:t>của</a:t>
            </a:r>
            <a:r>
              <a:rPr lang="en-US" sz="2400" i="1" dirty="0">
                <a:solidFill>
                  <a:srgbClr val="0070C0"/>
                </a:solidFill>
                <a:latin typeface="+mj-lt"/>
              </a:rPr>
              <a:t> </a:t>
            </a:r>
            <a:r>
              <a:rPr lang="en-US" sz="2400" i="1" dirty="0" err="1">
                <a:solidFill>
                  <a:srgbClr val="0070C0"/>
                </a:solidFill>
                <a:latin typeface="+mj-lt"/>
              </a:rPr>
              <a:t>nỗi</a:t>
            </a:r>
            <a:r>
              <a:rPr lang="en-US" sz="2400" i="1" dirty="0">
                <a:solidFill>
                  <a:srgbClr val="0070C0"/>
                </a:solidFill>
                <a:latin typeface="+mj-lt"/>
              </a:rPr>
              <a:t> </a:t>
            </a:r>
            <a:r>
              <a:rPr lang="en-US" sz="2400" i="1" dirty="0" err="1">
                <a:solidFill>
                  <a:srgbClr val="0070C0"/>
                </a:solidFill>
                <a:latin typeface="+mj-lt"/>
              </a:rPr>
              <a:t>ân</a:t>
            </a:r>
            <a:r>
              <a:rPr lang="en-US" sz="2400" i="1" dirty="0">
                <a:solidFill>
                  <a:srgbClr val="0070C0"/>
                </a:solidFill>
                <a:latin typeface="+mj-lt"/>
              </a:rPr>
              <a:t> </a:t>
            </a:r>
            <a:r>
              <a:rPr lang="en-US" sz="2400" i="1" dirty="0" err="1">
                <a:solidFill>
                  <a:srgbClr val="0070C0"/>
                </a:solidFill>
                <a:latin typeface="+mj-lt"/>
              </a:rPr>
              <a:t>hận</a:t>
            </a:r>
            <a:r>
              <a:rPr lang="en-US" sz="2400" i="1" dirty="0">
                <a:solidFill>
                  <a:srgbClr val="0070C0"/>
                </a:solidFill>
                <a:latin typeface="+mj-lt"/>
              </a:rPr>
              <a:t>, </a:t>
            </a:r>
            <a:r>
              <a:rPr lang="en-US" sz="2400" i="1" dirty="0" err="1">
                <a:solidFill>
                  <a:srgbClr val="0070C0"/>
                </a:solidFill>
                <a:latin typeface="+mj-lt"/>
              </a:rPr>
              <a:t>sự</a:t>
            </a:r>
            <a:r>
              <a:rPr lang="en-US" sz="2400" i="1" dirty="0">
                <a:solidFill>
                  <a:srgbClr val="0070C0"/>
                </a:solidFill>
                <a:latin typeface="+mj-lt"/>
              </a:rPr>
              <a:t> </a:t>
            </a:r>
            <a:r>
              <a:rPr lang="en-US" sz="2400" i="1" dirty="0" err="1">
                <a:solidFill>
                  <a:srgbClr val="0070C0"/>
                </a:solidFill>
                <a:latin typeface="+mj-lt"/>
              </a:rPr>
              <a:t>sám</a:t>
            </a:r>
            <a:r>
              <a:rPr lang="en-US" sz="2400" i="1" dirty="0">
                <a:solidFill>
                  <a:srgbClr val="0070C0"/>
                </a:solidFill>
                <a:latin typeface="+mj-lt"/>
              </a:rPr>
              <a:t> </a:t>
            </a:r>
            <a:r>
              <a:rPr lang="en-US" sz="2400" i="1" dirty="0" err="1">
                <a:solidFill>
                  <a:srgbClr val="0070C0"/>
                </a:solidFill>
                <a:latin typeface="+mj-lt"/>
              </a:rPr>
              <a:t>hối</a:t>
            </a:r>
            <a:r>
              <a:rPr lang="en-US" sz="2400" i="1" dirty="0">
                <a:solidFill>
                  <a:srgbClr val="0070C0"/>
                </a:solidFill>
                <a:latin typeface="+mj-lt"/>
              </a:rPr>
              <a:t>.</a:t>
            </a:r>
            <a:endParaRPr lang="en-US" sz="2400" i="1" dirty="0">
              <a:solidFill>
                <a:srgbClr val="0070C0"/>
              </a:solidFill>
            </a:endParaRPr>
          </a:p>
          <a:p>
            <a:endParaRPr lang="en-US" sz="2400" dirty="0"/>
          </a:p>
        </p:txBody>
      </p:sp>
    </p:spTree>
    <p:extLst>
      <p:ext uri="{BB962C8B-B14F-4D97-AF65-F5344CB8AC3E}">
        <p14:creationId xmlns:p14="http://schemas.microsoft.com/office/powerpoint/2010/main" xmlns="" val="3407063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80">
                                          <p:stCondLst>
                                            <p:cond delay="0"/>
                                          </p:stCondLst>
                                        </p:cTn>
                                        <p:tgtEl>
                                          <p:spTgt spid="15"/>
                                        </p:tgtEl>
                                      </p:cBhvr>
                                    </p:animEffect>
                                    <p:anim calcmode="lin" valueType="num">
                                      <p:cBhvr>
                                        <p:cTn id="8"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13" dur="26">
                                          <p:stCondLst>
                                            <p:cond delay="650"/>
                                          </p:stCondLst>
                                        </p:cTn>
                                        <p:tgtEl>
                                          <p:spTgt spid="15"/>
                                        </p:tgtEl>
                                      </p:cBhvr>
                                      <p:to x="100000" y="60000"/>
                                    </p:animScale>
                                    <p:animScale>
                                      <p:cBhvr>
                                        <p:cTn id="14" dur="166" decel="50000">
                                          <p:stCondLst>
                                            <p:cond delay="676"/>
                                          </p:stCondLst>
                                        </p:cTn>
                                        <p:tgtEl>
                                          <p:spTgt spid="15"/>
                                        </p:tgtEl>
                                      </p:cBhvr>
                                      <p:to x="100000" y="100000"/>
                                    </p:animScale>
                                    <p:animScale>
                                      <p:cBhvr>
                                        <p:cTn id="15" dur="26">
                                          <p:stCondLst>
                                            <p:cond delay="1312"/>
                                          </p:stCondLst>
                                        </p:cTn>
                                        <p:tgtEl>
                                          <p:spTgt spid="15"/>
                                        </p:tgtEl>
                                      </p:cBhvr>
                                      <p:to x="100000" y="80000"/>
                                    </p:animScale>
                                    <p:animScale>
                                      <p:cBhvr>
                                        <p:cTn id="16" dur="166" decel="50000">
                                          <p:stCondLst>
                                            <p:cond delay="1338"/>
                                          </p:stCondLst>
                                        </p:cTn>
                                        <p:tgtEl>
                                          <p:spTgt spid="15"/>
                                        </p:tgtEl>
                                      </p:cBhvr>
                                      <p:to x="100000" y="100000"/>
                                    </p:animScale>
                                    <p:animScale>
                                      <p:cBhvr>
                                        <p:cTn id="17" dur="26">
                                          <p:stCondLst>
                                            <p:cond delay="1642"/>
                                          </p:stCondLst>
                                        </p:cTn>
                                        <p:tgtEl>
                                          <p:spTgt spid="15"/>
                                        </p:tgtEl>
                                      </p:cBhvr>
                                      <p:to x="100000" y="90000"/>
                                    </p:animScale>
                                    <p:animScale>
                                      <p:cBhvr>
                                        <p:cTn id="18" dur="166" decel="50000">
                                          <p:stCondLst>
                                            <p:cond delay="1668"/>
                                          </p:stCondLst>
                                        </p:cTn>
                                        <p:tgtEl>
                                          <p:spTgt spid="15"/>
                                        </p:tgtEl>
                                      </p:cBhvr>
                                      <p:to x="100000" y="100000"/>
                                    </p:animScale>
                                    <p:animScale>
                                      <p:cBhvr>
                                        <p:cTn id="19" dur="26">
                                          <p:stCondLst>
                                            <p:cond delay="1808"/>
                                          </p:stCondLst>
                                        </p:cTn>
                                        <p:tgtEl>
                                          <p:spTgt spid="15"/>
                                        </p:tgtEl>
                                      </p:cBhvr>
                                      <p:to x="100000" y="95000"/>
                                    </p:animScale>
                                    <p:animScale>
                                      <p:cBhvr>
                                        <p:cTn id="20" dur="166" decel="50000">
                                          <p:stCondLst>
                                            <p:cond delay="1834"/>
                                          </p:stCondLst>
                                        </p:cTn>
                                        <p:tgtEl>
                                          <p:spTgt spid="1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0" y="0"/>
            <a:ext cx="9144000" cy="3785652"/>
          </a:xfrm>
          <a:prstGeom prst="rect">
            <a:avLst/>
          </a:prstGeom>
          <a:ln w="38100">
            <a:solidFill>
              <a:schemeClr val="accent5">
                <a:lumMod val="75000"/>
              </a:schemeClr>
            </a:solidFill>
          </a:ln>
        </p:spPr>
        <p:txBody>
          <a:bodyPr wrap="square">
            <a:spAutoFit/>
          </a:bodyPr>
          <a:lstStyle/>
          <a:p>
            <a:r>
              <a:rPr lang="en-US" sz="2400" b="1" u="sng" dirty="0" err="1">
                <a:solidFill>
                  <a:srgbClr val="0070C0"/>
                </a:solidFill>
                <a:latin typeface="+mj-lt"/>
              </a:rPr>
              <a:t>Gợi</a:t>
            </a:r>
            <a:r>
              <a:rPr lang="en-US" sz="2400" b="1" u="sng" dirty="0">
                <a:solidFill>
                  <a:srgbClr val="0070C0"/>
                </a:solidFill>
                <a:latin typeface="+mj-lt"/>
              </a:rPr>
              <a:t> ý:</a:t>
            </a:r>
          </a:p>
          <a:p>
            <a:pPr algn="just"/>
            <a:r>
              <a:rPr lang="en-US" sz="2400" b="1" dirty="0">
                <a:solidFill>
                  <a:srgbClr val="0070C0"/>
                </a:solidFill>
                <a:latin typeface="+mj-lt"/>
              </a:rPr>
              <a:t> </a:t>
            </a:r>
            <a:r>
              <a:rPr lang="en-US" sz="2400" dirty="0">
                <a:latin typeface="+mj-lt"/>
              </a:rPr>
              <a:t>c) </a:t>
            </a:r>
            <a:r>
              <a:rPr lang="en-US" sz="2400" dirty="0" err="1">
                <a:latin typeface="+mj-lt"/>
              </a:rPr>
              <a:t>Móm</a:t>
            </a:r>
            <a:r>
              <a:rPr lang="en-US" sz="2400" dirty="0">
                <a:latin typeface="+mj-lt"/>
              </a:rPr>
              <a:t> </a:t>
            </a:r>
            <a:r>
              <a:rPr lang="en-US" sz="2400" dirty="0" err="1">
                <a:latin typeface="+mj-lt"/>
              </a:rPr>
              <a:t>mém</a:t>
            </a:r>
            <a:r>
              <a:rPr lang="en-US" sz="2400" dirty="0">
                <a:latin typeface="+mj-lt"/>
              </a:rPr>
              <a:t>: </a:t>
            </a:r>
            <a:r>
              <a:rPr lang="en-US" sz="2400" dirty="0" err="1">
                <a:latin typeface="+mj-lt"/>
              </a:rPr>
              <a:t>là</a:t>
            </a:r>
            <a:r>
              <a:rPr lang="en-US" sz="2400" dirty="0">
                <a:latin typeface="+mj-lt"/>
              </a:rPr>
              <a:t> </a:t>
            </a:r>
            <a:r>
              <a:rPr lang="en-US" sz="2400" dirty="0" err="1">
                <a:latin typeface="+mj-lt"/>
              </a:rPr>
              <a:t>từ</a:t>
            </a:r>
            <a:r>
              <a:rPr lang="en-US" sz="2400" dirty="0">
                <a:latin typeface="+mj-lt"/>
              </a:rPr>
              <a:t> </a:t>
            </a:r>
            <a:r>
              <a:rPr lang="en-US" sz="2400" dirty="0" err="1">
                <a:latin typeface="+mj-lt"/>
              </a:rPr>
              <a:t>tượng</a:t>
            </a:r>
            <a:r>
              <a:rPr lang="en-US" sz="2400" dirty="0">
                <a:latin typeface="+mj-lt"/>
              </a:rPr>
              <a:t> </a:t>
            </a:r>
            <a:r>
              <a:rPr lang="en-US" sz="2400" dirty="0" err="1">
                <a:latin typeface="+mj-lt"/>
              </a:rPr>
              <a:t>hình</a:t>
            </a:r>
            <a:r>
              <a:rPr lang="en-US" sz="2400" dirty="0">
                <a:latin typeface="+mj-lt"/>
              </a:rPr>
              <a:t> ,  </a:t>
            </a:r>
            <a:r>
              <a:rPr lang="en-US" sz="2400" dirty="0" err="1">
                <a:latin typeface="+mj-lt"/>
              </a:rPr>
              <a:t>hu</a:t>
            </a:r>
            <a:r>
              <a:rPr lang="en-US" sz="2400" dirty="0">
                <a:latin typeface="+mj-lt"/>
              </a:rPr>
              <a:t> </a:t>
            </a:r>
            <a:r>
              <a:rPr lang="en-US" sz="2400" dirty="0" err="1">
                <a:latin typeface="+mj-lt"/>
              </a:rPr>
              <a:t>hu</a:t>
            </a:r>
            <a:r>
              <a:rPr lang="en-US" sz="2400" dirty="0">
                <a:latin typeface="+mj-lt"/>
              </a:rPr>
              <a:t> </a:t>
            </a:r>
            <a:r>
              <a:rPr lang="en-US" sz="2400" dirty="0" err="1">
                <a:latin typeface="+mj-lt"/>
              </a:rPr>
              <a:t>là</a:t>
            </a:r>
            <a:r>
              <a:rPr lang="en-US" sz="2400" dirty="0">
                <a:latin typeface="+mj-lt"/>
              </a:rPr>
              <a:t> </a:t>
            </a:r>
            <a:r>
              <a:rPr lang="en-US" sz="2400" dirty="0" err="1">
                <a:latin typeface="+mj-lt"/>
              </a:rPr>
              <a:t>từ</a:t>
            </a:r>
            <a:r>
              <a:rPr lang="en-US" sz="2400" dirty="0">
                <a:latin typeface="+mj-lt"/>
              </a:rPr>
              <a:t> </a:t>
            </a:r>
            <a:r>
              <a:rPr lang="en-US" sz="2400" dirty="0" err="1">
                <a:latin typeface="+mj-lt"/>
              </a:rPr>
              <a:t>tượng</a:t>
            </a:r>
            <a:r>
              <a:rPr lang="en-US" sz="2400" dirty="0">
                <a:latin typeface="+mj-lt"/>
              </a:rPr>
              <a:t> </a:t>
            </a:r>
            <a:r>
              <a:rPr lang="en-US" sz="2400" dirty="0" err="1">
                <a:latin typeface="+mj-lt"/>
              </a:rPr>
              <a:t>thanh</a:t>
            </a:r>
            <a:endParaRPr lang="en-US" sz="2400" dirty="0">
              <a:latin typeface="+mj-lt"/>
            </a:endParaRPr>
          </a:p>
          <a:p>
            <a:pPr algn="just"/>
            <a:r>
              <a:rPr lang="en-US" sz="2400" dirty="0">
                <a:latin typeface="+mj-lt"/>
              </a:rPr>
              <a:t>   </a:t>
            </a:r>
            <a:r>
              <a:rPr lang="en-US" sz="2400" dirty="0" err="1">
                <a:latin typeface="+mj-lt"/>
              </a:rPr>
              <a:t>Kết</a:t>
            </a:r>
            <a:r>
              <a:rPr lang="en-US" sz="2400" dirty="0">
                <a:latin typeface="+mj-lt"/>
              </a:rPr>
              <a:t> </a:t>
            </a:r>
            <a:r>
              <a:rPr lang="en-US" sz="2400" dirty="0" err="1">
                <a:latin typeface="+mj-lt"/>
              </a:rPr>
              <a:t>hợp</a:t>
            </a:r>
            <a:r>
              <a:rPr lang="en-US" sz="2400" dirty="0">
                <a:latin typeface="+mj-lt"/>
              </a:rPr>
              <a:t> </a:t>
            </a:r>
            <a:r>
              <a:rPr lang="en-US" sz="2400" dirty="0" err="1">
                <a:latin typeface="+mj-lt"/>
              </a:rPr>
              <a:t>với</a:t>
            </a:r>
            <a:r>
              <a:rPr lang="en-US" sz="2400" dirty="0">
                <a:latin typeface="+mj-lt"/>
              </a:rPr>
              <a:t> hang </a:t>
            </a:r>
            <a:r>
              <a:rPr lang="en-US" sz="2400" dirty="0" err="1">
                <a:latin typeface="+mj-lt"/>
              </a:rPr>
              <a:t>loạt</a:t>
            </a:r>
            <a:r>
              <a:rPr lang="en-US" sz="2400" dirty="0">
                <a:latin typeface="+mj-lt"/>
              </a:rPr>
              <a:t> </a:t>
            </a:r>
            <a:r>
              <a:rPr lang="en-US" sz="2400" dirty="0" err="1">
                <a:latin typeface="+mj-lt"/>
              </a:rPr>
              <a:t>động</a:t>
            </a:r>
            <a:r>
              <a:rPr lang="en-US" sz="2400" dirty="0">
                <a:latin typeface="+mj-lt"/>
              </a:rPr>
              <a:t> </a:t>
            </a:r>
            <a:r>
              <a:rPr lang="en-US" sz="2400" dirty="0" err="1">
                <a:latin typeface="+mj-lt"/>
              </a:rPr>
              <a:t>từ</a:t>
            </a:r>
            <a:r>
              <a:rPr lang="en-US" sz="2400" dirty="0">
                <a:latin typeface="+mj-lt"/>
              </a:rPr>
              <a:t> </a:t>
            </a:r>
            <a:r>
              <a:rPr lang="en-US" sz="2400" dirty="0" err="1">
                <a:latin typeface="+mj-lt"/>
              </a:rPr>
              <a:t>như</a:t>
            </a:r>
            <a:r>
              <a:rPr lang="en-US" sz="2400" dirty="0">
                <a:latin typeface="+mj-lt"/>
              </a:rPr>
              <a:t> : co </a:t>
            </a:r>
            <a:r>
              <a:rPr lang="en-US" sz="2400" dirty="0" err="1">
                <a:latin typeface="+mj-lt"/>
              </a:rPr>
              <a:t>rúm</a:t>
            </a:r>
            <a:r>
              <a:rPr lang="en-US" sz="2400" dirty="0">
                <a:latin typeface="+mj-lt"/>
              </a:rPr>
              <a:t>, </a:t>
            </a:r>
            <a:r>
              <a:rPr lang="en-US" sz="2400" dirty="0" err="1">
                <a:latin typeface="+mj-lt"/>
              </a:rPr>
              <a:t>xô</a:t>
            </a:r>
            <a:r>
              <a:rPr lang="en-US" sz="2400" dirty="0">
                <a:latin typeface="+mj-lt"/>
              </a:rPr>
              <a:t>, </a:t>
            </a:r>
            <a:r>
              <a:rPr lang="en-US" sz="2400" dirty="0" err="1">
                <a:latin typeface="+mj-lt"/>
              </a:rPr>
              <a:t>ép</a:t>
            </a:r>
            <a:r>
              <a:rPr lang="en-US" sz="2400" dirty="0">
                <a:latin typeface="+mj-lt"/>
              </a:rPr>
              <a:t>, </a:t>
            </a:r>
            <a:r>
              <a:rPr lang="en-US" sz="2400" dirty="0" err="1">
                <a:latin typeface="+mj-lt"/>
              </a:rPr>
              <a:t>ngoẹo</a:t>
            </a:r>
            <a:r>
              <a:rPr lang="en-US" sz="2400" dirty="0">
                <a:latin typeface="+mj-lt"/>
              </a:rPr>
              <a:t>.</a:t>
            </a:r>
          </a:p>
          <a:p>
            <a:pPr algn="just"/>
            <a:r>
              <a:rPr lang="en-US" sz="2400" dirty="0">
                <a:latin typeface="+mj-lt"/>
              </a:rPr>
              <a:t>-&gt;+ </a:t>
            </a:r>
            <a:r>
              <a:rPr lang="en-US" sz="2400" dirty="0" err="1">
                <a:latin typeface="+mj-lt"/>
              </a:rPr>
              <a:t>diện</a:t>
            </a:r>
            <a:r>
              <a:rPr lang="en-US" sz="2400" dirty="0">
                <a:latin typeface="+mj-lt"/>
              </a:rPr>
              <a:t> </a:t>
            </a:r>
            <a:r>
              <a:rPr lang="en-US" sz="2400" dirty="0" err="1">
                <a:latin typeface="+mj-lt"/>
              </a:rPr>
              <a:t>mạo</a:t>
            </a:r>
            <a:r>
              <a:rPr lang="en-US" sz="2400" dirty="0">
                <a:latin typeface="+mj-lt"/>
              </a:rPr>
              <a:t> </a:t>
            </a:r>
            <a:r>
              <a:rPr lang="en-US" sz="2400" dirty="0" err="1">
                <a:latin typeface="+mj-lt"/>
              </a:rPr>
              <a:t>khắc</a:t>
            </a:r>
            <a:r>
              <a:rPr lang="en-US" sz="2400" dirty="0">
                <a:latin typeface="+mj-lt"/>
              </a:rPr>
              <a:t> </a:t>
            </a:r>
            <a:r>
              <a:rPr lang="en-US" sz="2400" dirty="0" err="1">
                <a:latin typeface="+mj-lt"/>
              </a:rPr>
              <a:t>khổ</a:t>
            </a:r>
            <a:r>
              <a:rPr lang="en-US" sz="2400" dirty="0">
                <a:latin typeface="+mj-lt"/>
              </a:rPr>
              <a:t>, </a:t>
            </a:r>
            <a:r>
              <a:rPr lang="en-US" sz="2400" dirty="0" err="1">
                <a:latin typeface="+mj-lt"/>
              </a:rPr>
              <a:t>những</a:t>
            </a:r>
            <a:r>
              <a:rPr lang="en-US" sz="2400" dirty="0">
                <a:latin typeface="+mj-lt"/>
              </a:rPr>
              <a:t> </a:t>
            </a:r>
            <a:r>
              <a:rPr lang="en-US" sz="2400" dirty="0" err="1">
                <a:latin typeface="+mj-lt"/>
              </a:rPr>
              <a:t>nỗi</a:t>
            </a:r>
            <a:r>
              <a:rPr lang="en-US" sz="2400" dirty="0">
                <a:latin typeface="+mj-lt"/>
              </a:rPr>
              <a:t> </a:t>
            </a:r>
            <a:r>
              <a:rPr lang="en-US" sz="2400" dirty="0" err="1">
                <a:latin typeface="+mj-lt"/>
              </a:rPr>
              <a:t>đau</a:t>
            </a:r>
            <a:r>
              <a:rPr lang="en-US" sz="2400" dirty="0">
                <a:latin typeface="+mj-lt"/>
              </a:rPr>
              <a:t> </a:t>
            </a:r>
            <a:r>
              <a:rPr lang="en-US" sz="2400" dirty="0" err="1">
                <a:latin typeface="+mj-lt"/>
              </a:rPr>
              <a:t>đớn</a:t>
            </a:r>
            <a:r>
              <a:rPr lang="en-US" sz="2400" dirty="0">
                <a:latin typeface="+mj-lt"/>
              </a:rPr>
              <a:t> </a:t>
            </a:r>
            <a:r>
              <a:rPr lang="en-US" sz="2400" dirty="0" err="1">
                <a:latin typeface="+mj-lt"/>
              </a:rPr>
              <a:t>hẳn</a:t>
            </a:r>
            <a:r>
              <a:rPr lang="en-US" sz="2400" dirty="0">
                <a:latin typeface="+mj-lt"/>
              </a:rPr>
              <a:t> </a:t>
            </a:r>
            <a:r>
              <a:rPr lang="en-US" sz="2400" dirty="0" err="1">
                <a:latin typeface="+mj-lt"/>
              </a:rPr>
              <a:t>lên</a:t>
            </a:r>
            <a:r>
              <a:rPr lang="en-US" sz="2400" dirty="0">
                <a:latin typeface="+mj-lt"/>
              </a:rPr>
              <a:t> </a:t>
            </a:r>
            <a:r>
              <a:rPr lang="en-US" sz="2400" dirty="0" err="1">
                <a:latin typeface="+mj-lt"/>
              </a:rPr>
              <a:t>treenguowng</a:t>
            </a:r>
            <a:r>
              <a:rPr lang="en-US" sz="2400" dirty="0">
                <a:latin typeface="+mj-lt"/>
              </a:rPr>
              <a:t> </a:t>
            </a:r>
            <a:r>
              <a:rPr lang="en-US" sz="2400" dirty="0" err="1">
                <a:latin typeface="+mj-lt"/>
              </a:rPr>
              <a:t>mặt</a:t>
            </a:r>
            <a:r>
              <a:rPr lang="en-US" sz="2400" dirty="0">
                <a:latin typeface="+mj-lt"/>
              </a:rPr>
              <a:t> </a:t>
            </a:r>
            <a:r>
              <a:rPr lang="en-US" sz="2400" dirty="0" err="1">
                <a:latin typeface="+mj-lt"/>
              </a:rPr>
              <a:t>của</a:t>
            </a:r>
            <a:r>
              <a:rPr lang="en-US" sz="2400" dirty="0">
                <a:latin typeface="+mj-lt"/>
              </a:rPr>
              <a:t> </a:t>
            </a:r>
            <a:r>
              <a:rPr lang="en-US" sz="2400" dirty="0" err="1">
                <a:latin typeface="+mj-lt"/>
              </a:rPr>
              <a:t>lão</a:t>
            </a:r>
            <a:r>
              <a:rPr lang="en-US" sz="2400" dirty="0">
                <a:latin typeface="+mj-lt"/>
              </a:rPr>
              <a:t> </a:t>
            </a:r>
            <a:r>
              <a:rPr lang="en-US" sz="2400" dirty="0" err="1">
                <a:latin typeface="+mj-lt"/>
              </a:rPr>
              <a:t>Hạc</a:t>
            </a:r>
            <a:r>
              <a:rPr lang="en-US" sz="2400" dirty="0">
                <a:latin typeface="+mj-lt"/>
              </a:rPr>
              <a:t>.</a:t>
            </a:r>
          </a:p>
          <a:p>
            <a:pPr algn="just"/>
            <a:r>
              <a:rPr lang="en-US" sz="2400" dirty="0">
                <a:latin typeface="+mj-lt"/>
              </a:rPr>
              <a:t>    +</a:t>
            </a:r>
            <a:r>
              <a:rPr lang="en-US" sz="2400" dirty="0" err="1">
                <a:latin typeface="+mj-lt"/>
              </a:rPr>
              <a:t>ẩn</a:t>
            </a:r>
            <a:r>
              <a:rPr lang="en-US" sz="2400" dirty="0">
                <a:latin typeface="+mj-lt"/>
              </a:rPr>
              <a:t> </a:t>
            </a:r>
            <a:r>
              <a:rPr lang="en-US" sz="2400" dirty="0" err="1">
                <a:latin typeface="+mj-lt"/>
              </a:rPr>
              <a:t>sâu</a:t>
            </a:r>
            <a:r>
              <a:rPr lang="en-US" sz="2400" dirty="0">
                <a:latin typeface="+mj-lt"/>
              </a:rPr>
              <a:t> </a:t>
            </a:r>
            <a:r>
              <a:rPr lang="en-US" sz="2400" dirty="0" err="1">
                <a:latin typeface="+mj-lt"/>
              </a:rPr>
              <a:t>bên</a:t>
            </a:r>
            <a:r>
              <a:rPr lang="en-US" sz="2400" dirty="0">
                <a:latin typeface="+mj-lt"/>
              </a:rPr>
              <a:t> </a:t>
            </a:r>
            <a:r>
              <a:rPr lang="en-US" sz="2400" dirty="0" err="1">
                <a:latin typeface="+mj-lt"/>
              </a:rPr>
              <a:t>trong</a:t>
            </a:r>
            <a:r>
              <a:rPr lang="en-US" sz="2400" dirty="0">
                <a:latin typeface="+mj-lt"/>
              </a:rPr>
              <a:t> </a:t>
            </a:r>
            <a:r>
              <a:rPr lang="en-US" sz="2400" dirty="0" err="1">
                <a:latin typeface="+mj-lt"/>
              </a:rPr>
              <a:t>thân</a:t>
            </a:r>
            <a:r>
              <a:rPr lang="en-US" sz="2400" dirty="0">
                <a:latin typeface="+mj-lt"/>
              </a:rPr>
              <a:t> </a:t>
            </a:r>
            <a:r>
              <a:rPr lang="en-US" sz="2400" dirty="0" err="1">
                <a:latin typeface="+mj-lt"/>
              </a:rPr>
              <a:t>xác</a:t>
            </a:r>
            <a:r>
              <a:rPr lang="en-US" sz="2400" dirty="0">
                <a:latin typeface="+mj-lt"/>
              </a:rPr>
              <a:t> </a:t>
            </a:r>
            <a:r>
              <a:rPr lang="en-US" sz="2400" dirty="0" err="1">
                <a:latin typeface="+mj-lt"/>
              </a:rPr>
              <a:t>già</a:t>
            </a:r>
            <a:r>
              <a:rPr lang="en-US" sz="2400" dirty="0">
                <a:latin typeface="+mj-lt"/>
              </a:rPr>
              <a:t> </a:t>
            </a:r>
            <a:r>
              <a:rPr lang="en-US" sz="2400" dirty="0" err="1">
                <a:latin typeface="+mj-lt"/>
              </a:rPr>
              <a:t>nua</a:t>
            </a:r>
            <a:r>
              <a:rPr lang="en-US" sz="2400" dirty="0">
                <a:latin typeface="+mj-lt"/>
              </a:rPr>
              <a:t> </a:t>
            </a:r>
            <a:r>
              <a:rPr lang="en-US" sz="2400" dirty="0" err="1">
                <a:latin typeface="+mj-lt"/>
              </a:rPr>
              <a:t>ấy</a:t>
            </a:r>
            <a:r>
              <a:rPr lang="en-US" sz="2400" dirty="0">
                <a:latin typeface="+mj-lt"/>
              </a:rPr>
              <a:t> </a:t>
            </a:r>
            <a:r>
              <a:rPr lang="en-US" sz="2400" dirty="0" err="1">
                <a:latin typeface="+mj-lt"/>
              </a:rPr>
              <a:t>vẫn</a:t>
            </a:r>
            <a:r>
              <a:rPr lang="en-US" sz="2400" dirty="0">
                <a:latin typeface="+mj-lt"/>
              </a:rPr>
              <a:t> </a:t>
            </a:r>
            <a:r>
              <a:rPr lang="en-US" sz="2400" dirty="0" err="1">
                <a:latin typeface="+mj-lt"/>
              </a:rPr>
              <a:t>là</a:t>
            </a:r>
            <a:r>
              <a:rPr lang="en-US" sz="2400" dirty="0">
                <a:latin typeface="+mj-lt"/>
              </a:rPr>
              <a:t> </a:t>
            </a:r>
            <a:r>
              <a:rPr lang="en-US" sz="2400" dirty="0" err="1">
                <a:latin typeface="+mj-lt"/>
              </a:rPr>
              <a:t>một</a:t>
            </a:r>
            <a:r>
              <a:rPr lang="en-US" sz="2400" dirty="0">
                <a:latin typeface="+mj-lt"/>
              </a:rPr>
              <a:t> </a:t>
            </a:r>
            <a:r>
              <a:rPr lang="en-US" sz="2400" dirty="0" err="1">
                <a:latin typeface="+mj-lt"/>
              </a:rPr>
              <a:t>tâm</a:t>
            </a:r>
            <a:r>
              <a:rPr lang="en-US" sz="2400" dirty="0">
                <a:latin typeface="+mj-lt"/>
              </a:rPr>
              <a:t> </a:t>
            </a:r>
            <a:r>
              <a:rPr lang="en-US" sz="2400" dirty="0" err="1">
                <a:latin typeface="+mj-lt"/>
              </a:rPr>
              <a:t>hồn</a:t>
            </a:r>
            <a:r>
              <a:rPr lang="en-US" sz="2400" dirty="0">
                <a:latin typeface="+mj-lt"/>
              </a:rPr>
              <a:t> </a:t>
            </a:r>
            <a:r>
              <a:rPr lang="en-US" sz="2400" dirty="0" err="1">
                <a:latin typeface="+mj-lt"/>
              </a:rPr>
              <a:t>nhạy</a:t>
            </a:r>
            <a:r>
              <a:rPr lang="en-US" sz="2400" dirty="0">
                <a:latin typeface="+mj-lt"/>
              </a:rPr>
              <a:t> </a:t>
            </a:r>
            <a:r>
              <a:rPr lang="en-US" sz="2400" dirty="0" err="1">
                <a:latin typeface="+mj-lt"/>
              </a:rPr>
              <a:t>cảm</a:t>
            </a:r>
            <a:r>
              <a:rPr lang="en-US" sz="2400" dirty="0">
                <a:latin typeface="+mj-lt"/>
              </a:rPr>
              <a:t>, </a:t>
            </a:r>
            <a:r>
              <a:rPr lang="en-US" sz="2400" dirty="0" err="1">
                <a:latin typeface="+mj-lt"/>
              </a:rPr>
              <a:t>giàu</a:t>
            </a:r>
            <a:r>
              <a:rPr lang="en-US" sz="2400" dirty="0">
                <a:latin typeface="+mj-lt"/>
              </a:rPr>
              <a:t> </a:t>
            </a:r>
            <a:r>
              <a:rPr lang="en-US" sz="2400" dirty="0" err="1">
                <a:latin typeface="+mj-lt"/>
              </a:rPr>
              <a:t>tình</a:t>
            </a:r>
            <a:r>
              <a:rPr lang="en-US" sz="2400" dirty="0">
                <a:latin typeface="+mj-lt"/>
              </a:rPr>
              <a:t> </a:t>
            </a:r>
            <a:r>
              <a:rPr lang="en-US" sz="2400" dirty="0" err="1">
                <a:latin typeface="+mj-lt"/>
              </a:rPr>
              <a:t>yêu</a:t>
            </a:r>
            <a:r>
              <a:rPr lang="en-US" sz="2400" dirty="0">
                <a:latin typeface="+mj-lt"/>
              </a:rPr>
              <a:t> </a:t>
            </a:r>
            <a:r>
              <a:rPr lang="en-US" sz="2400" dirty="0" err="1">
                <a:latin typeface="+mj-lt"/>
              </a:rPr>
              <a:t>thương</a:t>
            </a:r>
            <a:r>
              <a:rPr lang="en-US" sz="2400" dirty="0">
                <a:latin typeface="+mj-lt"/>
              </a:rPr>
              <a:t> </a:t>
            </a:r>
            <a:r>
              <a:rPr lang="en-US" sz="2400" dirty="0" err="1">
                <a:latin typeface="+mj-lt"/>
              </a:rPr>
              <a:t>và</a:t>
            </a:r>
            <a:r>
              <a:rPr lang="en-US" sz="2400" dirty="0">
                <a:latin typeface="+mj-lt"/>
              </a:rPr>
              <a:t> </a:t>
            </a:r>
            <a:r>
              <a:rPr lang="en-US" sz="2400" dirty="0" err="1">
                <a:latin typeface="+mj-lt"/>
              </a:rPr>
              <a:t>lương</a:t>
            </a:r>
            <a:r>
              <a:rPr lang="en-US" sz="2400" dirty="0">
                <a:latin typeface="+mj-lt"/>
              </a:rPr>
              <a:t> </a:t>
            </a:r>
            <a:r>
              <a:rPr lang="en-US" sz="2400" dirty="0" err="1">
                <a:latin typeface="+mj-lt"/>
              </a:rPr>
              <a:t>tâm</a:t>
            </a:r>
            <a:r>
              <a:rPr lang="en-US" sz="2400" dirty="0">
                <a:latin typeface="+mj-lt"/>
              </a:rPr>
              <a:t> </a:t>
            </a:r>
            <a:r>
              <a:rPr lang="en-US" sz="2400" dirty="0" err="1">
                <a:latin typeface="+mj-lt"/>
              </a:rPr>
              <a:t>trong</a:t>
            </a:r>
            <a:r>
              <a:rPr lang="en-US" sz="2400" dirty="0">
                <a:latin typeface="+mj-lt"/>
              </a:rPr>
              <a:t> </a:t>
            </a:r>
            <a:r>
              <a:rPr lang="en-US" sz="2400" dirty="0" err="1">
                <a:latin typeface="+mj-lt"/>
              </a:rPr>
              <a:t>sạch</a:t>
            </a:r>
            <a:r>
              <a:rPr lang="en-US" sz="2400" dirty="0">
                <a:latin typeface="+mj-lt"/>
              </a:rPr>
              <a:t>.</a:t>
            </a:r>
          </a:p>
          <a:p>
            <a:pPr algn="just"/>
            <a:r>
              <a:rPr lang="en-US" sz="2400" dirty="0">
                <a:latin typeface="+mj-lt"/>
              </a:rPr>
              <a:t>     </a:t>
            </a:r>
            <a:r>
              <a:rPr lang="en-US" sz="2400" dirty="0" err="1">
                <a:latin typeface="+mj-lt"/>
              </a:rPr>
              <a:t>Diện</a:t>
            </a:r>
            <a:r>
              <a:rPr lang="en-US" sz="2400" dirty="0">
                <a:latin typeface="+mj-lt"/>
              </a:rPr>
              <a:t> </a:t>
            </a:r>
            <a:r>
              <a:rPr lang="en-US" sz="2400" dirty="0" err="1">
                <a:latin typeface="+mj-lt"/>
              </a:rPr>
              <a:t>mạo</a:t>
            </a:r>
            <a:r>
              <a:rPr lang="en-US" sz="2400" dirty="0">
                <a:latin typeface="+mj-lt"/>
              </a:rPr>
              <a:t> </a:t>
            </a:r>
            <a:r>
              <a:rPr lang="en-US" sz="2400" dirty="0" err="1">
                <a:latin typeface="+mj-lt"/>
              </a:rPr>
              <a:t>hiện</a:t>
            </a:r>
            <a:r>
              <a:rPr lang="en-US" sz="2400" dirty="0">
                <a:latin typeface="+mj-lt"/>
              </a:rPr>
              <a:t> </a:t>
            </a:r>
            <a:r>
              <a:rPr lang="en-US" sz="2400" dirty="0" err="1">
                <a:latin typeface="+mj-lt"/>
              </a:rPr>
              <a:t>lên</a:t>
            </a:r>
            <a:r>
              <a:rPr lang="en-US" sz="2400" dirty="0">
                <a:latin typeface="+mj-lt"/>
              </a:rPr>
              <a:t> qua </a:t>
            </a:r>
            <a:r>
              <a:rPr lang="en-US" sz="2400" dirty="0" err="1">
                <a:latin typeface="+mj-lt"/>
              </a:rPr>
              <a:t>đoạn</a:t>
            </a:r>
            <a:r>
              <a:rPr lang="en-US" sz="2400" dirty="0">
                <a:latin typeface="+mj-lt"/>
              </a:rPr>
              <a:t> </a:t>
            </a:r>
            <a:r>
              <a:rPr lang="en-US" sz="2400" dirty="0" err="1">
                <a:latin typeface="+mj-lt"/>
              </a:rPr>
              <a:t>văn</a:t>
            </a:r>
            <a:r>
              <a:rPr lang="en-US" sz="2400" dirty="0">
                <a:latin typeface="+mj-lt"/>
              </a:rPr>
              <a:t> </a:t>
            </a:r>
            <a:r>
              <a:rPr lang="en-US" sz="2400" dirty="0" err="1">
                <a:latin typeface="+mj-lt"/>
              </a:rPr>
              <a:t>là</a:t>
            </a:r>
            <a:r>
              <a:rPr lang="en-US" sz="2400" dirty="0">
                <a:latin typeface="+mj-lt"/>
              </a:rPr>
              <a:t> </a:t>
            </a:r>
            <a:r>
              <a:rPr lang="en-US" sz="2400" dirty="0" err="1">
                <a:latin typeface="+mj-lt"/>
              </a:rPr>
              <a:t>của</a:t>
            </a:r>
            <a:r>
              <a:rPr lang="en-US" sz="2400" dirty="0">
                <a:latin typeface="+mj-lt"/>
              </a:rPr>
              <a:t> </a:t>
            </a:r>
            <a:r>
              <a:rPr lang="en-US" sz="2400" dirty="0" err="1">
                <a:latin typeface="+mj-lt"/>
              </a:rPr>
              <a:t>một</a:t>
            </a:r>
            <a:r>
              <a:rPr lang="en-US" sz="2400" dirty="0">
                <a:latin typeface="+mj-lt"/>
              </a:rPr>
              <a:t> </a:t>
            </a:r>
            <a:r>
              <a:rPr lang="en-US" sz="2400" dirty="0" err="1">
                <a:latin typeface="+mj-lt"/>
              </a:rPr>
              <a:t>người</a:t>
            </a:r>
            <a:r>
              <a:rPr lang="en-US" sz="2400" dirty="0">
                <a:latin typeface="+mj-lt"/>
              </a:rPr>
              <a:t> </a:t>
            </a:r>
            <a:r>
              <a:rPr lang="en-US" sz="2400" dirty="0" err="1">
                <a:latin typeface="+mj-lt"/>
              </a:rPr>
              <a:t>đã</a:t>
            </a:r>
            <a:r>
              <a:rPr lang="en-US" sz="2400" dirty="0">
                <a:latin typeface="+mj-lt"/>
              </a:rPr>
              <a:t> </a:t>
            </a:r>
            <a:r>
              <a:rPr lang="en-US" sz="2400" dirty="0" err="1">
                <a:latin typeface="+mj-lt"/>
              </a:rPr>
              <a:t>phải</a:t>
            </a:r>
            <a:r>
              <a:rPr lang="en-US" sz="2400" dirty="0">
                <a:latin typeface="+mj-lt"/>
              </a:rPr>
              <a:t> </a:t>
            </a:r>
            <a:r>
              <a:rPr lang="en-US" sz="2400" dirty="0" err="1">
                <a:latin typeface="+mj-lt"/>
              </a:rPr>
              <a:t>chịu</a:t>
            </a:r>
            <a:r>
              <a:rPr lang="en-US" sz="2400" dirty="0">
                <a:latin typeface="+mj-lt"/>
              </a:rPr>
              <a:t> </a:t>
            </a:r>
            <a:r>
              <a:rPr lang="en-US" sz="2400" dirty="0" err="1">
                <a:latin typeface="+mj-lt"/>
              </a:rPr>
              <a:t>đựng</a:t>
            </a:r>
            <a:r>
              <a:rPr lang="en-US" sz="2400" dirty="0">
                <a:latin typeface="+mj-lt"/>
              </a:rPr>
              <a:t> </a:t>
            </a:r>
            <a:r>
              <a:rPr lang="en-US" sz="2400" dirty="0" err="1">
                <a:latin typeface="+mj-lt"/>
              </a:rPr>
              <a:t>quá</a:t>
            </a:r>
            <a:r>
              <a:rPr lang="en-US" sz="2400" dirty="0">
                <a:latin typeface="+mj-lt"/>
              </a:rPr>
              <a:t> </a:t>
            </a:r>
            <a:r>
              <a:rPr lang="en-US" sz="2400" dirty="0" err="1">
                <a:latin typeface="+mj-lt"/>
              </a:rPr>
              <a:t>nhiều</a:t>
            </a:r>
            <a:r>
              <a:rPr lang="en-US" sz="2400" dirty="0">
                <a:latin typeface="+mj-lt"/>
              </a:rPr>
              <a:t> </a:t>
            </a:r>
            <a:r>
              <a:rPr lang="en-US" sz="2400" dirty="0" err="1">
                <a:latin typeface="+mj-lt"/>
              </a:rPr>
              <a:t>nỗi</a:t>
            </a:r>
            <a:r>
              <a:rPr lang="en-US" sz="2400" dirty="0">
                <a:latin typeface="+mj-lt"/>
              </a:rPr>
              <a:t> </a:t>
            </a:r>
            <a:r>
              <a:rPr lang="en-US" sz="2400" dirty="0" err="1">
                <a:latin typeface="+mj-lt"/>
              </a:rPr>
              <a:t>đau</a:t>
            </a:r>
            <a:r>
              <a:rPr lang="en-US" sz="2400" dirty="0">
                <a:latin typeface="+mj-lt"/>
              </a:rPr>
              <a:t>, nay </a:t>
            </a:r>
            <a:r>
              <a:rPr lang="en-US" sz="2400" dirty="0" err="1">
                <a:latin typeface="+mj-lt"/>
              </a:rPr>
              <a:t>đang</a:t>
            </a:r>
            <a:r>
              <a:rPr lang="en-US" sz="2400" dirty="0">
                <a:latin typeface="+mj-lt"/>
              </a:rPr>
              <a:t> </a:t>
            </a:r>
            <a:r>
              <a:rPr lang="en-US" sz="2400" dirty="0" err="1">
                <a:latin typeface="+mj-lt"/>
              </a:rPr>
              <a:t>phải</a:t>
            </a:r>
            <a:r>
              <a:rPr lang="en-US" sz="2400" dirty="0">
                <a:latin typeface="+mj-lt"/>
              </a:rPr>
              <a:t> </a:t>
            </a:r>
            <a:r>
              <a:rPr lang="en-US" sz="2400" dirty="0" err="1">
                <a:latin typeface="+mj-lt"/>
              </a:rPr>
              <a:t>cố</a:t>
            </a:r>
            <a:r>
              <a:rPr lang="en-US" sz="2400" dirty="0">
                <a:latin typeface="+mj-lt"/>
              </a:rPr>
              <a:t> </a:t>
            </a:r>
            <a:r>
              <a:rPr lang="en-US" sz="2400" dirty="0" err="1">
                <a:latin typeface="+mj-lt"/>
              </a:rPr>
              <a:t>gắng</a:t>
            </a:r>
            <a:r>
              <a:rPr lang="en-US" sz="2400" dirty="0">
                <a:latin typeface="+mj-lt"/>
              </a:rPr>
              <a:t> </a:t>
            </a:r>
            <a:r>
              <a:rPr lang="en-US" sz="2400" dirty="0" err="1">
                <a:latin typeface="+mj-lt"/>
              </a:rPr>
              <a:t>đè</a:t>
            </a:r>
            <a:r>
              <a:rPr lang="en-US" sz="2400" dirty="0">
                <a:latin typeface="+mj-lt"/>
              </a:rPr>
              <a:t> </a:t>
            </a:r>
            <a:r>
              <a:rPr lang="en-US" sz="2400" dirty="0" err="1">
                <a:latin typeface="+mj-lt"/>
              </a:rPr>
              <a:t>nén</a:t>
            </a:r>
            <a:r>
              <a:rPr lang="en-US" sz="2400" dirty="0">
                <a:latin typeface="+mj-lt"/>
              </a:rPr>
              <a:t> </a:t>
            </a:r>
            <a:r>
              <a:rPr lang="en-US" sz="2400" dirty="0" err="1">
                <a:latin typeface="+mj-lt"/>
              </a:rPr>
              <a:t>nỗi</a:t>
            </a:r>
            <a:r>
              <a:rPr lang="en-US" sz="2400" dirty="0">
                <a:latin typeface="+mj-lt"/>
              </a:rPr>
              <a:t> </a:t>
            </a:r>
            <a:r>
              <a:rPr lang="en-US" sz="2400" dirty="0" err="1">
                <a:latin typeface="+mj-lt"/>
              </a:rPr>
              <a:t>đau</a:t>
            </a:r>
            <a:r>
              <a:rPr lang="en-US" sz="2400" dirty="0">
                <a:latin typeface="+mj-lt"/>
              </a:rPr>
              <a:t> </a:t>
            </a:r>
            <a:r>
              <a:rPr lang="en-US" sz="2400" dirty="0" err="1">
                <a:latin typeface="+mj-lt"/>
              </a:rPr>
              <a:t>của</a:t>
            </a:r>
            <a:r>
              <a:rPr lang="en-US" sz="2400" dirty="0">
                <a:latin typeface="+mj-lt"/>
              </a:rPr>
              <a:t> </a:t>
            </a:r>
            <a:r>
              <a:rPr lang="en-US" sz="2400" dirty="0" err="1">
                <a:latin typeface="+mj-lt"/>
              </a:rPr>
              <a:t>mình</a:t>
            </a:r>
            <a:r>
              <a:rPr lang="en-US" sz="2400" dirty="0">
                <a:latin typeface="+mj-lt"/>
              </a:rPr>
              <a:t> </a:t>
            </a:r>
            <a:r>
              <a:rPr lang="en-US" sz="2400" dirty="0" err="1">
                <a:latin typeface="+mj-lt"/>
              </a:rPr>
              <a:t>để</a:t>
            </a:r>
            <a:r>
              <a:rPr lang="en-US" sz="2400" dirty="0">
                <a:latin typeface="+mj-lt"/>
              </a:rPr>
              <a:t> </a:t>
            </a:r>
            <a:r>
              <a:rPr lang="en-US" sz="2400" dirty="0" err="1">
                <a:latin typeface="+mj-lt"/>
              </a:rPr>
              <a:t>tiếp</a:t>
            </a:r>
            <a:r>
              <a:rPr lang="en-US" sz="2400" dirty="0">
                <a:latin typeface="+mj-lt"/>
              </a:rPr>
              <a:t> </a:t>
            </a:r>
            <a:r>
              <a:rPr lang="en-US" sz="2400" dirty="0" err="1">
                <a:latin typeface="+mj-lt"/>
              </a:rPr>
              <a:t>tục</a:t>
            </a:r>
            <a:r>
              <a:rPr lang="en-US" sz="2400" dirty="0">
                <a:latin typeface="+mj-lt"/>
              </a:rPr>
              <a:t> </a:t>
            </a:r>
            <a:r>
              <a:rPr lang="en-US" sz="2400" dirty="0" err="1">
                <a:latin typeface="+mj-lt"/>
              </a:rPr>
              <a:t>sống</a:t>
            </a:r>
            <a:r>
              <a:rPr lang="en-US" sz="2400" dirty="0">
                <a:latin typeface="+mj-lt"/>
              </a:rPr>
              <a:t> </a:t>
            </a:r>
            <a:r>
              <a:rPr lang="en-US" sz="2400" dirty="0" err="1">
                <a:latin typeface="+mj-lt"/>
              </a:rPr>
              <a:t>và</a:t>
            </a:r>
            <a:r>
              <a:rPr lang="en-US" sz="2400" dirty="0">
                <a:latin typeface="+mj-lt"/>
              </a:rPr>
              <a:t> </a:t>
            </a:r>
            <a:r>
              <a:rPr lang="en-US" sz="2400" dirty="0" err="1">
                <a:latin typeface="+mj-lt"/>
              </a:rPr>
              <a:t>chuẩn</a:t>
            </a:r>
            <a:r>
              <a:rPr lang="en-US" sz="2400" dirty="0">
                <a:latin typeface="+mj-lt"/>
              </a:rPr>
              <a:t> </a:t>
            </a:r>
            <a:r>
              <a:rPr lang="en-US" sz="2400" dirty="0" err="1">
                <a:latin typeface="+mj-lt"/>
              </a:rPr>
              <a:t>bị</a:t>
            </a:r>
            <a:r>
              <a:rPr lang="en-US" sz="2400" dirty="0">
                <a:latin typeface="+mj-lt"/>
              </a:rPr>
              <a:t> </a:t>
            </a:r>
            <a:r>
              <a:rPr lang="en-US" sz="2400" dirty="0" err="1">
                <a:latin typeface="+mj-lt"/>
              </a:rPr>
              <a:t>cho</a:t>
            </a:r>
            <a:r>
              <a:rPr lang="en-US" sz="2400" dirty="0">
                <a:latin typeface="+mj-lt"/>
              </a:rPr>
              <a:t> </a:t>
            </a:r>
            <a:r>
              <a:rPr lang="en-US" sz="2400" dirty="0" err="1">
                <a:latin typeface="+mj-lt"/>
              </a:rPr>
              <a:t>những</a:t>
            </a:r>
            <a:r>
              <a:rPr lang="en-US" sz="2400" dirty="0">
                <a:latin typeface="+mj-lt"/>
              </a:rPr>
              <a:t> </a:t>
            </a:r>
            <a:r>
              <a:rPr lang="en-US" sz="2400" dirty="0" err="1">
                <a:latin typeface="+mj-lt"/>
              </a:rPr>
              <a:t>dự</a:t>
            </a:r>
            <a:r>
              <a:rPr lang="en-US" sz="2400" dirty="0">
                <a:latin typeface="+mj-lt"/>
              </a:rPr>
              <a:t> </a:t>
            </a:r>
            <a:r>
              <a:rPr lang="en-US" sz="2400" dirty="0" err="1">
                <a:latin typeface="+mj-lt"/>
              </a:rPr>
              <a:t>tính</a:t>
            </a:r>
            <a:r>
              <a:rPr lang="en-US" sz="2400" dirty="0">
                <a:latin typeface="+mj-lt"/>
              </a:rPr>
              <a:t> </a:t>
            </a:r>
            <a:r>
              <a:rPr lang="en-US" sz="2400" dirty="0" err="1">
                <a:latin typeface="+mj-lt"/>
              </a:rPr>
              <a:t>sắp</a:t>
            </a:r>
            <a:r>
              <a:rPr lang="en-US" sz="2400" dirty="0">
                <a:latin typeface="+mj-lt"/>
              </a:rPr>
              <a:t> </a:t>
            </a:r>
            <a:r>
              <a:rPr lang="en-US" sz="2400" dirty="0" err="1">
                <a:latin typeface="+mj-lt"/>
              </a:rPr>
              <a:t>tới</a:t>
            </a:r>
            <a:r>
              <a:rPr lang="en-US" sz="2400" dirty="0">
                <a:latin typeface="+mj-lt"/>
              </a:rPr>
              <a:t> ( </a:t>
            </a:r>
            <a:r>
              <a:rPr lang="en-US" sz="2400" dirty="0" err="1">
                <a:latin typeface="+mj-lt"/>
              </a:rPr>
              <a:t>cái</a:t>
            </a:r>
            <a:r>
              <a:rPr lang="en-US" sz="2400" dirty="0">
                <a:latin typeface="+mj-lt"/>
              </a:rPr>
              <a:t> </a:t>
            </a:r>
            <a:r>
              <a:rPr lang="en-US" sz="2400" dirty="0" err="1">
                <a:latin typeface="+mj-lt"/>
              </a:rPr>
              <a:t>chết</a:t>
            </a:r>
            <a:r>
              <a:rPr lang="en-US" sz="2400" dirty="0">
                <a:latin typeface="+mj-lt"/>
              </a:rPr>
              <a:t> </a:t>
            </a:r>
            <a:r>
              <a:rPr lang="en-US" sz="2400" dirty="0" err="1">
                <a:latin typeface="+mj-lt"/>
              </a:rPr>
              <a:t>của</a:t>
            </a:r>
            <a:r>
              <a:rPr lang="en-US" sz="2400" dirty="0">
                <a:latin typeface="+mj-lt"/>
              </a:rPr>
              <a:t> </a:t>
            </a:r>
            <a:r>
              <a:rPr lang="en-US" sz="2400" dirty="0" err="1">
                <a:latin typeface="+mj-lt"/>
              </a:rPr>
              <a:t>mình</a:t>
            </a:r>
            <a:r>
              <a:rPr lang="en-US" sz="2400" dirty="0">
                <a:latin typeface="+mj-lt"/>
              </a:rPr>
              <a:t>).</a:t>
            </a:r>
            <a:endParaRPr lang="en-US" sz="2400" dirty="0"/>
          </a:p>
        </p:txBody>
      </p:sp>
    </p:spTree>
    <p:extLst>
      <p:ext uri="{BB962C8B-B14F-4D97-AF65-F5344CB8AC3E}">
        <p14:creationId xmlns:p14="http://schemas.microsoft.com/office/powerpoint/2010/main" xmlns="" val="1493078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80">
                                          <p:stCondLst>
                                            <p:cond delay="0"/>
                                          </p:stCondLst>
                                        </p:cTn>
                                        <p:tgtEl>
                                          <p:spTgt spid="15"/>
                                        </p:tgtEl>
                                      </p:cBhvr>
                                    </p:animEffect>
                                    <p:anim calcmode="lin" valueType="num">
                                      <p:cBhvr>
                                        <p:cTn id="8"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13" dur="26">
                                          <p:stCondLst>
                                            <p:cond delay="650"/>
                                          </p:stCondLst>
                                        </p:cTn>
                                        <p:tgtEl>
                                          <p:spTgt spid="15"/>
                                        </p:tgtEl>
                                      </p:cBhvr>
                                      <p:to x="100000" y="60000"/>
                                    </p:animScale>
                                    <p:animScale>
                                      <p:cBhvr>
                                        <p:cTn id="14" dur="166" decel="50000">
                                          <p:stCondLst>
                                            <p:cond delay="676"/>
                                          </p:stCondLst>
                                        </p:cTn>
                                        <p:tgtEl>
                                          <p:spTgt spid="15"/>
                                        </p:tgtEl>
                                      </p:cBhvr>
                                      <p:to x="100000" y="100000"/>
                                    </p:animScale>
                                    <p:animScale>
                                      <p:cBhvr>
                                        <p:cTn id="15" dur="26">
                                          <p:stCondLst>
                                            <p:cond delay="1312"/>
                                          </p:stCondLst>
                                        </p:cTn>
                                        <p:tgtEl>
                                          <p:spTgt spid="15"/>
                                        </p:tgtEl>
                                      </p:cBhvr>
                                      <p:to x="100000" y="80000"/>
                                    </p:animScale>
                                    <p:animScale>
                                      <p:cBhvr>
                                        <p:cTn id="16" dur="166" decel="50000">
                                          <p:stCondLst>
                                            <p:cond delay="1338"/>
                                          </p:stCondLst>
                                        </p:cTn>
                                        <p:tgtEl>
                                          <p:spTgt spid="15"/>
                                        </p:tgtEl>
                                      </p:cBhvr>
                                      <p:to x="100000" y="100000"/>
                                    </p:animScale>
                                    <p:animScale>
                                      <p:cBhvr>
                                        <p:cTn id="17" dur="26">
                                          <p:stCondLst>
                                            <p:cond delay="1642"/>
                                          </p:stCondLst>
                                        </p:cTn>
                                        <p:tgtEl>
                                          <p:spTgt spid="15"/>
                                        </p:tgtEl>
                                      </p:cBhvr>
                                      <p:to x="100000" y="90000"/>
                                    </p:animScale>
                                    <p:animScale>
                                      <p:cBhvr>
                                        <p:cTn id="18" dur="166" decel="50000">
                                          <p:stCondLst>
                                            <p:cond delay="1668"/>
                                          </p:stCondLst>
                                        </p:cTn>
                                        <p:tgtEl>
                                          <p:spTgt spid="15"/>
                                        </p:tgtEl>
                                      </p:cBhvr>
                                      <p:to x="100000" y="100000"/>
                                    </p:animScale>
                                    <p:animScale>
                                      <p:cBhvr>
                                        <p:cTn id="19" dur="26">
                                          <p:stCondLst>
                                            <p:cond delay="1808"/>
                                          </p:stCondLst>
                                        </p:cTn>
                                        <p:tgtEl>
                                          <p:spTgt spid="15"/>
                                        </p:tgtEl>
                                      </p:cBhvr>
                                      <p:to x="100000" y="95000"/>
                                    </p:animScale>
                                    <p:animScale>
                                      <p:cBhvr>
                                        <p:cTn id="20" dur="166" decel="50000">
                                          <p:stCondLst>
                                            <p:cond delay="1834"/>
                                          </p:stCondLst>
                                        </p:cTn>
                                        <p:tgtEl>
                                          <p:spTgt spid="1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0" y="0"/>
            <a:ext cx="9144000" cy="3416320"/>
          </a:xfrm>
          <a:prstGeom prst="rect">
            <a:avLst/>
          </a:prstGeom>
          <a:ln w="38100">
            <a:solidFill>
              <a:schemeClr val="accent5">
                <a:lumMod val="75000"/>
              </a:schemeClr>
            </a:solidFill>
          </a:ln>
        </p:spPr>
        <p:txBody>
          <a:bodyPr wrap="square">
            <a:spAutoFit/>
          </a:bodyPr>
          <a:lstStyle/>
          <a:p>
            <a:r>
              <a:rPr lang="en-US" sz="2400" b="1" dirty="0">
                <a:solidFill>
                  <a:srgbClr val="0070C0"/>
                </a:solidFill>
                <a:latin typeface="+mj-lt"/>
              </a:rPr>
              <a:t>d)</a:t>
            </a:r>
            <a:r>
              <a:rPr lang="en-US" sz="2400" u="sng" dirty="0">
                <a:latin typeface="+mj-lt"/>
              </a:rPr>
              <a:t> </a:t>
            </a:r>
            <a:r>
              <a:rPr lang="en-US" sz="2400" u="sng" dirty="0" err="1">
                <a:latin typeface="+mj-lt"/>
              </a:rPr>
              <a:t>Có</a:t>
            </a:r>
            <a:r>
              <a:rPr lang="en-US" sz="2400" u="sng" dirty="0">
                <a:latin typeface="+mj-lt"/>
              </a:rPr>
              <a:t> 2 ý </a:t>
            </a:r>
            <a:r>
              <a:rPr lang="en-US" sz="2400" u="sng" dirty="0" err="1">
                <a:latin typeface="+mj-lt"/>
              </a:rPr>
              <a:t>cần</a:t>
            </a:r>
            <a:r>
              <a:rPr lang="en-US" sz="2400" u="sng" dirty="0">
                <a:latin typeface="+mj-lt"/>
              </a:rPr>
              <a:t> </a:t>
            </a:r>
            <a:r>
              <a:rPr lang="en-US" sz="2400" u="sng" dirty="0" err="1">
                <a:latin typeface="+mj-lt"/>
              </a:rPr>
              <a:t>nhấn</a:t>
            </a:r>
            <a:r>
              <a:rPr lang="en-US" sz="2400" u="sng" dirty="0">
                <a:latin typeface="+mj-lt"/>
              </a:rPr>
              <a:t> </a:t>
            </a:r>
            <a:r>
              <a:rPr lang="en-US" sz="2400" u="sng" dirty="0" err="1">
                <a:latin typeface="+mj-lt"/>
              </a:rPr>
              <a:t>mạnh</a:t>
            </a:r>
            <a:r>
              <a:rPr lang="en-US" sz="2400" u="sng" dirty="0">
                <a:latin typeface="+mj-lt"/>
              </a:rPr>
              <a:t>:</a:t>
            </a:r>
          </a:p>
          <a:p>
            <a:endParaRPr lang="en-US" sz="2400" u="sng" dirty="0">
              <a:latin typeface="+mj-lt"/>
            </a:endParaRPr>
          </a:p>
          <a:p>
            <a:r>
              <a:rPr lang="en-US" sz="2400" dirty="0">
                <a:latin typeface="+mj-lt"/>
              </a:rPr>
              <a:t>*</a:t>
            </a:r>
            <a:r>
              <a:rPr lang="en-US" sz="2400" dirty="0" err="1">
                <a:latin typeface="+mj-lt"/>
              </a:rPr>
              <a:t>Lòng</a:t>
            </a:r>
            <a:r>
              <a:rPr lang="en-US" sz="2400" dirty="0">
                <a:latin typeface="+mj-lt"/>
              </a:rPr>
              <a:t> </a:t>
            </a:r>
            <a:r>
              <a:rPr lang="en-US" sz="2400" dirty="0" err="1">
                <a:latin typeface="+mj-lt"/>
              </a:rPr>
              <a:t>trắc</a:t>
            </a:r>
            <a:r>
              <a:rPr lang="en-US" sz="2400" dirty="0">
                <a:latin typeface="+mj-lt"/>
              </a:rPr>
              <a:t> </a:t>
            </a:r>
            <a:r>
              <a:rPr lang="en-US" sz="2400" dirty="0" err="1">
                <a:latin typeface="+mj-lt"/>
              </a:rPr>
              <a:t>ẩn</a:t>
            </a:r>
            <a:r>
              <a:rPr lang="en-US" sz="2400" dirty="0">
                <a:latin typeface="+mj-lt"/>
              </a:rPr>
              <a:t>: </a:t>
            </a:r>
            <a:r>
              <a:rPr lang="en-US" sz="2400" dirty="0" err="1">
                <a:latin typeface="+mj-lt"/>
              </a:rPr>
              <a:t>là</a:t>
            </a:r>
            <a:r>
              <a:rPr lang="en-US" sz="2400" dirty="0">
                <a:latin typeface="+mj-lt"/>
              </a:rPr>
              <a:t> </a:t>
            </a:r>
            <a:r>
              <a:rPr lang="en-US" sz="2400" dirty="0" err="1">
                <a:latin typeface="+mj-lt"/>
              </a:rPr>
              <a:t>một</a:t>
            </a:r>
            <a:r>
              <a:rPr lang="en-US" sz="2400" dirty="0">
                <a:latin typeface="+mj-lt"/>
              </a:rPr>
              <a:t> </a:t>
            </a:r>
            <a:r>
              <a:rPr lang="en-US" sz="2400" dirty="0" err="1">
                <a:latin typeface="+mj-lt"/>
              </a:rPr>
              <a:t>phẩm</a:t>
            </a:r>
            <a:r>
              <a:rPr lang="en-US" sz="2400" dirty="0">
                <a:latin typeface="+mj-lt"/>
              </a:rPr>
              <a:t> </a:t>
            </a:r>
            <a:r>
              <a:rPr lang="en-US" sz="2400" dirty="0" err="1">
                <a:latin typeface="+mj-lt"/>
              </a:rPr>
              <a:t>chất</a:t>
            </a:r>
            <a:r>
              <a:rPr lang="en-US" sz="2400" dirty="0">
                <a:latin typeface="+mj-lt"/>
              </a:rPr>
              <a:t> </a:t>
            </a:r>
            <a:r>
              <a:rPr lang="en-US" sz="2400" dirty="0" err="1">
                <a:latin typeface="+mj-lt"/>
              </a:rPr>
              <a:t>cao</a:t>
            </a:r>
            <a:r>
              <a:rPr lang="en-US" sz="2400" dirty="0">
                <a:latin typeface="+mj-lt"/>
              </a:rPr>
              <a:t> </a:t>
            </a:r>
            <a:r>
              <a:rPr lang="en-US" sz="2400" dirty="0" err="1">
                <a:latin typeface="+mj-lt"/>
              </a:rPr>
              <a:t>đẹp</a:t>
            </a:r>
            <a:r>
              <a:rPr lang="en-US" sz="2400" dirty="0">
                <a:latin typeface="+mj-lt"/>
              </a:rPr>
              <a:t>, </a:t>
            </a:r>
            <a:r>
              <a:rPr lang="en-US" sz="2400" dirty="0" err="1">
                <a:latin typeface="+mj-lt"/>
              </a:rPr>
              <a:t>đáng</a:t>
            </a:r>
            <a:r>
              <a:rPr lang="en-US" sz="2400" dirty="0">
                <a:latin typeface="+mj-lt"/>
              </a:rPr>
              <a:t> </a:t>
            </a:r>
            <a:r>
              <a:rPr lang="en-US" sz="2400" dirty="0" err="1">
                <a:latin typeface="+mj-lt"/>
              </a:rPr>
              <a:t>quý</a:t>
            </a:r>
            <a:r>
              <a:rPr lang="en-US" sz="2400" dirty="0">
                <a:latin typeface="+mj-lt"/>
              </a:rPr>
              <a:t>, </a:t>
            </a:r>
            <a:r>
              <a:rPr lang="en-US" sz="2400" dirty="0" err="1">
                <a:latin typeface="+mj-lt"/>
              </a:rPr>
              <a:t>giúp</a:t>
            </a:r>
            <a:r>
              <a:rPr lang="en-US" sz="2400" dirty="0">
                <a:latin typeface="+mj-lt"/>
              </a:rPr>
              <a:t> </a:t>
            </a:r>
            <a:r>
              <a:rPr lang="en-US" sz="2400" dirty="0" err="1">
                <a:latin typeface="+mj-lt"/>
              </a:rPr>
              <a:t>cho</a:t>
            </a:r>
            <a:r>
              <a:rPr lang="en-US" sz="2400" dirty="0">
                <a:latin typeface="+mj-lt"/>
              </a:rPr>
              <a:t> con </a:t>
            </a:r>
            <a:r>
              <a:rPr lang="en-US" sz="2400" dirty="0" err="1">
                <a:latin typeface="+mj-lt"/>
              </a:rPr>
              <a:t>người</a:t>
            </a:r>
            <a:r>
              <a:rPr lang="en-US" sz="2400" dirty="0">
                <a:latin typeface="+mj-lt"/>
              </a:rPr>
              <a:t> </a:t>
            </a:r>
            <a:r>
              <a:rPr lang="en-US" sz="2400" dirty="0" err="1">
                <a:latin typeface="+mj-lt"/>
              </a:rPr>
              <a:t>gần</a:t>
            </a:r>
            <a:r>
              <a:rPr lang="en-US" sz="2400" dirty="0">
                <a:latin typeface="+mj-lt"/>
              </a:rPr>
              <a:t> </a:t>
            </a:r>
            <a:r>
              <a:rPr lang="en-US" sz="2400" dirty="0" err="1">
                <a:latin typeface="+mj-lt"/>
              </a:rPr>
              <a:t>người</a:t>
            </a:r>
            <a:r>
              <a:rPr lang="en-US" sz="2400" dirty="0">
                <a:latin typeface="+mj-lt"/>
              </a:rPr>
              <a:t> </a:t>
            </a:r>
            <a:r>
              <a:rPr lang="en-US" sz="2400" dirty="0" err="1">
                <a:latin typeface="+mj-lt"/>
              </a:rPr>
              <a:t>thấu</a:t>
            </a:r>
            <a:r>
              <a:rPr lang="en-US" sz="2400" dirty="0">
                <a:latin typeface="+mj-lt"/>
              </a:rPr>
              <a:t> </a:t>
            </a:r>
            <a:r>
              <a:rPr lang="en-US" sz="2400" dirty="0" err="1">
                <a:latin typeface="+mj-lt"/>
              </a:rPr>
              <a:t>hiểu</a:t>
            </a:r>
            <a:r>
              <a:rPr lang="en-US" sz="2400" dirty="0">
                <a:latin typeface="+mj-lt"/>
              </a:rPr>
              <a:t>, </a:t>
            </a:r>
            <a:r>
              <a:rPr lang="en-US" sz="2400" dirty="0" err="1">
                <a:latin typeface="+mj-lt"/>
              </a:rPr>
              <a:t>yêu</a:t>
            </a:r>
            <a:r>
              <a:rPr lang="en-US" sz="2400" dirty="0">
                <a:latin typeface="+mj-lt"/>
              </a:rPr>
              <a:t> </a:t>
            </a:r>
            <a:r>
              <a:rPr lang="en-US" sz="2400" dirty="0" err="1">
                <a:latin typeface="+mj-lt"/>
              </a:rPr>
              <a:t>thương</a:t>
            </a:r>
            <a:r>
              <a:rPr lang="en-US" sz="2400" dirty="0">
                <a:latin typeface="+mj-lt"/>
              </a:rPr>
              <a:t> </a:t>
            </a:r>
            <a:r>
              <a:rPr lang="en-US" sz="2400" dirty="0" err="1">
                <a:latin typeface="+mj-lt"/>
              </a:rPr>
              <a:t>nhau</a:t>
            </a:r>
            <a:r>
              <a:rPr lang="en-US" sz="2400" dirty="0">
                <a:latin typeface="+mj-lt"/>
              </a:rPr>
              <a:t>, </a:t>
            </a:r>
            <a:r>
              <a:rPr lang="en-US" sz="2400" dirty="0" err="1">
                <a:latin typeface="+mj-lt"/>
              </a:rPr>
              <a:t>giúp</a:t>
            </a:r>
            <a:r>
              <a:rPr lang="en-US" sz="2400" dirty="0">
                <a:latin typeface="+mj-lt"/>
              </a:rPr>
              <a:t> </a:t>
            </a:r>
            <a:r>
              <a:rPr lang="en-US" sz="2400" dirty="0" err="1">
                <a:latin typeface="+mj-lt"/>
              </a:rPr>
              <a:t>cho</a:t>
            </a:r>
            <a:r>
              <a:rPr lang="en-US" sz="2400" dirty="0">
                <a:latin typeface="+mj-lt"/>
              </a:rPr>
              <a:t> </a:t>
            </a:r>
            <a:r>
              <a:rPr lang="en-US" sz="2400" dirty="0" err="1">
                <a:latin typeface="+mj-lt"/>
              </a:rPr>
              <a:t>người</a:t>
            </a:r>
            <a:r>
              <a:rPr lang="en-US" sz="2400" dirty="0">
                <a:latin typeface="+mj-lt"/>
              </a:rPr>
              <a:t> </a:t>
            </a:r>
            <a:r>
              <a:rPr lang="en-US" sz="2400" dirty="0" err="1">
                <a:latin typeface="+mj-lt"/>
              </a:rPr>
              <a:t>gần</a:t>
            </a:r>
            <a:r>
              <a:rPr lang="en-US" sz="2400" dirty="0">
                <a:latin typeface="+mj-lt"/>
              </a:rPr>
              <a:t> </a:t>
            </a:r>
            <a:r>
              <a:rPr lang="en-US" sz="2400" dirty="0" err="1">
                <a:latin typeface="+mj-lt"/>
              </a:rPr>
              <a:t>người</a:t>
            </a:r>
            <a:r>
              <a:rPr lang="en-US" sz="2400" dirty="0">
                <a:latin typeface="+mj-lt"/>
              </a:rPr>
              <a:t> </a:t>
            </a:r>
            <a:r>
              <a:rPr lang="en-US" sz="2400" dirty="0" err="1">
                <a:latin typeface="+mj-lt"/>
              </a:rPr>
              <a:t>hơn</a:t>
            </a:r>
            <a:r>
              <a:rPr lang="en-US" sz="2400" dirty="0">
                <a:latin typeface="+mj-lt"/>
              </a:rPr>
              <a:t>, </a:t>
            </a:r>
            <a:r>
              <a:rPr lang="en-US" sz="2400" dirty="0" err="1">
                <a:latin typeface="+mj-lt"/>
              </a:rPr>
              <a:t>xã</a:t>
            </a:r>
            <a:r>
              <a:rPr lang="en-US" sz="2400" dirty="0">
                <a:latin typeface="+mj-lt"/>
              </a:rPr>
              <a:t> </a:t>
            </a:r>
            <a:r>
              <a:rPr lang="en-US" sz="2400" dirty="0" err="1">
                <a:latin typeface="+mj-lt"/>
              </a:rPr>
              <a:t>hội</a:t>
            </a:r>
            <a:r>
              <a:rPr lang="en-US" sz="2400" dirty="0">
                <a:latin typeface="+mj-lt"/>
              </a:rPr>
              <a:t> </a:t>
            </a:r>
            <a:r>
              <a:rPr lang="en-US" sz="2400" dirty="0" err="1">
                <a:latin typeface="+mj-lt"/>
              </a:rPr>
              <a:t>nhân</a:t>
            </a:r>
            <a:r>
              <a:rPr lang="en-US" sz="2400" dirty="0">
                <a:latin typeface="+mj-lt"/>
              </a:rPr>
              <a:t> </a:t>
            </a:r>
            <a:r>
              <a:rPr lang="en-US" sz="2400" dirty="0" err="1">
                <a:latin typeface="+mj-lt"/>
              </a:rPr>
              <a:t>văn</a:t>
            </a:r>
            <a:r>
              <a:rPr lang="en-US" sz="2400" dirty="0">
                <a:latin typeface="+mj-lt"/>
              </a:rPr>
              <a:t> </a:t>
            </a:r>
            <a:r>
              <a:rPr lang="en-US" sz="2400" dirty="0" err="1">
                <a:latin typeface="+mj-lt"/>
              </a:rPr>
              <a:t>hơn</a:t>
            </a:r>
            <a:r>
              <a:rPr lang="en-US" sz="2400" dirty="0">
                <a:latin typeface="+mj-lt"/>
              </a:rPr>
              <a:t>:</a:t>
            </a:r>
          </a:p>
          <a:p>
            <a:r>
              <a:rPr lang="en-US" sz="2400" dirty="0">
                <a:latin typeface="+mj-lt"/>
              </a:rPr>
              <a:t>* </a:t>
            </a:r>
            <a:r>
              <a:rPr lang="en-US" sz="2400" dirty="0" err="1">
                <a:latin typeface="+mj-lt"/>
              </a:rPr>
              <a:t>Tuy</a:t>
            </a:r>
            <a:r>
              <a:rPr lang="en-US" sz="2400" dirty="0">
                <a:latin typeface="+mj-lt"/>
              </a:rPr>
              <a:t> </a:t>
            </a:r>
            <a:r>
              <a:rPr lang="en-US" sz="2400" dirty="0" err="1">
                <a:latin typeface="+mj-lt"/>
              </a:rPr>
              <a:t>nhiên</a:t>
            </a:r>
            <a:r>
              <a:rPr lang="en-US" sz="2400" dirty="0">
                <a:latin typeface="+mj-lt"/>
              </a:rPr>
              <a:t> </a:t>
            </a:r>
            <a:r>
              <a:rPr lang="en-US" sz="2400" dirty="0" err="1">
                <a:latin typeface="+mj-lt"/>
              </a:rPr>
              <a:t>xã</a:t>
            </a:r>
            <a:r>
              <a:rPr lang="en-US" sz="2400" dirty="0">
                <a:latin typeface="+mj-lt"/>
              </a:rPr>
              <a:t> </a:t>
            </a:r>
            <a:r>
              <a:rPr lang="en-US" sz="2400" dirty="0" err="1">
                <a:latin typeface="+mj-lt"/>
              </a:rPr>
              <a:t>hội</a:t>
            </a:r>
            <a:r>
              <a:rPr lang="en-US" sz="2400" dirty="0">
                <a:latin typeface="+mj-lt"/>
              </a:rPr>
              <a:t> </a:t>
            </a:r>
            <a:r>
              <a:rPr lang="en-US" sz="2400" dirty="0" err="1">
                <a:latin typeface="+mj-lt"/>
              </a:rPr>
              <a:t>hiện</a:t>
            </a:r>
            <a:r>
              <a:rPr lang="en-US" sz="2400" dirty="0">
                <a:latin typeface="+mj-lt"/>
              </a:rPr>
              <a:t> </a:t>
            </a:r>
            <a:r>
              <a:rPr lang="en-US" sz="2400" dirty="0" err="1">
                <a:latin typeface="+mj-lt"/>
              </a:rPr>
              <a:t>đại</a:t>
            </a:r>
            <a:r>
              <a:rPr lang="en-US" sz="2400" dirty="0">
                <a:latin typeface="+mj-lt"/>
              </a:rPr>
              <a:t> </a:t>
            </a:r>
            <a:r>
              <a:rPr lang="en-US" sz="2400" dirty="0" err="1">
                <a:latin typeface="+mj-lt"/>
              </a:rPr>
              <a:t>với</a:t>
            </a:r>
            <a:r>
              <a:rPr lang="en-US" sz="2400" dirty="0">
                <a:latin typeface="+mj-lt"/>
              </a:rPr>
              <a:t> </a:t>
            </a:r>
            <a:r>
              <a:rPr lang="en-US" sz="2400" dirty="0" err="1">
                <a:latin typeface="+mj-lt"/>
              </a:rPr>
              <a:t>guồng</a:t>
            </a:r>
            <a:r>
              <a:rPr lang="en-US" sz="2400" dirty="0">
                <a:latin typeface="+mj-lt"/>
              </a:rPr>
              <a:t> quay </a:t>
            </a:r>
            <a:r>
              <a:rPr lang="en-US" sz="2400" dirty="0" err="1">
                <a:latin typeface="+mj-lt"/>
              </a:rPr>
              <a:t>công</a:t>
            </a:r>
            <a:r>
              <a:rPr lang="en-US" sz="2400" dirty="0">
                <a:latin typeface="+mj-lt"/>
              </a:rPr>
              <a:t> </a:t>
            </a:r>
            <a:r>
              <a:rPr lang="en-US" sz="2400" dirty="0" err="1">
                <a:latin typeface="+mj-lt"/>
              </a:rPr>
              <a:t>nghiệp</a:t>
            </a:r>
            <a:r>
              <a:rPr lang="en-US" sz="2400" dirty="0">
                <a:latin typeface="+mj-lt"/>
              </a:rPr>
              <a:t> </a:t>
            </a:r>
            <a:r>
              <a:rPr lang="en-US" sz="2400" dirty="0" err="1">
                <a:latin typeface="+mj-lt"/>
              </a:rPr>
              <a:t>và</a:t>
            </a:r>
            <a:r>
              <a:rPr lang="en-US" sz="2400" dirty="0">
                <a:latin typeface="+mj-lt"/>
              </a:rPr>
              <a:t> </a:t>
            </a:r>
            <a:r>
              <a:rPr lang="en-US" sz="2400" dirty="0" err="1">
                <a:latin typeface="+mj-lt"/>
              </a:rPr>
              <a:t>công</a:t>
            </a:r>
            <a:r>
              <a:rPr lang="en-US" sz="2400" dirty="0">
                <a:latin typeface="+mj-lt"/>
              </a:rPr>
              <a:t> </a:t>
            </a:r>
            <a:r>
              <a:rPr lang="en-US" sz="2400" dirty="0" err="1">
                <a:latin typeface="+mj-lt"/>
              </a:rPr>
              <a:t>nghệ</a:t>
            </a:r>
            <a:r>
              <a:rPr lang="en-US" sz="2400" dirty="0">
                <a:latin typeface="+mj-lt"/>
              </a:rPr>
              <a:t> </a:t>
            </a:r>
            <a:r>
              <a:rPr lang="en-US" sz="2400" dirty="0" err="1">
                <a:latin typeface="+mj-lt"/>
              </a:rPr>
              <a:t>có</a:t>
            </a:r>
            <a:r>
              <a:rPr lang="en-US" sz="2400" dirty="0">
                <a:latin typeface="+mj-lt"/>
              </a:rPr>
              <a:t> </a:t>
            </a:r>
            <a:r>
              <a:rPr lang="en-US" sz="2400" dirty="0" err="1">
                <a:latin typeface="+mj-lt"/>
              </a:rPr>
              <a:t>nguy</a:t>
            </a:r>
            <a:r>
              <a:rPr lang="en-US" sz="2400" dirty="0">
                <a:latin typeface="+mj-lt"/>
              </a:rPr>
              <a:t> </a:t>
            </a:r>
            <a:r>
              <a:rPr lang="en-US" sz="2400" dirty="0" err="1">
                <a:latin typeface="+mj-lt"/>
              </a:rPr>
              <a:t>cơ</a:t>
            </a:r>
            <a:r>
              <a:rPr lang="en-US" sz="2400" dirty="0">
                <a:latin typeface="+mj-lt"/>
              </a:rPr>
              <a:t> </a:t>
            </a:r>
            <a:r>
              <a:rPr lang="en-US" sz="2400" dirty="0" err="1">
                <a:latin typeface="+mj-lt"/>
              </a:rPr>
              <a:t>làm</a:t>
            </a:r>
            <a:r>
              <a:rPr lang="en-US" sz="2400" dirty="0">
                <a:latin typeface="+mj-lt"/>
              </a:rPr>
              <a:t> con </a:t>
            </a:r>
            <a:r>
              <a:rPr lang="en-US" sz="2400" dirty="0" err="1">
                <a:latin typeface="+mj-lt"/>
              </a:rPr>
              <a:t>người</a:t>
            </a:r>
            <a:r>
              <a:rPr lang="en-US" sz="2400" dirty="0">
                <a:latin typeface="+mj-lt"/>
              </a:rPr>
              <a:t> </a:t>
            </a:r>
            <a:r>
              <a:rPr lang="en-US" sz="2400" dirty="0" err="1">
                <a:latin typeface="+mj-lt"/>
              </a:rPr>
              <a:t>xa</a:t>
            </a:r>
            <a:r>
              <a:rPr lang="en-US" sz="2400" dirty="0">
                <a:latin typeface="+mj-lt"/>
              </a:rPr>
              <a:t> </a:t>
            </a:r>
            <a:r>
              <a:rPr lang="en-US" sz="2400" dirty="0" err="1">
                <a:latin typeface="+mj-lt"/>
              </a:rPr>
              <a:t>nhau</a:t>
            </a:r>
            <a:r>
              <a:rPr lang="en-US" sz="2400" dirty="0">
                <a:latin typeface="+mj-lt"/>
              </a:rPr>
              <a:t> </a:t>
            </a:r>
            <a:r>
              <a:rPr lang="en-US" sz="2400" dirty="0" err="1">
                <a:latin typeface="+mj-lt"/>
              </a:rPr>
              <a:t>hơn</a:t>
            </a:r>
            <a:r>
              <a:rPr lang="en-US" sz="2400" dirty="0">
                <a:latin typeface="+mj-lt"/>
              </a:rPr>
              <a:t>, </a:t>
            </a:r>
            <a:r>
              <a:rPr lang="en-US" sz="2400" dirty="0" err="1">
                <a:latin typeface="+mj-lt"/>
              </a:rPr>
              <a:t>núp</a:t>
            </a:r>
            <a:r>
              <a:rPr lang="en-US" sz="2400" dirty="0">
                <a:latin typeface="+mj-lt"/>
              </a:rPr>
              <a:t> </a:t>
            </a:r>
            <a:r>
              <a:rPr lang="en-US" sz="2400" dirty="0" err="1">
                <a:latin typeface="+mj-lt"/>
              </a:rPr>
              <a:t>saukhoong</a:t>
            </a:r>
            <a:r>
              <a:rPr lang="en-US" sz="2400" dirty="0">
                <a:latin typeface="+mj-lt"/>
              </a:rPr>
              <a:t> </a:t>
            </a:r>
            <a:r>
              <a:rPr lang="en-US" sz="2400" dirty="0" err="1">
                <a:latin typeface="+mj-lt"/>
              </a:rPr>
              <a:t>gian</a:t>
            </a:r>
            <a:r>
              <a:rPr lang="en-US" sz="2400" dirty="0">
                <a:latin typeface="+mj-lt"/>
              </a:rPr>
              <a:t> </a:t>
            </a:r>
            <a:r>
              <a:rPr lang="en-US" sz="2400" dirty="0" err="1">
                <a:latin typeface="+mj-lt"/>
              </a:rPr>
              <a:t>ảo</a:t>
            </a:r>
            <a:r>
              <a:rPr lang="en-US" sz="2400" dirty="0">
                <a:latin typeface="+mj-lt"/>
              </a:rPr>
              <a:t> </a:t>
            </a:r>
            <a:r>
              <a:rPr lang="en-US" sz="2400" dirty="0" err="1">
                <a:latin typeface="+mj-lt"/>
              </a:rPr>
              <a:t>với</a:t>
            </a:r>
            <a:r>
              <a:rPr lang="en-US" sz="2400" dirty="0">
                <a:latin typeface="+mj-lt"/>
              </a:rPr>
              <a:t> </a:t>
            </a:r>
            <a:r>
              <a:rPr lang="en-US" sz="2400" dirty="0" err="1">
                <a:latin typeface="+mj-lt"/>
              </a:rPr>
              <a:t>những</a:t>
            </a:r>
            <a:r>
              <a:rPr lang="en-US" sz="2400" dirty="0">
                <a:latin typeface="+mj-lt"/>
              </a:rPr>
              <a:t> </a:t>
            </a:r>
            <a:r>
              <a:rPr lang="en-US" sz="2400" dirty="0" err="1">
                <a:latin typeface="+mj-lt"/>
              </a:rPr>
              <a:t>giao</a:t>
            </a:r>
            <a:r>
              <a:rPr lang="en-US" sz="2400" dirty="0">
                <a:latin typeface="+mj-lt"/>
              </a:rPr>
              <a:t> </a:t>
            </a:r>
            <a:r>
              <a:rPr lang="en-US" sz="2400" dirty="0" err="1">
                <a:latin typeface="+mj-lt"/>
              </a:rPr>
              <a:t>tiếp</a:t>
            </a:r>
            <a:r>
              <a:rPr lang="en-US" sz="2400" dirty="0">
                <a:latin typeface="+mj-lt"/>
              </a:rPr>
              <a:t> </a:t>
            </a:r>
            <a:r>
              <a:rPr lang="en-US" sz="2400" dirty="0" err="1">
                <a:latin typeface="+mj-lt"/>
              </a:rPr>
              <a:t>không</a:t>
            </a:r>
            <a:r>
              <a:rPr lang="en-US" sz="2400" dirty="0">
                <a:latin typeface="+mj-lt"/>
              </a:rPr>
              <a:t> </a:t>
            </a:r>
            <a:r>
              <a:rPr lang="en-US" sz="2400" dirty="0" err="1">
                <a:latin typeface="+mj-lt"/>
              </a:rPr>
              <a:t>chân</a:t>
            </a:r>
            <a:r>
              <a:rPr lang="en-US" sz="2400" dirty="0">
                <a:latin typeface="+mj-lt"/>
              </a:rPr>
              <a:t> </a:t>
            </a:r>
            <a:r>
              <a:rPr lang="en-US" sz="2400" dirty="0" err="1">
                <a:latin typeface="+mj-lt"/>
              </a:rPr>
              <a:t>thực</a:t>
            </a:r>
            <a:r>
              <a:rPr lang="en-US" sz="2400" dirty="0">
                <a:latin typeface="+mj-lt"/>
              </a:rPr>
              <a:t>, </a:t>
            </a:r>
            <a:r>
              <a:rPr lang="en-US" sz="2400" dirty="0" err="1">
                <a:latin typeface="+mj-lt"/>
              </a:rPr>
              <a:t>sống</a:t>
            </a:r>
            <a:r>
              <a:rPr lang="en-US" sz="2400" dirty="0">
                <a:latin typeface="+mj-lt"/>
              </a:rPr>
              <a:t> </a:t>
            </a:r>
            <a:r>
              <a:rPr lang="en-US" sz="2400" dirty="0" err="1">
                <a:latin typeface="+mj-lt"/>
              </a:rPr>
              <a:t>thờ</a:t>
            </a:r>
            <a:r>
              <a:rPr lang="en-US" sz="2400" dirty="0">
                <a:latin typeface="+mj-lt"/>
              </a:rPr>
              <a:t> ơ, </a:t>
            </a:r>
            <a:r>
              <a:rPr lang="en-US" sz="2400" dirty="0" err="1">
                <a:latin typeface="+mj-lt"/>
              </a:rPr>
              <a:t>vô</a:t>
            </a:r>
            <a:r>
              <a:rPr lang="en-US" sz="2400" dirty="0">
                <a:latin typeface="+mj-lt"/>
              </a:rPr>
              <a:t> </a:t>
            </a:r>
            <a:r>
              <a:rPr lang="en-US" sz="2400" dirty="0" err="1">
                <a:latin typeface="+mj-lt"/>
              </a:rPr>
              <a:t>cảm</a:t>
            </a:r>
            <a:r>
              <a:rPr lang="en-US" sz="2400" dirty="0">
                <a:latin typeface="+mj-lt"/>
              </a:rPr>
              <a:t> </a:t>
            </a:r>
            <a:r>
              <a:rPr lang="en-US" sz="2400" dirty="0" err="1">
                <a:latin typeface="+mj-lt"/>
              </a:rPr>
              <a:t>cho</a:t>
            </a:r>
            <a:r>
              <a:rPr lang="en-US" sz="2400" dirty="0">
                <a:latin typeface="+mj-lt"/>
              </a:rPr>
              <a:t> </a:t>
            </a:r>
            <a:r>
              <a:rPr lang="en-US" sz="2400" dirty="0" err="1">
                <a:latin typeface="+mj-lt"/>
              </a:rPr>
              <a:t>nên</a:t>
            </a:r>
            <a:r>
              <a:rPr lang="en-US" sz="2400" dirty="0">
                <a:latin typeface="+mj-lt"/>
              </a:rPr>
              <a:t> </a:t>
            </a:r>
            <a:r>
              <a:rPr lang="en-US" sz="2400" dirty="0" err="1">
                <a:latin typeface="+mj-lt"/>
              </a:rPr>
              <a:t>chúng</a:t>
            </a:r>
            <a:r>
              <a:rPr lang="en-US" sz="2400" dirty="0">
                <a:latin typeface="+mj-lt"/>
              </a:rPr>
              <a:t> ta </a:t>
            </a:r>
            <a:r>
              <a:rPr lang="en-US" sz="2400" dirty="0" err="1">
                <a:latin typeface="+mj-lt"/>
              </a:rPr>
              <a:t>càng</a:t>
            </a:r>
            <a:r>
              <a:rPr lang="en-US" sz="2400" dirty="0">
                <a:latin typeface="+mj-lt"/>
              </a:rPr>
              <a:t> </a:t>
            </a:r>
            <a:r>
              <a:rPr lang="en-US" sz="2400" dirty="0" err="1">
                <a:latin typeface="+mj-lt"/>
              </a:rPr>
              <a:t>cần</a:t>
            </a:r>
            <a:r>
              <a:rPr lang="en-US" sz="2400" dirty="0">
                <a:latin typeface="+mj-lt"/>
              </a:rPr>
              <a:t> </a:t>
            </a:r>
            <a:r>
              <a:rPr lang="en-US" sz="2400" dirty="0" err="1">
                <a:latin typeface="+mj-lt"/>
              </a:rPr>
              <a:t>thiết</a:t>
            </a:r>
            <a:r>
              <a:rPr lang="en-US" sz="2400" dirty="0">
                <a:latin typeface="+mj-lt"/>
              </a:rPr>
              <a:t> </a:t>
            </a:r>
            <a:r>
              <a:rPr lang="en-US" sz="2400" dirty="0" err="1">
                <a:latin typeface="+mj-lt"/>
              </a:rPr>
              <a:t>phải</a:t>
            </a:r>
            <a:r>
              <a:rPr lang="en-US" sz="2400" dirty="0">
                <a:latin typeface="+mj-lt"/>
              </a:rPr>
              <a:t> </a:t>
            </a:r>
            <a:r>
              <a:rPr lang="en-US" sz="2400" dirty="0" err="1">
                <a:latin typeface="+mj-lt"/>
              </a:rPr>
              <a:t>giữu</a:t>
            </a:r>
            <a:r>
              <a:rPr lang="en-US" sz="2400" dirty="0">
                <a:latin typeface="+mj-lt"/>
              </a:rPr>
              <a:t> </a:t>
            </a:r>
            <a:r>
              <a:rPr lang="en-US" sz="2400" dirty="0" err="1">
                <a:latin typeface="+mj-lt"/>
              </a:rPr>
              <a:t>vững</a:t>
            </a:r>
            <a:r>
              <a:rPr lang="en-US" sz="2400" dirty="0">
                <a:latin typeface="+mj-lt"/>
              </a:rPr>
              <a:t> long </a:t>
            </a:r>
            <a:r>
              <a:rPr lang="en-US" sz="2400" dirty="0" err="1">
                <a:latin typeface="+mj-lt"/>
              </a:rPr>
              <a:t>trắc</a:t>
            </a:r>
            <a:r>
              <a:rPr lang="en-US" sz="2400" dirty="0">
                <a:latin typeface="+mj-lt"/>
              </a:rPr>
              <a:t> </a:t>
            </a:r>
            <a:r>
              <a:rPr lang="en-US" sz="2400" dirty="0" err="1">
                <a:latin typeface="+mj-lt"/>
              </a:rPr>
              <a:t>ẩn</a:t>
            </a:r>
            <a:r>
              <a:rPr lang="en-US" sz="2400" dirty="0">
                <a:latin typeface="+mj-lt"/>
              </a:rPr>
              <a:t> </a:t>
            </a:r>
            <a:r>
              <a:rPr lang="en-US" sz="2400" dirty="0" err="1">
                <a:latin typeface="+mj-lt"/>
              </a:rPr>
              <a:t>trong</a:t>
            </a:r>
            <a:r>
              <a:rPr lang="en-US" sz="2400" dirty="0">
                <a:latin typeface="+mj-lt"/>
              </a:rPr>
              <a:t> </a:t>
            </a:r>
            <a:r>
              <a:rPr lang="en-US" sz="2400" dirty="0" err="1">
                <a:latin typeface="+mj-lt"/>
              </a:rPr>
              <a:t>cuộc</a:t>
            </a:r>
            <a:r>
              <a:rPr lang="en-US" sz="2400" dirty="0">
                <a:latin typeface="+mj-lt"/>
              </a:rPr>
              <a:t> </a:t>
            </a:r>
            <a:r>
              <a:rPr lang="en-US" sz="2400" dirty="0" err="1">
                <a:latin typeface="+mj-lt"/>
              </a:rPr>
              <a:t>sống</a:t>
            </a:r>
            <a:r>
              <a:rPr lang="en-US" sz="2400" dirty="0">
                <a:latin typeface="+mj-lt"/>
              </a:rPr>
              <a:t> </a:t>
            </a:r>
            <a:r>
              <a:rPr lang="en-US" sz="2400" dirty="0" err="1">
                <a:latin typeface="+mj-lt"/>
              </a:rPr>
              <a:t>này</a:t>
            </a:r>
            <a:r>
              <a:rPr lang="en-US" sz="2400" dirty="0">
                <a:latin typeface="+mj-lt"/>
              </a:rPr>
              <a:t>. </a:t>
            </a:r>
            <a:endParaRPr lang="en-US" sz="2400" dirty="0"/>
          </a:p>
        </p:txBody>
      </p:sp>
    </p:spTree>
    <p:extLst>
      <p:ext uri="{BB962C8B-B14F-4D97-AF65-F5344CB8AC3E}">
        <p14:creationId xmlns:p14="http://schemas.microsoft.com/office/powerpoint/2010/main" xmlns="" val="2088569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80">
                                          <p:stCondLst>
                                            <p:cond delay="0"/>
                                          </p:stCondLst>
                                        </p:cTn>
                                        <p:tgtEl>
                                          <p:spTgt spid="15"/>
                                        </p:tgtEl>
                                      </p:cBhvr>
                                    </p:animEffect>
                                    <p:anim calcmode="lin" valueType="num">
                                      <p:cBhvr>
                                        <p:cTn id="8"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13" dur="26">
                                          <p:stCondLst>
                                            <p:cond delay="650"/>
                                          </p:stCondLst>
                                        </p:cTn>
                                        <p:tgtEl>
                                          <p:spTgt spid="15"/>
                                        </p:tgtEl>
                                      </p:cBhvr>
                                      <p:to x="100000" y="60000"/>
                                    </p:animScale>
                                    <p:animScale>
                                      <p:cBhvr>
                                        <p:cTn id="14" dur="166" decel="50000">
                                          <p:stCondLst>
                                            <p:cond delay="676"/>
                                          </p:stCondLst>
                                        </p:cTn>
                                        <p:tgtEl>
                                          <p:spTgt spid="15"/>
                                        </p:tgtEl>
                                      </p:cBhvr>
                                      <p:to x="100000" y="100000"/>
                                    </p:animScale>
                                    <p:animScale>
                                      <p:cBhvr>
                                        <p:cTn id="15" dur="26">
                                          <p:stCondLst>
                                            <p:cond delay="1312"/>
                                          </p:stCondLst>
                                        </p:cTn>
                                        <p:tgtEl>
                                          <p:spTgt spid="15"/>
                                        </p:tgtEl>
                                      </p:cBhvr>
                                      <p:to x="100000" y="80000"/>
                                    </p:animScale>
                                    <p:animScale>
                                      <p:cBhvr>
                                        <p:cTn id="16" dur="166" decel="50000">
                                          <p:stCondLst>
                                            <p:cond delay="1338"/>
                                          </p:stCondLst>
                                        </p:cTn>
                                        <p:tgtEl>
                                          <p:spTgt spid="15"/>
                                        </p:tgtEl>
                                      </p:cBhvr>
                                      <p:to x="100000" y="100000"/>
                                    </p:animScale>
                                    <p:animScale>
                                      <p:cBhvr>
                                        <p:cTn id="17" dur="26">
                                          <p:stCondLst>
                                            <p:cond delay="1642"/>
                                          </p:stCondLst>
                                        </p:cTn>
                                        <p:tgtEl>
                                          <p:spTgt spid="15"/>
                                        </p:tgtEl>
                                      </p:cBhvr>
                                      <p:to x="100000" y="90000"/>
                                    </p:animScale>
                                    <p:animScale>
                                      <p:cBhvr>
                                        <p:cTn id="18" dur="166" decel="50000">
                                          <p:stCondLst>
                                            <p:cond delay="1668"/>
                                          </p:stCondLst>
                                        </p:cTn>
                                        <p:tgtEl>
                                          <p:spTgt spid="15"/>
                                        </p:tgtEl>
                                      </p:cBhvr>
                                      <p:to x="100000" y="100000"/>
                                    </p:animScale>
                                    <p:animScale>
                                      <p:cBhvr>
                                        <p:cTn id="19" dur="26">
                                          <p:stCondLst>
                                            <p:cond delay="1808"/>
                                          </p:stCondLst>
                                        </p:cTn>
                                        <p:tgtEl>
                                          <p:spTgt spid="15"/>
                                        </p:tgtEl>
                                      </p:cBhvr>
                                      <p:to x="100000" y="95000"/>
                                    </p:animScale>
                                    <p:animScale>
                                      <p:cBhvr>
                                        <p:cTn id="20" dur="166" decel="50000">
                                          <p:stCondLst>
                                            <p:cond delay="1834"/>
                                          </p:stCondLst>
                                        </p:cTn>
                                        <p:tgtEl>
                                          <p:spTgt spid="1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58751" y="91128"/>
            <a:ext cx="9036496" cy="1508103"/>
          </a:xfrm>
          <a:prstGeom prst="rect">
            <a:avLst/>
          </a:prstGeom>
          <a:noFill/>
        </p:spPr>
        <p:txBody>
          <a:bodyPr wrap="square" lIns="91438" tIns="45719" rIns="91438" bIns="45719" rtlCol="0">
            <a:spAutoFit/>
          </a:bodyPr>
          <a:lstStyle/>
          <a:p>
            <a:pPr algn="just"/>
            <a:r>
              <a:rPr lang="en-US" sz="2400" b="1" u="sng" dirty="0">
                <a:solidFill>
                  <a:srgbClr val="00B0F0"/>
                </a:solidFill>
              </a:rPr>
              <a:t>BT 2:</a:t>
            </a:r>
            <a:r>
              <a:rPr lang="en-US" dirty="0">
                <a:solidFill>
                  <a:srgbClr val="00B0F0"/>
                </a:solidFill>
              </a:rPr>
              <a:t> </a:t>
            </a:r>
            <a:r>
              <a:rPr lang="en-US" sz="2400" dirty="0">
                <a:solidFill>
                  <a:srgbClr val="00B0F0"/>
                </a:solidFill>
              </a:rPr>
              <a:t>Qua </a:t>
            </a:r>
            <a:r>
              <a:rPr lang="en-US" sz="2400" dirty="0" err="1">
                <a:solidFill>
                  <a:srgbClr val="00B0F0"/>
                </a:solidFill>
              </a:rPr>
              <a:t>hai</a:t>
            </a:r>
            <a:r>
              <a:rPr lang="en-US" sz="2400" dirty="0">
                <a:solidFill>
                  <a:srgbClr val="00B0F0"/>
                </a:solidFill>
              </a:rPr>
              <a:t> VB </a:t>
            </a:r>
            <a:r>
              <a:rPr lang="en-US" sz="2400" i="1" dirty="0" err="1">
                <a:solidFill>
                  <a:srgbClr val="00B0F0"/>
                </a:solidFill>
              </a:rPr>
              <a:t>Tức</a:t>
            </a:r>
            <a:r>
              <a:rPr lang="en-US" sz="2400" i="1" dirty="0">
                <a:solidFill>
                  <a:srgbClr val="00B0F0"/>
                </a:solidFill>
              </a:rPr>
              <a:t> </a:t>
            </a:r>
            <a:r>
              <a:rPr lang="en-US" sz="2400" i="1" dirty="0" err="1">
                <a:solidFill>
                  <a:srgbClr val="00B0F0"/>
                </a:solidFill>
              </a:rPr>
              <a:t>nước</a:t>
            </a:r>
            <a:r>
              <a:rPr lang="en-US" sz="2400" i="1" dirty="0">
                <a:solidFill>
                  <a:srgbClr val="00B0F0"/>
                </a:solidFill>
              </a:rPr>
              <a:t> </a:t>
            </a:r>
            <a:r>
              <a:rPr lang="en-US" sz="2400" i="1" dirty="0" err="1">
                <a:solidFill>
                  <a:srgbClr val="00B0F0"/>
                </a:solidFill>
              </a:rPr>
              <a:t>vỡ</a:t>
            </a:r>
            <a:r>
              <a:rPr lang="en-US" sz="2400" i="1" dirty="0">
                <a:solidFill>
                  <a:srgbClr val="00B0F0"/>
                </a:solidFill>
              </a:rPr>
              <a:t> </a:t>
            </a:r>
            <a:r>
              <a:rPr lang="en-US" sz="2400" i="1" dirty="0" err="1">
                <a:solidFill>
                  <a:srgbClr val="00B0F0"/>
                </a:solidFill>
              </a:rPr>
              <a:t>bờ</a:t>
            </a:r>
            <a:r>
              <a:rPr lang="en-US" sz="2400" dirty="0">
                <a:solidFill>
                  <a:srgbClr val="00B0F0"/>
                </a:solidFill>
              </a:rPr>
              <a:t> </a:t>
            </a:r>
            <a:r>
              <a:rPr lang="en-US" sz="2400" dirty="0" err="1">
                <a:solidFill>
                  <a:srgbClr val="00B0F0"/>
                </a:solidFill>
              </a:rPr>
              <a:t>và</a:t>
            </a:r>
            <a:r>
              <a:rPr lang="en-US" sz="2400" i="1" dirty="0">
                <a:solidFill>
                  <a:srgbClr val="00B0F0"/>
                </a:solidFill>
              </a:rPr>
              <a:t> </a:t>
            </a:r>
            <a:r>
              <a:rPr lang="en-US" sz="2400" i="1" dirty="0" err="1">
                <a:solidFill>
                  <a:srgbClr val="00B0F0"/>
                </a:solidFill>
              </a:rPr>
              <a:t>Lão</a:t>
            </a:r>
            <a:r>
              <a:rPr lang="en-US" sz="2400" i="1" dirty="0">
                <a:solidFill>
                  <a:srgbClr val="00B0F0"/>
                </a:solidFill>
              </a:rPr>
              <a:t> </a:t>
            </a:r>
            <a:r>
              <a:rPr lang="en-US" sz="2400" i="1" dirty="0" err="1">
                <a:solidFill>
                  <a:srgbClr val="00B0F0"/>
                </a:solidFill>
              </a:rPr>
              <a:t>Hạc</a:t>
            </a:r>
            <a:r>
              <a:rPr lang="en-US" sz="2400" dirty="0">
                <a:solidFill>
                  <a:srgbClr val="00B0F0"/>
                </a:solidFill>
              </a:rPr>
              <a:t>, </a:t>
            </a:r>
            <a:r>
              <a:rPr lang="en-US" sz="2400" dirty="0" err="1">
                <a:solidFill>
                  <a:srgbClr val="00B0F0"/>
                </a:solidFill>
              </a:rPr>
              <a:t>em</a:t>
            </a:r>
            <a:r>
              <a:rPr lang="en-US" sz="2400" dirty="0">
                <a:solidFill>
                  <a:srgbClr val="00B0F0"/>
                </a:solidFill>
              </a:rPr>
              <a:t> </a:t>
            </a:r>
            <a:r>
              <a:rPr lang="en-US" sz="2400" dirty="0" err="1">
                <a:solidFill>
                  <a:srgbClr val="00B0F0"/>
                </a:solidFill>
              </a:rPr>
              <a:t>hiểu</a:t>
            </a:r>
            <a:r>
              <a:rPr lang="en-US" sz="2400" dirty="0">
                <a:solidFill>
                  <a:srgbClr val="00B0F0"/>
                </a:solidFill>
              </a:rPr>
              <a:t> </a:t>
            </a:r>
            <a:r>
              <a:rPr lang="en-US" sz="2400" dirty="0" err="1">
                <a:solidFill>
                  <a:srgbClr val="00B0F0"/>
                </a:solidFill>
              </a:rPr>
              <a:t>thế</a:t>
            </a:r>
            <a:r>
              <a:rPr lang="en-US" sz="2400" dirty="0">
                <a:solidFill>
                  <a:srgbClr val="00B0F0"/>
                </a:solidFill>
              </a:rPr>
              <a:t> </a:t>
            </a:r>
            <a:r>
              <a:rPr lang="en-US" sz="2400" dirty="0" err="1">
                <a:solidFill>
                  <a:srgbClr val="00B0F0"/>
                </a:solidFill>
              </a:rPr>
              <a:t>nào</a:t>
            </a:r>
            <a:r>
              <a:rPr lang="en-US" sz="2400" dirty="0">
                <a:solidFill>
                  <a:srgbClr val="00B0F0"/>
                </a:solidFill>
              </a:rPr>
              <a:t> </a:t>
            </a:r>
            <a:r>
              <a:rPr lang="en-US" sz="2400" dirty="0" err="1">
                <a:solidFill>
                  <a:srgbClr val="00B0F0"/>
                </a:solidFill>
              </a:rPr>
              <a:t>về</a:t>
            </a:r>
            <a:r>
              <a:rPr lang="en-US" sz="2400" dirty="0">
                <a:solidFill>
                  <a:srgbClr val="00B0F0"/>
                </a:solidFill>
              </a:rPr>
              <a:t> </a:t>
            </a:r>
            <a:r>
              <a:rPr lang="en-US" sz="2400" dirty="0" err="1">
                <a:solidFill>
                  <a:srgbClr val="00B0F0"/>
                </a:solidFill>
              </a:rPr>
              <a:t>cuộc</a:t>
            </a:r>
            <a:r>
              <a:rPr lang="en-US" sz="2400" dirty="0">
                <a:solidFill>
                  <a:srgbClr val="00B0F0"/>
                </a:solidFill>
              </a:rPr>
              <a:t> </a:t>
            </a:r>
            <a:r>
              <a:rPr lang="en-US" sz="2400" dirty="0" err="1">
                <a:solidFill>
                  <a:srgbClr val="00B0F0"/>
                </a:solidFill>
              </a:rPr>
              <a:t>đời</a:t>
            </a:r>
            <a:r>
              <a:rPr lang="en-US" sz="2400" dirty="0">
                <a:solidFill>
                  <a:srgbClr val="00B0F0"/>
                </a:solidFill>
              </a:rPr>
              <a:t> </a:t>
            </a:r>
            <a:r>
              <a:rPr lang="en-US" sz="2400" dirty="0" err="1">
                <a:solidFill>
                  <a:srgbClr val="00B0F0"/>
                </a:solidFill>
              </a:rPr>
              <a:t>và</a:t>
            </a:r>
            <a:r>
              <a:rPr lang="en-US" sz="2400" dirty="0">
                <a:solidFill>
                  <a:srgbClr val="00B0F0"/>
                </a:solidFill>
              </a:rPr>
              <a:t> </a:t>
            </a:r>
            <a:r>
              <a:rPr lang="en-US" sz="2400" dirty="0" err="1">
                <a:solidFill>
                  <a:srgbClr val="00B0F0"/>
                </a:solidFill>
              </a:rPr>
              <a:t>tính</a:t>
            </a:r>
            <a:r>
              <a:rPr lang="en-US" sz="2400" dirty="0">
                <a:solidFill>
                  <a:srgbClr val="00B0F0"/>
                </a:solidFill>
              </a:rPr>
              <a:t> </a:t>
            </a:r>
            <a:r>
              <a:rPr lang="en-US" sz="2400" dirty="0" err="1">
                <a:solidFill>
                  <a:srgbClr val="00B0F0"/>
                </a:solidFill>
              </a:rPr>
              <a:t>cách</a:t>
            </a:r>
            <a:r>
              <a:rPr lang="en-US" sz="2400" dirty="0">
                <a:solidFill>
                  <a:srgbClr val="00B0F0"/>
                </a:solidFill>
              </a:rPr>
              <a:t> </a:t>
            </a:r>
            <a:r>
              <a:rPr lang="en-US" sz="2400" dirty="0" err="1">
                <a:solidFill>
                  <a:srgbClr val="00B0F0"/>
                </a:solidFill>
              </a:rPr>
              <a:t>của</a:t>
            </a:r>
            <a:r>
              <a:rPr lang="en-US" sz="2400" dirty="0">
                <a:solidFill>
                  <a:srgbClr val="00B0F0"/>
                </a:solidFill>
              </a:rPr>
              <a:t> </a:t>
            </a:r>
            <a:r>
              <a:rPr lang="en-US" sz="2400" dirty="0" err="1">
                <a:solidFill>
                  <a:srgbClr val="00B0F0"/>
                </a:solidFill>
              </a:rPr>
              <a:t>người</a:t>
            </a:r>
            <a:r>
              <a:rPr lang="en-US" sz="2400" dirty="0">
                <a:solidFill>
                  <a:srgbClr val="00B0F0"/>
                </a:solidFill>
              </a:rPr>
              <a:t> </a:t>
            </a:r>
            <a:r>
              <a:rPr lang="en-US" sz="2400" dirty="0" err="1">
                <a:solidFill>
                  <a:srgbClr val="00B0F0"/>
                </a:solidFill>
              </a:rPr>
              <a:t>nông</a:t>
            </a:r>
            <a:r>
              <a:rPr lang="en-US" sz="2400" dirty="0">
                <a:solidFill>
                  <a:srgbClr val="00B0F0"/>
                </a:solidFill>
              </a:rPr>
              <a:t> </a:t>
            </a:r>
            <a:r>
              <a:rPr lang="en-US" sz="2400" dirty="0" err="1">
                <a:solidFill>
                  <a:srgbClr val="00B0F0"/>
                </a:solidFill>
              </a:rPr>
              <a:t>dân</a:t>
            </a:r>
            <a:r>
              <a:rPr lang="en-US" sz="2400" dirty="0">
                <a:solidFill>
                  <a:srgbClr val="00B0F0"/>
                </a:solidFill>
              </a:rPr>
              <a:t> </a:t>
            </a:r>
            <a:r>
              <a:rPr lang="en-US" sz="2400" dirty="0" err="1">
                <a:solidFill>
                  <a:srgbClr val="00B0F0"/>
                </a:solidFill>
              </a:rPr>
              <a:t>trong</a:t>
            </a:r>
            <a:r>
              <a:rPr lang="en-US" sz="2400" dirty="0">
                <a:solidFill>
                  <a:srgbClr val="00B0F0"/>
                </a:solidFill>
              </a:rPr>
              <a:t> </a:t>
            </a:r>
            <a:r>
              <a:rPr lang="en-US" sz="2400" dirty="0" err="1">
                <a:solidFill>
                  <a:srgbClr val="00B0F0"/>
                </a:solidFill>
              </a:rPr>
              <a:t>xã</a:t>
            </a:r>
            <a:r>
              <a:rPr lang="en-US" sz="2400" dirty="0">
                <a:solidFill>
                  <a:srgbClr val="00B0F0"/>
                </a:solidFill>
              </a:rPr>
              <a:t> </a:t>
            </a:r>
            <a:r>
              <a:rPr lang="en-US" sz="2400" dirty="0" err="1">
                <a:solidFill>
                  <a:srgbClr val="00B0F0"/>
                </a:solidFill>
              </a:rPr>
              <a:t>hội</a:t>
            </a:r>
            <a:r>
              <a:rPr lang="en-US" sz="2400" dirty="0">
                <a:solidFill>
                  <a:srgbClr val="00B0F0"/>
                </a:solidFill>
              </a:rPr>
              <a:t> </a:t>
            </a:r>
            <a:r>
              <a:rPr lang="en-US" sz="2400" dirty="0" err="1">
                <a:solidFill>
                  <a:srgbClr val="00B0F0"/>
                </a:solidFill>
              </a:rPr>
              <a:t>cũ</a:t>
            </a:r>
            <a:r>
              <a:rPr lang="en-US" sz="2400" dirty="0">
                <a:solidFill>
                  <a:srgbClr val="00B0F0"/>
                </a:solidFill>
              </a:rPr>
              <a:t>?</a:t>
            </a:r>
            <a:endParaRPr lang="en-US" dirty="0">
              <a:solidFill>
                <a:srgbClr val="00B0F0"/>
              </a:solidFill>
            </a:endParaRPr>
          </a:p>
          <a:p>
            <a:endParaRPr lang="en-US" sz="2400" b="1" dirty="0"/>
          </a:p>
          <a:p>
            <a:endParaRPr lang="en-US" sz="2000" b="1" u="sng" dirty="0"/>
          </a:p>
        </p:txBody>
      </p:sp>
      <p:sp>
        <p:nvSpPr>
          <p:cNvPr id="15" name="Rectangle 14"/>
          <p:cNvSpPr/>
          <p:nvPr/>
        </p:nvSpPr>
        <p:spPr>
          <a:xfrm>
            <a:off x="51955" y="845180"/>
            <a:ext cx="9036496" cy="3970318"/>
          </a:xfrm>
          <a:prstGeom prst="rect">
            <a:avLst/>
          </a:prstGeom>
          <a:ln w="38100">
            <a:solidFill>
              <a:schemeClr val="accent5">
                <a:lumMod val="75000"/>
              </a:schemeClr>
            </a:solidFill>
          </a:ln>
        </p:spPr>
        <p:txBody>
          <a:bodyPr wrap="square">
            <a:spAutoFit/>
          </a:bodyPr>
          <a:lstStyle/>
          <a:p>
            <a:r>
              <a:rPr lang="en-US" i="1" u="sng" dirty="0" err="1">
                <a:solidFill>
                  <a:srgbClr val="0070C0"/>
                </a:solidFill>
                <a:latin typeface="+mj-lt"/>
              </a:rPr>
              <a:t>Gợi</a:t>
            </a:r>
            <a:r>
              <a:rPr lang="en-US" i="1" u="sng" dirty="0">
                <a:solidFill>
                  <a:srgbClr val="0070C0"/>
                </a:solidFill>
                <a:latin typeface="+mj-lt"/>
              </a:rPr>
              <a:t> ý:</a:t>
            </a:r>
          </a:p>
          <a:p>
            <a:r>
              <a:rPr lang="en-US" dirty="0"/>
              <a:t>*</a:t>
            </a:r>
            <a:r>
              <a:rPr lang="en-US" b="1" dirty="0"/>
              <a:t>VB </a:t>
            </a:r>
            <a:r>
              <a:rPr lang="en-US" b="1" dirty="0" err="1"/>
              <a:t>Tức</a:t>
            </a:r>
            <a:r>
              <a:rPr lang="en-US" b="1" dirty="0"/>
              <a:t> </a:t>
            </a:r>
            <a:r>
              <a:rPr lang="en-US" b="1" dirty="0" err="1"/>
              <a:t>nước</a:t>
            </a:r>
            <a:r>
              <a:rPr lang="en-US" b="1" dirty="0"/>
              <a:t> </a:t>
            </a:r>
            <a:r>
              <a:rPr lang="en-US" b="1" dirty="0" err="1"/>
              <a:t>vỡ</a:t>
            </a:r>
            <a:r>
              <a:rPr lang="en-US" b="1" dirty="0"/>
              <a:t> </a:t>
            </a:r>
            <a:r>
              <a:rPr lang="en-US" b="1" dirty="0" err="1"/>
              <a:t>bờ</a:t>
            </a:r>
            <a:r>
              <a:rPr lang="en-US" b="1" dirty="0"/>
              <a:t> </a:t>
            </a:r>
            <a:r>
              <a:rPr lang="en-US" b="1" dirty="0" err="1"/>
              <a:t>và</a:t>
            </a:r>
            <a:r>
              <a:rPr lang="en-US" b="1" dirty="0"/>
              <a:t> </a:t>
            </a:r>
            <a:r>
              <a:rPr lang="en-US" b="1" dirty="0" err="1"/>
              <a:t>Lão</a:t>
            </a:r>
            <a:r>
              <a:rPr lang="en-US" b="1" dirty="0"/>
              <a:t> </a:t>
            </a:r>
            <a:r>
              <a:rPr lang="en-US" b="1" dirty="0" err="1"/>
              <a:t>Hạc</a:t>
            </a:r>
            <a:r>
              <a:rPr lang="en-US" i="1" dirty="0"/>
              <a:t>, </a:t>
            </a:r>
            <a:r>
              <a:rPr lang="en-US" i="1" dirty="0" err="1"/>
              <a:t>tình</a:t>
            </a:r>
            <a:r>
              <a:rPr lang="en-US" i="1" dirty="0"/>
              <a:t> </a:t>
            </a:r>
            <a:r>
              <a:rPr lang="en-US" i="1" dirty="0" err="1"/>
              <a:t>cảnh</a:t>
            </a:r>
            <a:r>
              <a:rPr lang="en-US" i="1" dirty="0"/>
              <a:t> </a:t>
            </a:r>
            <a:r>
              <a:rPr lang="en-US" i="1" dirty="0" err="1"/>
              <a:t>túng</a:t>
            </a:r>
            <a:r>
              <a:rPr lang="en-US" i="1" dirty="0"/>
              <a:t> </a:t>
            </a:r>
            <a:r>
              <a:rPr lang="en-US" i="1" dirty="0" err="1"/>
              <a:t>quẫn</a:t>
            </a:r>
            <a:r>
              <a:rPr lang="en-US" i="1" dirty="0"/>
              <a:t> </a:t>
            </a:r>
            <a:r>
              <a:rPr lang="en-US" i="1" dirty="0" err="1"/>
              <a:t>nghèo</a:t>
            </a:r>
            <a:r>
              <a:rPr lang="en-US" i="1" dirty="0"/>
              <a:t> </a:t>
            </a:r>
            <a:r>
              <a:rPr lang="en-US" i="1" dirty="0" err="1"/>
              <a:t>khổ</a:t>
            </a:r>
            <a:r>
              <a:rPr lang="en-US" i="1" dirty="0"/>
              <a:t> </a:t>
            </a:r>
            <a:r>
              <a:rPr lang="en-US" i="1" dirty="0" err="1"/>
              <a:t>cùng</a:t>
            </a:r>
            <a:r>
              <a:rPr lang="en-US" i="1" dirty="0"/>
              <a:t> </a:t>
            </a:r>
            <a:r>
              <a:rPr lang="en-US" i="1" dirty="0" err="1"/>
              <a:t>đường</a:t>
            </a:r>
            <a:r>
              <a:rPr lang="en-US" i="1" dirty="0"/>
              <a:t> </a:t>
            </a:r>
            <a:r>
              <a:rPr lang="en-US" i="1" dirty="0" err="1"/>
              <a:t>và</a:t>
            </a:r>
            <a:r>
              <a:rPr lang="en-US" i="1" dirty="0"/>
              <a:t> </a:t>
            </a:r>
            <a:r>
              <a:rPr lang="en-US" i="1" dirty="0" err="1"/>
              <a:t>tính</a:t>
            </a:r>
            <a:r>
              <a:rPr lang="en-US" i="1" dirty="0"/>
              <a:t> </a:t>
            </a:r>
            <a:r>
              <a:rPr lang="en-US" i="1" dirty="0" err="1"/>
              <a:t>cách</a:t>
            </a:r>
            <a:r>
              <a:rPr lang="en-US" i="1" dirty="0"/>
              <a:t> </a:t>
            </a:r>
            <a:r>
              <a:rPr lang="en-US" i="1" dirty="0" err="1"/>
              <a:t>của</a:t>
            </a:r>
            <a:r>
              <a:rPr lang="en-US" i="1" dirty="0"/>
              <a:t> </a:t>
            </a:r>
            <a:r>
              <a:rPr lang="en-US" i="1" dirty="0" err="1"/>
              <a:t>tầng</a:t>
            </a:r>
            <a:r>
              <a:rPr lang="en-US" i="1" dirty="0"/>
              <a:t> </a:t>
            </a:r>
            <a:r>
              <a:rPr lang="en-US" i="1" dirty="0" err="1"/>
              <a:t>lớp</a:t>
            </a:r>
            <a:r>
              <a:rPr lang="en-US" i="1" dirty="0"/>
              <a:t> </a:t>
            </a:r>
            <a:r>
              <a:rPr lang="en-US" i="1" dirty="0" err="1"/>
              <a:t>nông</a:t>
            </a:r>
            <a:r>
              <a:rPr lang="en-US" i="1" dirty="0"/>
              <a:t> </a:t>
            </a:r>
            <a:r>
              <a:rPr lang="en-US" i="1" dirty="0" err="1"/>
              <a:t>dân</a:t>
            </a:r>
            <a:r>
              <a:rPr lang="en-US" i="1" dirty="0"/>
              <a:t> </a:t>
            </a:r>
            <a:r>
              <a:rPr lang="en-US" i="1" dirty="0" err="1"/>
              <a:t>bần</a:t>
            </a:r>
            <a:r>
              <a:rPr lang="en-US" i="1" dirty="0"/>
              <a:t> </a:t>
            </a:r>
            <a:r>
              <a:rPr lang="en-US" i="1" dirty="0" err="1"/>
              <a:t>cùng</a:t>
            </a:r>
            <a:r>
              <a:rPr lang="en-US" i="1" dirty="0"/>
              <a:t> </a:t>
            </a:r>
            <a:r>
              <a:rPr lang="en-US" i="1" dirty="0" err="1"/>
              <a:t>trong</a:t>
            </a:r>
            <a:r>
              <a:rPr lang="en-US" i="1" dirty="0"/>
              <a:t> </a:t>
            </a:r>
            <a:r>
              <a:rPr lang="en-US" i="1" dirty="0" err="1"/>
              <a:t>xã</a:t>
            </a:r>
            <a:r>
              <a:rPr lang="en-US" i="1" dirty="0"/>
              <a:t> </a:t>
            </a:r>
            <a:r>
              <a:rPr lang="en-US" i="1" dirty="0" err="1"/>
              <a:t>hội</a:t>
            </a:r>
            <a:r>
              <a:rPr lang="en-US" i="1" dirty="0"/>
              <a:t> </a:t>
            </a:r>
            <a:r>
              <a:rPr lang="en-US" i="1" dirty="0" err="1"/>
              <a:t>thực</a:t>
            </a:r>
            <a:r>
              <a:rPr lang="en-US" i="1" dirty="0"/>
              <a:t> </a:t>
            </a:r>
            <a:r>
              <a:rPr lang="en-US" i="1" dirty="0" err="1"/>
              <a:t>dân</a:t>
            </a:r>
            <a:r>
              <a:rPr lang="en-US" i="1" dirty="0"/>
              <a:t> </a:t>
            </a:r>
            <a:r>
              <a:rPr lang="en-US" i="1" dirty="0" err="1"/>
              <a:t>nửa</a:t>
            </a:r>
            <a:r>
              <a:rPr lang="en-US" i="1" dirty="0"/>
              <a:t> </a:t>
            </a:r>
            <a:r>
              <a:rPr lang="en-US" i="1" dirty="0" err="1"/>
              <a:t>phong</a:t>
            </a:r>
            <a:r>
              <a:rPr lang="en-US" i="1" dirty="0"/>
              <a:t> </a:t>
            </a:r>
            <a:r>
              <a:rPr lang="en-US" i="1" dirty="0" err="1"/>
              <a:t>kiến</a:t>
            </a:r>
            <a:r>
              <a:rPr lang="en-US" i="1" dirty="0"/>
              <a:t>.</a:t>
            </a:r>
          </a:p>
          <a:p>
            <a:r>
              <a:rPr lang="en-US" i="1" dirty="0"/>
              <a:t>-</a:t>
            </a:r>
            <a:r>
              <a:rPr lang="en-US" b="1" dirty="0" err="1"/>
              <a:t>Về</a:t>
            </a:r>
            <a:r>
              <a:rPr lang="en-US" b="1" dirty="0"/>
              <a:t> </a:t>
            </a:r>
            <a:r>
              <a:rPr lang="en-US" b="1" dirty="0" err="1"/>
              <a:t>cuộc</a:t>
            </a:r>
            <a:r>
              <a:rPr lang="en-US" b="1" dirty="0"/>
              <a:t> </a:t>
            </a:r>
            <a:r>
              <a:rPr lang="en-US" b="1" dirty="0" err="1"/>
              <a:t>đời</a:t>
            </a:r>
            <a:r>
              <a:rPr lang="en-US" b="1" dirty="0"/>
              <a:t>: </a:t>
            </a:r>
            <a:r>
              <a:rPr lang="en-US" i="1" dirty="0" err="1"/>
              <a:t>Đây</a:t>
            </a:r>
            <a:r>
              <a:rPr lang="en-US" i="1" dirty="0"/>
              <a:t> </a:t>
            </a:r>
            <a:r>
              <a:rPr lang="en-US" i="1" dirty="0" err="1"/>
              <a:t>là</a:t>
            </a:r>
            <a:r>
              <a:rPr lang="en-US" i="1" dirty="0"/>
              <a:t> </a:t>
            </a:r>
            <a:r>
              <a:rPr lang="en-US" i="1" dirty="0" err="1"/>
              <a:t>những</a:t>
            </a:r>
            <a:r>
              <a:rPr lang="en-US" i="1" dirty="0"/>
              <a:t> </a:t>
            </a:r>
            <a:r>
              <a:rPr lang="en-US" i="1" dirty="0" err="1"/>
              <a:t>số</a:t>
            </a:r>
            <a:r>
              <a:rPr lang="en-US" i="1" dirty="0"/>
              <a:t> </a:t>
            </a:r>
            <a:r>
              <a:rPr lang="en-US" i="1" dirty="0" err="1"/>
              <a:t>phận</a:t>
            </a:r>
            <a:r>
              <a:rPr lang="en-US" i="1" dirty="0"/>
              <a:t> </a:t>
            </a:r>
            <a:r>
              <a:rPr lang="en-US" i="1" dirty="0" err="1"/>
              <a:t>nghiệt</a:t>
            </a:r>
            <a:r>
              <a:rPr lang="en-US" i="1" dirty="0"/>
              <a:t> </a:t>
            </a:r>
            <a:r>
              <a:rPr lang="en-US" i="1" dirty="0" err="1"/>
              <a:t>ngã</a:t>
            </a:r>
            <a:r>
              <a:rPr lang="en-US" i="1" dirty="0"/>
              <a:t> , </a:t>
            </a:r>
            <a:r>
              <a:rPr lang="en-US" i="1" dirty="0" err="1"/>
              <a:t>thương</a:t>
            </a:r>
            <a:r>
              <a:rPr lang="en-US" i="1" dirty="0"/>
              <a:t> </a:t>
            </a:r>
            <a:r>
              <a:rPr lang="en-US" i="1" dirty="0" err="1"/>
              <a:t>tâm</a:t>
            </a:r>
            <a:r>
              <a:rPr lang="en-US" i="1" dirty="0"/>
              <a:t>, </a:t>
            </a:r>
            <a:r>
              <a:rPr lang="en-US" i="1" dirty="0" err="1"/>
              <a:t>nghèo</a:t>
            </a:r>
            <a:r>
              <a:rPr lang="en-US" i="1" dirty="0"/>
              <a:t> </a:t>
            </a:r>
            <a:r>
              <a:rPr lang="en-US" i="1" dirty="0" err="1"/>
              <a:t>khổ</a:t>
            </a:r>
            <a:r>
              <a:rPr lang="en-US" i="1" dirty="0"/>
              <a:t>, </a:t>
            </a:r>
            <a:r>
              <a:rPr lang="en-US" i="1" dirty="0" err="1"/>
              <a:t>bần</a:t>
            </a:r>
            <a:r>
              <a:rPr lang="en-US" i="1" dirty="0"/>
              <a:t> </a:t>
            </a:r>
            <a:r>
              <a:rPr lang="en-US" i="1" dirty="0" err="1"/>
              <a:t>cùng</a:t>
            </a:r>
            <a:r>
              <a:rPr lang="en-US" i="1" dirty="0"/>
              <a:t> </a:t>
            </a:r>
            <a:r>
              <a:rPr lang="en-US" i="1" dirty="0" err="1"/>
              <a:t>trong</a:t>
            </a:r>
            <a:r>
              <a:rPr lang="en-US" i="1" dirty="0"/>
              <a:t> </a:t>
            </a:r>
            <a:r>
              <a:rPr lang="en-US" i="1" dirty="0" err="1"/>
              <a:t>xã</a:t>
            </a:r>
            <a:r>
              <a:rPr lang="en-US" i="1" dirty="0"/>
              <a:t> </a:t>
            </a:r>
            <a:r>
              <a:rPr lang="en-US" i="1" dirty="0" err="1"/>
              <a:t>hội</a:t>
            </a:r>
            <a:r>
              <a:rPr lang="en-US" i="1" dirty="0"/>
              <a:t> </a:t>
            </a:r>
            <a:r>
              <a:rPr lang="en-US" i="1" dirty="0" err="1"/>
              <a:t>thực</a:t>
            </a:r>
            <a:r>
              <a:rPr lang="en-US" i="1" dirty="0"/>
              <a:t> </a:t>
            </a:r>
            <a:r>
              <a:rPr lang="en-US" i="1" dirty="0" err="1"/>
              <a:t>dân</a:t>
            </a:r>
            <a:r>
              <a:rPr lang="en-US" i="1" dirty="0"/>
              <a:t> </a:t>
            </a:r>
            <a:r>
              <a:rPr lang="en-US" i="1" dirty="0" err="1"/>
              <a:t>nửa</a:t>
            </a:r>
            <a:r>
              <a:rPr lang="en-US" i="1" dirty="0"/>
              <a:t> </a:t>
            </a:r>
            <a:r>
              <a:rPr lang="en-US" i="1" dirty="0" err="1"/>
              <a:t>phong</a:t>
            </a:r>
            <a:r>
              <a:rPr lang="en-US" i="1" dirty="0"/>
              <a:t> </a:t>
            </a:r>
            <a:r>
              <a:rPr lang="en-US" i="1" dirty="0" err="1"/>
              <a:t>kiến</a:t>
            </a:r>
            <a:r>
              <a:rPr lang="en-US" i="1" dirty="0"/>
              <a:t>, </a:t>
            </a:r>
            <a:r>
              <a:rPr lang="en-US" i="1" dirty="0" err="1"/>
              <a:t>cái</a:t>
            </a:r>
            <a:r>
              <a:rPr lang="en-US" i="1" dirty="0"/>
              <a:t> </a:t>
            </a:r>
            <a:r>
              <a:rPr lang="en-US" i="1" dirty="0" err="1"/>
              <a:t>nghèo</a:t>
            </a:r>
            <a:r>
              <a:rPr lang="en-US" i="1" dirty="0"/>
              <a:t> </a:t>
            </a:r>
            <a:r>
              <a:rPr lang="en-US" i="1" dirty="0" err="1"/>
              <a:t>khổ</a:t>
            </a:r>
            <a:r>
              <a:rPr lang="en-US" i="1" dirty="0"/>
              <a:t> </a:t>
            </a:r>
            <a:r>
              <a:rPr lang="en-US" i="1" dirty="0" err="1"/>
              <a:t>cùng</a:t>
            </a:r>
            <a:r>
              <a:rPr lang="en-US" i="1" dirty="0"/>
              <a:t> </a:t>
            </a:r>
            <a:r>
              <a:rPr lang="en-US" i="1" dirty="0" err="1"/>
              <a:t>cực</a:t>
            </a:r>
            <a:r>
              <a:rPr lang="en-US" i="1" dirty="0"/>
              <a:t> </a:t>
            </a:r>
            <a:r>
              <a:rPr lang="en-US" i="1" dirty="0" err="1"/>
              <a:t>trước</a:t>
            </a:r>
            <a:r>
              <a:rPr lang="en-US" i="1" dirty="0"/>
              <a:t> </a:t>
            </a:r>
            <a:r>
              <a:rPr lang="en-US" i="1" dirty="0" err="1"/>
              <a:t>cảnh</a:t>
            </a:r>
            <a:r>
              <a:rPr lang="en-US" i="1" dirty="0"/>
              <a:t> </a:t>
            </a:r>
            <a:r>
              <a:rPr lang="en-US" i="1" dirty="0" err="1"/>
              <a:t>sưu</a:t>
            </a:r>
            <a:r>
              <a:rPr lang="en-US" i="1" dirty="0"/>
              <a:t> </a:t>
            </a:r>
            <a:r>
              <a:rPr lang="en-US" i="1" dirty="0" err="1"/>
              <a:t>thuế</a:t>
            </a:r>
            <a:r>
              <a:rPr lang="en-US" i="1" dirty="0"/>
              <a:t> </a:t>
            </a:r>
            <a:r>
              <a:rPr lang="en-US" i="1" dirty="0" err="1"/>
              <a:t>tàn</a:t>
            </a:r>
            <a:r>
              <a:rPr lang="en-US" i="1" dirty="0"/>
              <a:t> </a:t>
            </a:r>
            <a:r>
              <a:rPr lang="en-US" i="1" dirty="0" err="1"/>
              <a:t>nhẫn</a:t>
            </a:r>
            <a:r>
              <a:rPr lang="en-US" i="1" dirty="0"/>
              <a:t> </a:t>
            </a:r>
            <a:r>
              <a:rPr lang="en-US" i="1" dirty="0" err="1"/>
              <a:t>như</a:t>
            </a:r>
            <a:r>
              <a:rPr lang="en-US" i="1" dirty="0"/>
              <a:t> </a:t>
            </a:r>
            <a:r>
              <a:rPr lang="en-US" i="1" dirty="0" err="1"/>
              <a:t>gđình</a:t>
            </a:r>
            <a:r>
              <a:rPr lang="en-US" i="1" dirty="0"/>
              <a:t> </a:t>
            </a:r>
            <a:r>
              <a:rPr lang="en-US" i="1" dirty="0" err="1"/>
              <a:t>chị</a:t>
            </a:r>
            <a:r>
              <a:rPr lang="en-US" i="1" dirty="0"/>
              <a:t> </a:t>
            </a:r>
            <a:r>
              <a:rPr lang="en-US" i="1" dirty="0" err="1"/>
              <a:t>Dậu</a:t>
            </a:r>
            <a:r>
              <a:rPr lang="en-US" i="1" dirty="0"/>
              <a:t> </a:t>
            </a:r>
            <a:r>
              <a:rPr lang="en-US" i="1" dirty="0" err="1"/>
              <a:t>phải</a:t>
            </a:r>
            <a:r>
              <a:rPr lang="en-US" i="1" dirty="0"/>
              <a:t> </a:t>
            </a:r>
            <a:r>
              <a:rPr lang="en-US" i="1" dirty="0" err="1"/>
              <a:t>bán</a:t>
            </a:r>
            <a:r>
              <a:rPr lang="en-US" i="1" dirty="0"/>
              <a:t> </a:t>
            </a:r>
            <a:r>
              <a:rPr lang="en-US" i="1" dirty="0" err="1"/>
              <a:t>chó</a:t>
            </a:r>
            <a:r>
              <a:rPr lang="en-US" i="1" dirty="0"/>
              <a:t>, </a:t>
            </a:r>
            <a:r>
              <a:rPr lang="en-US" i="1" dirty="0" err="1"/>
              <a:t>bán</a:t>
            </a:r>
            <a:r>
              <a:rPr lang="en-US" i="1" dirty="0"/>
              <a:t> con </a:t>
            </a:r>
            <a:r>
              <a:rPr lang="en-US" i="1" dirty="0" err="1"/>
              <a:t>và</a:t>
            </a:r>
            <a:r>
              <a:rPr lang="en-US" i="1" dirty="0"/>
              <a:t> </a:t>
            </a:r>
            <a:r>
              <a:rPr lang="en-US" i="1" dirty="0" err="1"/>
              <a:t>đẩy</a:t>
            </a:r>
            <a:r>
              <a:rPr lang="en-US" i="1" dirty="0"/>
              <a:t> </a:t>
            </a:r>
            <a:r>
              <a:rPr lang="en-US" i="1" dirty="0" err="1"/>
              <a:t>người</a:t>
            </a:r>
            <a:r>
              <a:rPr lang="en-US" i="1" dirty="0"/>
              <a:t> ta </a:t>
            </a:r>
            <a:r>
              <a:rPr lang="en-US" i="1" dirty="0" err="1"/>
              <a:t>vào</a:t>
            </a:r>
            <a:r>
              <a:rPr lang="en-US" i="1" dirty="0"/>
              <a:t> </a:t>
            </a:r>
            <a:r>
              <a:rPr lang="en-US" i="1" dirty="0" err="1"/>
              <a:t>cảnh</a:t>
            </a:r>
            <a:r>
              <a:rPr lang="en-US" i="1" dirty="0"/>
              <a:t> </a:t>
            </a:r>
            <a:r>
              <a:rPr lang="en-US" i="1" dirty="0" err="1"/>
              <a:t>tùng</a:t>
            </a:r>
            <a:r>
              <a:rPr lang="en-US" i="1" dirty="0"/>
              <a:t> </a:t>
            </a:r>
            <a:r>
              <a:rPr lang="en-US" i="1" dirty="0" err="1"/>
              <a:t>quẫn</a:t>
            </a:r>
            <a:r>
              <a:rPr lang="en-US" i="1" dirty="0"/>
              <a:t> </a:t>
            </a:r>
            <a:r>
              <a:rPr lang="en-US" i="1" dirty="0" err="1"/>
              <a:t>như</a:t>
            </a:r>
            <a:r>
              <a:rPr lang="en-US" i="1" dirty="0"/>
              <a:t> </a:t>
            </a:r>
            <a:r>
              <a:rPr lang="en-US" i="1" dirty="0" err="1"/>
              <a:t>lão</a:t>
            </a:r>
            <a:r>
              <a:rPr lang="en-US" i="1" dirty="0"/>
              <a:t> </a:t>
            </a:r>
            <a:r>
              <a:rPr lang="en-US" i="1" dirty="0" err="1"/>
              <a:t>Hạc</a:t>
            </a:r>
            <a:r>
              <a:rPr lang="en-US" i="1" dirty="0"/>
              <a:t>.</a:t>
            </a:r>
          </a:p>
          <a:p>
            <a:r>
              <a:rPr lang="en-US" i="1" dirty="0"/>
              <a:t>-</a:t>
            </a:r>
            <a:r>
              <a:rPr lang="en-US" b="1" dirty="0" err="1"/>
              <a:t>Về</a:t>
            </a:r>
            <a:r>
              <a:rPr lang="en-US" b="1" dirty="0"/>
              <a:t> </a:t>
            </a:r>
            <a:r>
              <a:rPr lang="en-US" b="1" dirty="0" err="1"/>
              <a:t>tính</a:t>
            </a:r>
            <a:r>
              <a:rPr lang="en-US" b="1" dirty="0"/>
              <a:t> </a:t>
            </a:r>
            <a:r>
              <a:rPr lang="en-US" b="1" dirty="0" err="1"/>
              <a:t>cách</a:t>
            </a:r>
            <a:r>
              <a:rPr lang="en-US" i="1" dirty="0"/>
              <a:t>: </a:t>
            </a:r>
            <a:r>
              <a:rPr lang="en-US" i="1" dirty="0" err="1"/>
              <a:t>Cũng</a:t>
            </a:r>
            <a:r>
              <a:rPr lang="en-US" i="1" dirty="0"/>
              <a:t> </a:t>
            </a:r>
            <a:r>
              <a:rPr lang="en-US" i="1" dirty="0" err="1"/>
              <a:t>từ</a:t>
            </a:r>
            <a:r>
              <a:rPr lang="en-US" i="1" dirty="0"/>
              <a:t> </a:t>
            </a:r>
            <a:r>
              <a:rPr lang="en-US" i="1" dirty="0" err="1"/>
              <a:t>các</a:t>
            </a:r>
            <a:r>
              <a:rPr lang="en-US" i="1" dirty="0"/>
              <a:t> </a:t>
            </a:r>
            <a:r>
              <a:rPr lang="en-US" i="1" dirty="0" err="1"/>
              <a:t>tác</a:t>
            </a:r>
            <a:r>
              <a:rPr lang="en-US" i="1" dirty="0"/>
              <a:t> </a:t>
            </a:r>
            <a:r>
              <a:rPr lang="en-US" i="1" dirty="0" err="1"/>
              <a:t>phẩm</a:t>
            </a:r>
            <a:r>
              <a:rPr lang="en-US" i="1" dirty="0"/>
              <a:t> </a:t>
            </a:r>
            <a:r>
              <a:rPr lang="en-US" i="1" dirty="0" err="1"/>
              <a:t>này</a:t>
            </a:r>
            <a:r>
              <a:rPr lang="en-US" i="1" dirty="0"/>
              <a:t> ta </a:t>
            </a:r>
            <a:r>
              <a:rPr lang="en-US" i="1" dirty="0" err="1"/>
              <a:t>thấy</a:t>
            </a:r>
            <a:r>
              <a:rPr lang="en-US" i="1" dirty="0"/>
              <a:t> </a:t>
            </a:r>
            <a:r>
              <a:rPr lang="en-US" i="1" dirty="0" err="1"/>
              <a:t>được</a:t>
            </a:r>
            <a:r>
              <a:rPr lang="en-US" i="1" dirty="0"/>
              <a:t> </a:t>
            </a:r>
            <a:r>
              <a:rPr lang="en-US" i="1" dirty="0" err="1"/>
              <a:t>vẻ</a:t>
            </a:r>
            <a:r>
              <a:rPr lang="en-US" i="1" dirty="0"/>
              <a:t> </a:t>
            </a:r>
            <a:r>
              <a:rPr lang="en-US" i="1" dirty="0" err="1"/>
              <a:t>đẹp</a:t>
            </a:r>
            <a:r>
              <a:rPr lang="en-US" i="1" dirty="0"/>
              <a:t> </a:t>
            </a:r>
            <a:r>
              <a:rPr lang="en-US" i="1" dirty="0" err="1"/>
              <a:t>tâm</a:t>
            </a:r>
            <a:r>
              <a:rPr lang="en-US" i="1" dirty="0"/>
              <a:t> </a:t>
            </a:r>
            <a:r>
              <a:rPr lang="en-US" i="1" dirty="0" err="1"/>
              <a:t>hồn</a:t>
            </a:r>
            <a:r>
              <a:rPr lang="en-US" i="1" dirty="0"/>
              <a:t> </a:t>
            </a:r>
            <a:r>
              <a:rPr lang="en-US" i="1" dirty="0" err="1"/>
              <a:t>cao</a:t>
            </a:r>
            <a:r>
              <a:rPr lang="en-US" i="1" dirty="0"/>
              <a:t> </a:t>
            </a:r>
            <a:r>
              <a:rPr lang="en-US" i="1" dirty="0" err="1"/>
              <a:t>quý</a:t>
            </a:r>
            <a:r>
              <a:rPr lang="en-US" i="1" dirty="0"/>
              <a:t>, long </a:t>
            </a:r>
            <a:r>
              <a:rPr lang="en-US" i="1" dirty="0" err="1"/>
              <a:t>nhân</a:t>
            </a:r>
            <a:r>
              <a:rPr lang="en-US" i="1" dirty="0"/>
              <a:t> </a:t>
            </a:r>
            <a:r>
              <a:rPr lang="en-US" i="1" dirty="0" err="1"/>
              <a:t>hậu,sự</a:t>
            </a:r>
            <a:r>
              <a:rPr lang="en-US" i="1" dirty="0"/>
              <a:t> </a:t>
            </a:r>
            <a:r>
              <a:rPr lang="en-US" i="1" dirty="0" err="1"/>
              <a:t>hy</a:t>
            </a:r>
            <a:r>
              <a:rPr lang="en-US" i="1" dirty="0"/>
              <a:t> </a:t>
            </a:r>
            <a:r>
              <a:rPr lang="en-US" i="1" dirty="0" err="1"/>
              <a:t>sinh</a:t>
            </a:r>
            <a:r>
              <a:rPr lang="en-US" i="1" dirty="0"/>
              <a:t>:</a:t>
            </a:r>
          </a:p>
          <a:p>
            <a:r>
              <a:rPr lang="en-US" b="1" dirty="0"/>
              <a:t>+ ở </a:t>
            </a:r>
            <a:r>
              <a:rPr lang="en-US" b="1" dirty="0" err="1"/>
              <a:t>Tức</a:t>
            </a:r>
            <a:r>
              <a:rPr lang="en-US" b="1" dirty="0"/>
              <a:t> </a:t>
            </a:r>
            <a:r>
              <a:rPr lang="en-US" b="1" dirty="0" err="1"/>
              <a:t>nước</a:t>
            </a:r>
            <a:r>
              <a:rPr lang="en-US" b="1" dirty="0"/>
              <a:t> </a:t>
            </a:r>
            <a:r>
              <a:rPr lang="en-US" b="1" dirty="0" err="1"/>
              <a:t>vỡ</a:t>
            </a:r>
            <a:r>
              <a:rPr lang="en-US" b="1" dirty="0"/>
              <a:t> </a:t>
            </a:r>
            <a:r>
              <a:rPr lang="en-US" b="1" dirty="0" err="1"/>
              <a:t>bờ</a:t>
            </a:r>
            <a:r>
              <a:rPr lang="en-US" b="1" dirty="0"/>
              <a:t>: </a:t>
            </a:r>
            <a:r>
              <a:rPr lang="en-US" i="1" dirty="0" err="1"/>
              <a:t>là</a:t>
            </a:r>
            <a:r>
              <a:rPr lang="en-US" i="1" dirty="0"/>
              <a:t> </a:t>
            </a:r>
            <a:r>
              <a:rPr lang="en-US" i="1" dirty="0" err="1"/>
              <a:t>sự</a:t>
            </a:r>
            <a:r>
              <a:rPr lang="en-US" i="1" dirty="0"/>
              <a:t> </a:t>
            </a:r>
            <a:r>
              <a:rPr lang="en-US" i="1" dirty="0" err="1"/>
              <a:t>nhẫn</a:t>
            </a:r>
            <a:r>
              <a:rPr lang="en-US" i="1" dirty="0"/>
              <a:t> </a:t>
            </a:r>
            <a:r>
              <a:rPr lang="en-US" i="1" dirty="0" err="1"/>
              <a:t>nhịn</a:t>
            </a:r>
            <a:r>
              <a:rPr lang="en-US" i="1" dirty="0"/>
              <a:t>, hi </a:t>
            </a:r>
            <a:r>
              <a:rPr lang="en-US" i="1" dirty="0" err="1"/>
              <a:t>sinh</a:t>
            </a:r>
            <a:r>
              <a:rPr lang="en-US" i="1" dirty="0"/>
              <a:t> </a:t>
            </a:r>
            <a:r>
              <a:rPr lang="en-US" i="1" dirty="0" err="1"/>
              <a:t>vì</a:t>
            </a:r>
            <a:r>
              <a:rPr lang="en-US" i="1" dirty="0"/>
              <a:t> </a:t>
            </a:r>
            <a:r>
              <a:rPr lang="en-US" i="1" dirty="0" err="1"/>
              <a:t>chồng</a:t>
            </a:r>
            <a:r>
              <a:rPr lang="en-US" i="1" dirty="0"/>
              <a:t> con </a:t>
            </a:r>
            <a:r>
              <a:rPr lang="en-US" i="1" dirty="0" err="1"/>
              <a:t>cũng</a:t>
            </a:r>
            <a:r>
              <a:rPr lang="en-US" i="1" dirty="0"/>
              <a:t> </a:t>
            </a:r>
            <a:r>
              <a:rPr lang="en-US" i="1" dirty="0" err="1"/>
              <a:t>là</a:t>
            </a:r>
            <a:r>
              <a:rPr lang="en-US" i="1" dirty="0"/>
              <a:t> </a:t>
            </a:r>
            <a:r>
              <a:rPr lang="en-US" i="1" dirty="0" err="1"/>
              <a:t>sức</a:t>
            </a:r>
            <a:r>
              <a:rPr lang="en-US" i="1" dirty="0"/>
              <a:t> </a:t>
            </a:r>
            <a:r>
              <a:rPr lang="en-US" i="1" dirty="0" err="1"/>
              <a:t>mạnh</a:t>
            </a:r>
            <a:r>
              <a:rPr lang="en-US" i="1" dirty="0"/>
              <a:t> </a:t>
            </a:r>
            <a:r>
              <a:rPr lang="en-US" i="1" dirty="0" err="1"/>
              <a:t>phản</a:t>
            </a:r>
            <a:r>
              <a:rPr lang="en-US" i="1" dirty="0"/>
              <a:t> </a:t>
            </a:r>
            <a:r>
              <a:rPr lang="en-US" i="1" dirty="0" err="1"/>
              <a:t>kháng</a:t>
            </a:r>
            <a:r>
              <a:rPr lang="en-US" i="1" dirty="0"/>
              <a:t> </a:t>
            </a:r>
            <a:r>
              <a:rPr lang="en-US" i="1" dirty="0" err="1"/>
              <a:t>của</a:t>
            </a:r>
            <a:r>
              <a:rPr lang="en-US" i="1" dirty="0"/>
              <a:t> con </a:t>
            </a:r>
            <a:r>
              <a:rPr lang="en-US" i="1" dirty="0" err="1"/>
              <a:t>người</a:t>
            </a:r>
            <a:r>
              <a:rPr lang="en-US" i="1" dirty="0"/>
              <a:t> </a:t>
            </a:r>
            <a:r>
              <a:rPr lang="en-US" i="1" dirty="0" err="1"/>
              <a:t>khi</a:t>
            </a:r>
            <a:r>
              <a:rPr lang="en-US" i="1" dirty="0"/>
              <a:t> </a:t>
            </a:r>
            <a:r>
              <a:rPr lang="en-US" i="1" dirty="0" err="1"/>
              <a:t>bị</a:t>
            </a:r>
            <a:r>
              <a:rPr lang="en-US" i="1" dirty="0"/>
              <a:t> </a:t>
            </a:r>
            <a:r>
              <a:rPr lang="en-US" i="1" dirty="0" err="1"/>
              <a:t>đẩy</a:t>
            </a:r>
            <a:r>
              <a:rPr lang="en-US" i="1" dirty="0"/>
              <a:t> </a:t>
            </a:r>
            <a:r>
              <a:rPr lang="en-US" i="1" dirty="0" err="1"/>
              <a:t>đến</a:t>
            </a:r>
            <a:r>
              <a:rPr lang="en-US" i="1" dirty="0"/>
              <a:t> </a:t>
            </a:r>
            <a:r>
              <a:rPr lang="en-US" i="1" dirty="0" err="1"/>
              <a:t>bước</a:t>
            </a:r>
            <a:r>
              <a:rPr lang="en-US" i="1" dirty="0"/>
              <a:t> </a:t>
            </a:r>
            <a:r>
              <a:rPr lang="en-US" i="1" dirty="0" err="1"/>
              <a:t>đường</a:t>
            </a:r>
            <a:r>
              <a:rPr lang="en-US" i="1" dirty="0"/>
              <a:t> </a:t>
            </a:r>
            <a:r>
              <a:rPr lang="en-US" i="1" dirty="0" err="1"/>
              <a:t>cùng</a:t>
            </a:r>
            <a:r>
              <a:rPr lang="en-US" i="1" dirty="0"/>
              <a:t>.</a:t>
            </a:r>
          </a:p>
          <a:p>
            <a:r>
              <a:rPr lang="en-US" b="1" dirty="0"/>
              <a:t>+</a:t>
            </a:r>
            <a:r>
              <a:rPr lang="en-US" b="1" dirty="0" err="1"/>
              <a:t>còn</a:t>
            </a:r>
            <a:r>
              <a:rPr lang="en-US" b="1" dirty="0"/>
              <a:t> ở </a:t>
            </a:r>
            <a:r>
              <a:rPr lang="en-US" b="1" dirty="0" err="1"/>
              <a:t>Lão</a:t>
            </a:r>
            <a:r>
              <a:rPr lang="en-US" b="1" dirty="0"/>
              <a:t> </a:t>
            </a:r>
            <a:r>
              <a:rPr lang="en-US" b="1" dirty="0" err="1"/>
              <a:t>Hạc</a:t>
            </a:r>
            <a:r>
              <a:rPr lang="en-US" i="1" dirty="0"/>
              <a:t>: </a:t>
            </a:r>
            <a:r>
              <a:rPr lang="en-US" i="1" dirty="0" err="1"/>
              <a:t>là</a:t>
            </a:r>
            <a:r>
              <a:rPr lang="en-US" i="1" dirty="0"/>
              <a:t> ý </a:t>
            </a:r>
            <a:r>
              <a:rPr lang="en-US" i="1" dirty="0" err="1"/>
              <a:t>thức</a:t>
            </a:r>
            <a:r>
              <a:rPr lang="en-US" i="1" dirty="0"/>
              <a:t> </a:t>
            </a:r>
            <a:r>
              <a:rPr lang="en-US" i="1" dirty="0" err="1"/>
              <a:t>về</a:t>
            </a:r>
            <a:r>
              <a:rPr lang="en-US" i="1" dirty="0"/>
              <a:t> </a:t>
            </a:r>
            <a:r>
              <a:rPr lang="en-US" i="1" dirty="0" err="1"/>
              <a:t>nhân</a:t>
            </a:r>
            <a:r>
              <a:rPr lang="en-US" i="1" dirty="0"/>
              <a:t> </a:t>
            </a:r>
            <a:r>
              <a:rPr lang="en-US" i="1" dirty="0" err="1"/>
              <a:t>cách</a:t>
            </a:r>
            <a:r>
              <a:rPr lang="en-US" i="1" dirty="0"/>
              <a:t>, </a:t>
            </a:r>
            <a:r>
              <a:rPr lang="en-US" i="1" dirty="0" err="1"/>
              <a:t>về</a:t>
            </a:r>
            <a:r>
              <a:rPr lang="en-US" i="1" dirty="0"/>
              <a:t> </a:t>
            </a:r>
            <a:r>
              <a:rPr lang="en-US" i="1" dirty="0" err="1"/>
              <a:t>lòng</a:t>
            </a:r>
            <a:r>
              <a:rPr lang="en-US" i="1" dirty="0"/>
              <a:t> </a:t>
            </a:r>
            <a:r>
              <a:rPr lang="en-US" i="1" dirty="0" err="1"/>
              <a:t>tự</a:t>
            </a:r>
            <a:r>
              <a:rPr lang="en-US" i="1" dirty="0"/>
              <a:t> </a:t>
            </a:r>
            <a:r>
              <a:rPr lang="en-US" i="1" dirty="0" err="1"/>
              <a:t>trọng</a:t>
            </a:r>
            <a:r>
              <a:rPr lang="en-US" i="1" dirty="0"/>
              <a:t> </a:t>
            </a:r>
            <a:r>
              <a:rPr lang="en-US" i="1" dirty="0" err="1"/>
              <a:t>trong</a:t>
            </a:r>
            <a:r>
              <a:rPr lang="en-US" i="1" dirty="0"/>
              <a:t> </a:t>
            </a:r>
            <a:r>
              <a:rPr lang="en-US" i="1" dirty="0" err="1"/>
              <a:t>nghèo</a:t>
            </a:r>
            <a:r>
              <a:rPr lang="en-US" i="1" dirty="0"/>
              <a:t> </a:t>
            </a:r>
            <a:r>
              <a:rPr lang="en-US" i="1" dirty="0" err="1"/>
              <a:t>nàn</a:t>
            </a:r>
            <a:r>
              <a:rPr lang="en-US" i="1" dirty="0"/>
              <a:t>, </a:t>
            </a:r>
            <a:r>
              <a:rPr lang="en-US" i="1" dirty="0" err="1"/>
              <a:t>khổ</a:t>
            </a:r>
            <a:r>
              <a:rPr lang="en-US" i="1" dirty="0"/>
              <a:t> </a:t>
            </a:r>
            <a:r>
              <a:rPr lang="en-US" i="1" dirty="0" err="1"/>
              <a:t>cực</a:t>
            </a:r>
            <a:r>
              <a:rPr lang="en-US" i="1" dirty="0"/>
              <a:t>.</a:t>
            </a:r>
          </a:p>
          <a:p>
            <a:r>
              <a:rPr lang="en-US" i="1" dirty="0"/>
              <a:t>=&gt; </a:t>
            </a:r>
            <a:r>
              <a:rPr lang="en-US" i="1" dirty="0" err="1"/>
              <a:t>Như</a:t>
            </a:r>
            <a:r>
              <a:rPr lang="en-US" i="1" dirty="0"/>
              <a:t> </a:t>
            </a:r>
            <a:r>
              <a:rPr lang="en-US" i="1" dirty="0" err="1"/>
              <a:t>vậy</a:t>
            </a:r>
            <a:r>
              <a:rPr lang="en-US" i="1" dirty="0"/>
              <a:t> </a:t>
            </a:r>
            <a:r>
              <a:rPr lang="en-US" i="1" dirty="0" err="1"/>
              <a:t>nếu</a:t>
            </a:r>
            <a:r>
              <a:rPr lang="en-US" i="1" dirty="0"/>
              <a:t> </a:t>
            </a:r>
            <a:r>
              <a:rPr lang="en-US" i="1" dirty="0" err="1"/>
              <a:t>vẻ</a:t>
            </a:r>
            <a:r>
              <a:rPr lang="en-US" i="1" dirty="0"/>
              <a:t> </a:t>
            </a:r>
            <a:r>
              <a:rPr lang="en-US" i="1" dirty="0" err="1"/>
              <a:t>đẹp</a:t>
            </a:r>
            <a:r>
              <a:rPr lang="en-US" i="1" dirty="0"/>
              <a:t> </a:t>
            </a:r>
            <a:r>
              <a:rPr lang="en-US" i="1" dirty="0" err="1"/>
              <a:t>tâm</a:t>
            </a:r>
            <a:r>
              <a:rPr lang="en-US" i="1" dirty="0"/>
              <a:t> </a:t>
            </a:r>
            <a:r>
              <a:rPr lang="en-US" i="1" dirty="0" err="1"/>
              <a:t>hồn</a:t>
            </a:r>
            <a:r>
              <a:rPr lang="en-US" i="1" dirty="0"/>
              <a:t> </a:t>
            </a:r>
            <a:r>
              <a:rPr lang="en-US" i="1" dirty="0" err="1"/>
              <a:t>của</a:t>
            </a:r>
            <a:r>
              <a:rPr lang="en-US" i="1" dirty="0"/>
              <a:t> </a:t>
            </a:r>
            <a:r>
              <a:rPr lang="en-US" i="1" dirty="0" err="1"/>
              <a:t>chị</a:t>
            </a:r>
            <a:r>
              <a:rPr lang="en-US" i="1" dirty="0"/>
              <a:t> </a:t>
            </a:r>
            <a:r>
              <a:rPr lang="en-US" i="1" dirty="0" err="1"/>
              <a:t>Dậu</a:t>
            </a:r>
            <a:r>
              <a:rPr lang="en-US" i="1" dirty="0"/>
              <a:t> </a:t>
            </a:r>
            <a:r>
              <a:rPr lang="en-US" i="1" dirty="0" err="1"/>
              <a:t>là</a:t>
            </a:r>
            <a:r>
              <a:rPr lang="en-US" i="1" dirty="0"/>
              <a:t> </a:t>
            </a:r>
            <a:r>
              <a:rPr lang="en-US" i="1" dirty="0" err="1"/>
              <a:t>sức</a:t>
            </a:r>
            <a:r>
              <a:rPr lang="en-US" i="1" dirty="0"/>
              <a:t> </a:t>
            </a:r>
            <a:r>
              <a:rPr lang="en-US" i="1" dirty="0" err="1"/>
              <a:t>mạnh</a:t>
            </a:r>
            <a:r>
              <a:rPr lang="en-US" i="1" dirty="0"/>
              <a:t> </a:t>
            </a:r>
            <a:r>
              <a:rPr lang="en-US" i="1" dirty="0" err="1"/>
              <a:t>của</a:t>
            </a:r>
            <a:r>
              <a:rPr lang="en-US" i="1" dirty="0"/>
              <a:t> </a:t>
            </a:r>
            <a:r>
              <a:rPr lang="en-US" i="1" dirty="0" err="1"/>
              <a:t>tình</a:t>
            </a:r>
            <a:r>
              <a:rPr lang="en-US" i="1" dirty="0"/>
              <a:t> </a:t>
            </a:r>
            <a:r>
              <a:rPr lang="en-US" i="1" dirty="0" err="1"/>
              <a:t>thương</a:t>
            </a:r>
            <a:r>
              <a:rPr lang="en-US" i="1" dirty="0"/>
              <a:t> </a:t>
            </a:r>
            <a:r>
              <a:rPr lang="en-US" i="1" dirty="0" err="1"/>
              <a:t>yêu</a:t>
            </a:r>
            <a:r>
              <a:rPr lang="en-US" i="1" dirty="0"/>
              <a:t> </a:t>
            </a:r>
            <a:r>
              <a:rPr lang="en-US" i="1" dirty="0" err="1"/>
              <a:t>của</a:t>
            </a:r>
            <a:r>
              <a:rPr lang="en-US" i="1" dirty="0"/>
              <a:t> </a:t>
            </a:r>
            <a:r>
              <a:rPr lang="en-US" i="1" dirty="0" err="1"/>
              <a:t>tiềm</a:t>
            </a:r>
            <a:r>
              <a:rPr lang="en-US" i="1" dirty="0"/>
              <a:t> </a:t>
            </a:r>
            <a:r>
              <a:rPr lang="en-US" i="1" dirty="0" err="1"/>
              <a:t>năng</a:t>
            </a:r>
            <a:r>
              <a:rPr lang="en-US" i="1" dirty="0"/>
              <a:t> </a:t>
            </a:r>
            <a:r>
              <a:rPr lang="en-US" i="1" dirty="0" err="1"/>
              <a:t>phản</a:t>
            </a:r>
            <a:r>
              <a:rPr lang="en-US" i="1" dirty="0"/>
              <a:t> </a:t>
            </a:r>
            <a:r>
              <a:rPr lang="en-US" i="1" dirty="0" err="1"/>
              <a:t>kháng</a:t>
            </a:r>
            <a:r>
              <a:rPr lang="en-US" i="1" dirty="0"/>
              <a:t> </a:t>
            </a:r>
            <a:r>
              <a:rPr lang="en-US" i="1" dirty="0" err="1"/>
              <a:t>thì</a:t>
            </a:r>
            <a:r>
              <a:rPr lang="en-US" i="1" dirty="0"/>
              <a:t> </a:t>
            </a:r>
            <a:r>
              <a:rPr lang="en-US" i="1" dirty="0" err="1"/>
              <a:t>vẻ</a:t>
            </a:r>
            <a:r>
              <a:rPr lang="en-US" i="1" dirty="0"/>
              <a:t> </a:t>
            </a:r>
            <a:r>
              <a:rPr lang="en-US" i="1" dirty="0" err="1"/>
              <a:t>đẹp</a:t>
            </a:r>
            <a:r>
              <a:rPr lang="en-US" i="1" dirty="0"/>
              <a:t> </a:t>
            </a:r>
            <a:r>
              <a:rPr lang="en-US" i="1" dirty="0" err="1"/>
              <a:t>của</a:t>
            </a:r>
            <a:r>
              <a:rPr lang="en-US" i="1" dirty="0"/>
              <a:t> </a:t>
            </a:r>
            <a:r>
              <a:rPr lang="en-US" i="1" dirty="0" err="1"/>
              <a:t>Lão</a:t>
            </a:r>
            <a:r>
              <a:rPr lang="en-US" i="1" dirty="0"/>
              <a:t> </a:t>
            </a:r>
            <a:r>
              <a:rPr lang="en-US" i="1" dirty="0" err="1"/>
              <a:t>Hạc</a:t>
            </a:r>
            <a:r>
              <a:rPr lang="en-US" i="1" dirty="0"/>
              <a:t> </a:t>
            </a:r>
            <a:r>
              <a:rPr lang="en-US" i="1" dirty="0" err="1"/>
              <a:t>là</a:t>
            </a:r>
            <a:r>
              <a:rPr lang="en-US" i="1" dirty="0"/>
              <a:t> </a:t>
            </a:r>
            <a:r>
              <a:rPr lang="en-US" i="1" dirty="0" err="1"/>
              <a:t>vẻ</a:t>
            </a:r>
            <a:r>
              <a:rPr lang="en-US" i="1" dirty="0"/>
              <a:t> </a:t>
            </a:r>
            <a:r>
              <a:rPr lang="en-US" i="1" dirty="0" err="1"/>
              <a:t>đẹp</a:t>
            </a:r>
            <a:r>
              <a:rPr lang="en-US" i="1" dirty="0"/>
              <a:t> </a:t>
            </a:r>
            <a:r>
              <a:rPr lang="en-US" i="1" dirty="0" err="1"/>
              <a:t>của</a:t>
            </a:r>
            <a:r>
              <a:rPr lang="en-US" i="1" dirty="0"/>
              <a:t> </a:t>
            </a:r>
            <a:r>
              <a:rPr lang="en-US" i="1" dirty="0" err="1"/>
              <a:t>nhân</a:t>
            </a:r>
            <a:r>
              <a:rPr lang="en-US" i="1" dirty="0"/>
              <a:t> </a:t>
            </a:r>
            <a:r>
              <a:rPr lang="en-US" i="1" dirty="0" err="1"/>
              <a:t>cách</a:t>
            </a:r>
            <a:r>
              <a:rPr lang="en-US" i="1" dirty="0"/>
              <a:t>.</a:t>
            </a:r>
          </a:p>
          <a:p>
            <a:endParaRPr lang="en-US" dirty="0"/>
          </a:p>
        </p:txBody>
      </p:sp>
    </p:spTree>
    <p:extLst>
      <p:ext uri="{BB962C8B-B14F-4D97-AF65-F5344CB8AC3E}">
        <p14:creationId xmlns:p14="http://schemas.microsoft.com/office/powerpoint/2010/main" xmlns="" val="1846008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80">
                                          <p:stCondLst>
                                            <p:cond delay="0"/>
                                          </p:stCondLst>
                                        </p:cTn>
                                        <p:tgtEl>
                                          <p:spTgt spid="15"/>
                                        </p:tgtEl>
                                      </p:cBhvr>
                                    </p:animEffect>
                                    <p:anim calcmode="lin" valueType="num">
                                      <p:cBhvr>
                                        <p:cTn id="8"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13" dur="26">
                                          <p:stCondLst>
                                            <p:cond delay="650"/>
                                          </p:stCondLst>
                                        </p:cTn>
                                        <p:tgtEl>
                                          <p:spTgt spid="15"/>
                                        </p:tgtEl>
                                      </p:cBhvr>
                                      <p:to x="100000" y="60000"/>
                                    </p:animScale>
                                    <p:animScale>
                                      <p:cBhvr>
                                        <p:cTn id="14" dur="166" decel="50000">
                                          <p:stCondLst>
                                            <p:cond delay="676"/>
                                          </p:stCondLst>
                                        </p:cTn>
                                        <p:tgtEl>
                                          <p:spTgt spid="15"/>
                                        </p:tgtEl>
                                      </p:cBhvr>
                                      <p:to x="100000" y="100000"/>
                                    </p:animScale>
                                    <p:animScale>
                                      <p:cBhvr>
                                        <p:cTn id="15" dur="26">
                                          <p:stCondLst>
                                            <p:cond delay="1312"/>
                                          </p:stCondLst>
                                        </p:cTn>
                                        <p:tgtEl>
                                          <p:spTgt spid="15"/>
                                        </p:tgtEl>
                                      </p:cBhvr>
                                      <p:to x="100000" y="80000"/>
                                    </p:animScale>
                                    <p:animScale>
                                      <p:cBhvr>
                                        <p:cTn id="16" dur="166" decel="50000">
                                          <p:stCondLst>
                                            <p:cond delay="1338"/>
                                          </p:stCondLst>
                                        </p:cTn>
                                        <p:tgtEl>
                                          <p:spTgt spid="15"/>
                                        </p:tgtEl>
                                      </p:cBhvr>
                                      <p:to x="100000" y="100000"/>
                                    </p:animScale>
                                    <p:animScale>
                                      <p:cBhvr>
                                        <p:cTn id="17" dur="26">
                                          <p:stCondLst>
                                            <p:cond delay="1642"/>
                                          </p:stCondLst>
                                        </p:cTn>
                                        <p:tgtEl>
                                          <p:spTgt spid="15"/>
                                        </p:tgtEl>
                                      </p:cBhvr>
                                      <p:to x="100000" y="90000"/>
                                    </p:animScale>
                                    <p:animScale>
                                      <p:cBhvr>
                                        <p:cTn id="18" dur="166" decel="50000">
                                          <p:stCondLst>
                                            <p:cond delay="1668"/>
                                          </p:stCondLst>
                                        </p:cTn>
                                        <p:tgtEl>
                                          <p:spTgt spid="15"/>
                                        </p:tgtEl>
                                      </p:cBhvr>
                                      <p:to x="100000" y="100000"/>
                                    </p:animScale>
                                    <p:animScale>
                                      <p:cBhvr>
                                        <p:cTn id="19" dur="26">
                                          <p:stCondLst>
                                            <p:cond delay="1808"/>
                                          </p:stCondLst>
                                        </p:cTn>
                                        <p:tgtEl>
                                          <p:spTgt spid="15"/>
                                        </p:tgtEl>
                                      </p:cBhvr>
                                      <p:to x="100000" y="95000"/>
                                    </p:animScale>
                                    <p:animScale>
                                      <p:cBhvr>
                                        <p:cTn id="20" dur="166" decel="50000">
                                          <p:stCondLst>
                                            <p:cond delay="1834"/>
                                          </p:stCondLst>
                                        </p:cTn>
                                        <p:tgtEl>
                                          <p:spTgt spid="1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Cover"/>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920979" y="3586162"/>
            <a:ext cx="2068115" cy="882254"/>
          </a:xfrm>
          <a:prstGeom prst="rect">
            <a:avLst/>
          </a:prstGeom>
          <a:noFill/>
          <a:extLst>
            <a:ext uri="{909E8E84-426E-40DD-AFC4-6F175D3DCCD1}">
              <a14:hiddenFill xmlns:a14="http://schemas.microsoft.com/office/drawing/2010/main" xmlns="">
                <a:solidFill>
                  <a:srgbClr val="FFFFFF"/>
                </a:solidFill>
              </a14:hiddenFill>
            </a:ext>
          </a:extLst>
        </p:spPr>
      </p:pic>
      <p:pic>
        <p:nvPicPr>
          <p:cNvPr id="34819" name="Picture 3" descr="Cove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920979" y="3386138"/>
            <a:ext cx="1941909" cy="441722"/>
          </a:xfrm>
          <a:prstGeom prst="rect">
            <a:avLst/>
          </a:prstGeom>
          <a:noFill/>
          <a:extLst>
            <a:ext uri="{909E8E84-426E-40DD-AFC4-6F175D3DCCD1}">
              <a14:hiddenFill xmlns:a14="http://schemas.microsoft.com/office/drawing/2010/main" xmlns="">
                <a:solidFill>
                  <a:srgbClr val="FFFFFF"/>
                </a:solidFill>
              </a14:hiddenFill>
            </a:ext>
          </a:extLst>
        </p:spPr>
      </p:pic>
      <p:pic>
        <p:nvPicPr>
          <p:cNvPr id="34820" name="Picture 4" descr="Cover"/>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875735" y="3031332"/>
            <a:ext cx="1770459" cy="635794"/>
          </a:xfrm>
          <a:prstGeom prst="rect">
            <a:avLst/>
          </a:prstGeom>
          <a:noFill/>
          <a:extLst>
            <a:ext uri="{909E8E84-426E-40DD-AFC4-6F175D3DCCD1}">
              <a14:hiddenFill xmlns:a14="http://schemas.microsoft.com/office/drawing/2010/main" xmlns="">
                <a:solidFill>
                  <a:srgbClr val="FFFFFF"/>
                </a:solidFill>
              </a14:hiddenFill>
            </a:ext>
          </a:extLst>
        </p:spPr>
      </p:pic>
      <p:pic>
        <p:nvPicPr>
          <p:cNvPr id="34821" name="Picture 5" descr="Cover"/>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4569619" y="2538412"/>
            <a:ext cx="1518047" cy="1214438"/>
          </a:xfrm>
          <a:prstGeom prst="rect">
            <a:avLst/>
          </a:prstGeom>
          <a:noFill/>
          <a:extLst>
            <a:ext uri="{909E8E84-426E-40DD-AFC4-6F175D3DCCD1}">
              <a14:hiddenFill xmlns:a14="http://schemas.microsoft.com/office/drawing/2010/main" xmlns="">
                <a:solidFill>
                  <a:srgbClr val="FFFFFF"/>
                </a:solidFill>
              </a14:hiddenFill>
            </a:ext>
          </a:extLst>
        </p:spPr>
      </p:pic>
      <p:pic>
        <p:nvPicPr>
          <p:cNvPr id="34822" name="Picture 6" descr="Cover"/>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1143001" y="3414713"/>
            <a:ext cx="2108597" cy="922735"/>
          </a:xfrm>
          <a:prstGeom prst="rect">
            <a:avLst/>
          </a:prstGeom>
          <a:noFill/>
          <a:extLst>
            <a:ext uri="{909E8E84-426E-40DD-AFC4-6F175D3DCCD1}">
              <a14:hiddenFill xmlns:a14="http://schemas.microsoft.com/office/drawing/2010/main" xmlns="">
                <a:solidFill>
                  <a:srgbClr val="FFFFFF"/>
                </a:solidFill>
              </a14:hiddenFill>
            </a:ext>
          </a:extLst>
        </p:spPr>
      </p:pic>
      <p:pic>
        <p:nvPicPr>
          <p:cNvPr id="34823" name="Picture 7" descr="Cover"/>
          <p:cNvPicPr>
            <a:picLocks noChangeAspect="1" noChangeArrowheads="1"/>
          </p:cNvPicPr>
          <p:nvPr/>
        </p:nvPicPr>
        <p:blipFill>
          <a:blip r:embed="rId7">
            <a:extLst>
              <a:ext uri="{28A0092B-C50C-407E-A947-70E740481C1C}">
                <a14:useLocalDpi xmlns:a14="http://schemas.microsoft.com/office/drawing/2010/main" xmlns="" val="0"/>
              </a:ext>
            </a:extLst>
          </a:blip>
          <a:srcRect/>
          <a:stretch>
            <a:fillRect/>
          </a:stretch>
        </p:blipFill>
        <p:spPr bwMode="auto">
          <a:xfrm>
            <a:off x="1218010" y="3402806"/>
            <a:ext cx="1982390" cy="590550"/>
          </a:xfrm>
          <a:prstGeom prst="rect">
            <a:avLst/>
          </a:prstGeom>
          <a:noFill/>
          <a:extLst>
            <a:ext uri="{909E8E84-426E-40DD-AFC4-6F175D3DCCD1}">
              <a14:hiddenFill xmlns:a14="http://schemas.microsoft.com/office/drawing/2010/main" xmlns="">
                <a:solidFill>
                  <a:srgbClr val="FFFFFF"/>
                </a:solidFill>
              </a14:hiddenFill>
            </a:ext>
          </a:extLst>
        </p:spPr>
      </p:pic>
      <p:pic>
        <p:nvPicPr>
          <p:cNvPr id="34824" name="Picture 8" descr="Cover"/>
          <p:cNvPicPr>
            <a:picLocks noChangeAspect="1" noChangeArrowheads="1"/>
          </p:cNvPicPr>
          <p:nvPr/>
        </p:nvPicPr>
        <p:blipFill>
          <a:blip r:embed="rId8">
            <a:extLst>
              <a:ext uri="{28A0092B-C50C-407E-A947-70E740481C1C}">
                <a14:useLocalDpi xmlns:a14="http://schemas.microsoft.com/office/drawing/2010/main" xmlns="" val="0"/>
              </a:ext>
            </a:extLst>
          </a:blip>
          <a:srcRect/>
          <a:stretch>
            <a:fillRect/>
          </a:stretch>
        </p:blipFill>
        <p:spPr bwMode="auto">
          <a:xfrm>
            <a:off x="1212056" y="3019425"/>
            <a:ext cx="2033588" cy="475060"/>
          </a:xfrm>
          <a:prstGeom prst="rect">
            <a:avLst/>
          </a:prstGeom>
          <a:noFill/>
          <a:extLst>
            <a:ext uri="{909E8E84-426E-40DD-AFC4-6F175D3DCCD1}">
              <a14:hiddenFill xmlns:a14="http://schemas.microsoft.com/office/drawing/2010/main" xmlns="">
                <a:solidFill>
                  <a:srgbClr val="FFFFFF"/>
                </a:solidFill>
              </a14:hiddenFill>
            </a:ext>
          </a:extLst>
        </p:spPr>
      </p:pic>
      <p:pic>
        <p:nvPicPr>
          <p:cNvPr id="34825" name="Picture 9" descr="Cover"/>
          <p:cNvPicPr>
            <a:picLocks noChangeAspect="1" noChangeArrowheads="1"/>
          </p:cNvPicPr>
          <p:nvPr/>
        </p:nvPicPr>
        <p:blipFill>
          <a:blip r:embed="rId9">
            <a:extLst>
              <a:ext uri="{28A0092B-C50C-407E-A947-70E740481C1C}">
                <a14:useLocalDpi xmlns:a14="http://schemas.microsoft.com/office/drawing/2010/main" xmlns="" val="0"/>
              </a:ext>
            </a:extLst>
          </a:blip>
          <a:srcRect/>
          <a:stretch>
            <a:fillRect/>
          </a:stretch>
        </p:blipFill>
        <p:spPr bwMode="auto">
          <a:xfrm>
            <a:off x="3039667" y="2486025"/>
            <a:ext cx="1782365" cy="1094185"/>
          </a:xfrm>
          <a:prstGeom prst="rect">
            <a:avLst/>
          </a:prstGeom>
          <a:noFill/>
          <a:extLst>
            <a:ext uri="{909E8E84-426E-40DD-AFC4-6F175D3DCCD1}">
              <a14:hiddenFill xmlns:a14="http://schemas.microsoft.com/office/drawing/2010/main" xmlns="">
                <a:solidFill>
                  <a:srgbClr val="FFFFFF"/>
                </a:solidFill>
              </a14:hiddenFill>
            </a:ext>
          </a:extLst>
        </p:spPr>
      </p:pic>
      <p:pic>
        <p:nvPicPr>
          <p:cNvPr id="34826" name="Picture 10" descr="Cover"/>
          <p:cNvPicPr>
            <a:picLocks noChangeAspect="1" noChangeArrowheads="1"/>
          </p:cNvPicPr>
          <p:nvPr/>
        </p:nvPicPr>
        <p:blipFill>
          <a:blip r:embed="rId10">
            <a:extLst>
              <a:ext uri="{28A0092B-C50C-407E-A947-70E740481C1C}">
                <a14:useLocalDpi xmlns:a14="http://schemas.microsoft.com/office/drawing/2010/main" xmlns="" val="0"/>
              </a:ext>
            </a:extLst>
          </a:blip>
          <a:srcRect/>
          <a:stretch>
            <a:fillRect/>
          </a:stretch>
        </p:blipFill>
        <p:spPr bwMode="auto">
          <a:xfrm>
            <a:off x="6093619" y="2349103"/>
            <a:ext cx="1884760" cy="584597"/>
          </a:xfrm>
          <a:prstGeom prst="rect">
            <a:avLst/>
          </a:prstGeom>
          <a:noFill/>
          <a:extLst>
            <a:ext uri="{909E8E84-426E-40DD-AFC4-6F175D3DCCD1}">
              <a14:hiddenFill xmlns:a14="http://schemas.microsoft.com/office/drawing/2010/main" xmlns="">
                <a:solidFill>
                  <a:srgbClr val="FFFFFF"/>
                </a:solidFill>
              </a14:hiddenFill>
            </a:ext>
          </a:extLst>
        </p:spPr>
      </p:pic>
      <p:pic>
        <p:nvPicPr>
          <p:cNvPr id="34827" name="Picture 11" descr="Cover"/>
          <p:cNvPicPr>
            <a:picLocks noChangeAspect="1" noChangeArrowheads="1"/>
          </p:cNvPicPr>
          <p:nvPr/>
        </p:nvPicPr>
        <p:blipFill>
          <a:blip r:embed="rId11">
            <a:extLst>
              <a:ext uri="{28A0092B-C50C-407E-A947-70E740481C1C}">
                <a14:useLocalDpi xmlns:a14="http://schemas.microsoft.com/office/drawing/2010/main" xmlns="" val="0"/>
              </a:ext>
            </a:extLst>
          </a:blip>
          <a:srcRect/>
          <a:stretch>
            <a:fillRect/>
          </a:stretch>
        </p:blipFill>
        <p:spPr bwMode="auto">
          <a:xfrm>
            <a:off x="4569619" y="2349104"/>
            <a:ext cx="1719263" cy="458390"/>
          </a:xfrm>
          <a:prstGeom prst="rect">
            <a:avLst/>
          </a:prstGeom>
          <a:noFill/>
          <a:extLst>
            <a:ext uri="{909E8E84-426E-40DD-AFC4-6F175D3DCCD1}">
              <a14:hiddenFill xmlns:a14="http://schemas.microsoft.com/office/drawing/2010/main" xmlns="">
                <a:solidFill>
                  <a:srgbClr val="FFFFFF"/>
                </a:solidFill>
              </a14:hiddenFill>
            </a:ext>
          </a:extLst>
        </p:spPr>
      </p:pic>
      <p:pic>
        <p:nvPicPr>
          <p:cNvPr id="34828" name="Picture 12" descr="Cover"/>
          <p:cNvPicPr>
            <a:picLocks noChangeAspect="1" noChangeArrowheads="1"/>
          </p:cNvPicPr>
          <p:nvPr/>
        </p:nvPicPr>
        <p:blipFill>
          <a:blip r:embed="rId12">
            <a:extLst>
              <a:ext uri="{28A0092B-C50C-407E-A947-70E740481C1C}">
                <a14:useLocalDpi xmlns:a14="http://schemas.microsoft.com/office/drawing/2010/main" xmlns="" val="0"/>
              </a:ext>
            </a:extLst>
          </a:blip>
          <a:srcRect/>
          <a:stretch>
            <a:fillRect/>
          </a:stretch>
        </p:blipFill>
        <p:spPr bwMode="auto">
          <a:xfrm>
            <a:off x="1194197" y="2418160"/>
            <a:ext cx="1546622" cy="275034"/>
          </a:xfrm>
          <a:prstGeom prst="rect">
            <a:avLst/>
          </a:prstGeom>
          <a:noFill/>
          <a:extLst>
            <a:ext uri="{909E8E84-426E-40DD-AFC4-6F175D3DCCD1}">
              <a14:hiddenFill xmlns:a14="http://schemas.microsoft.com/office/drawing/2010/main" xmlns="">
                <a:solidFill>
                  <a:srgbClr val="FFFFFF"/>
                </a:solidFill>
              </a14:hiddenFill>
            </a:ext>
          </a:extLst>
        </p:spPr>
      </p:pic>
      <p:pic>
        <p:nvPicPr>
          <p:cNvPr id="34829" name="Picture 13" descr="Cover"/>
          <p:cNvPicPr>
            <a:picLocks noChangeAspect="1" noChangeArrowheads="1"/>
          </p:cNvPicPr>
          <p:nvPr/>
        </p:nvPicPr>
        <p:blipFill>
          <a:blip r:embed="rId13">
            <a:extLst>
              <a:ext uri="{28A0092B-C50C-407E-A947-70E740481C1C}">
                <a14:useLocalDpi xmlns:a14="http://schemas.microsoft.com/office/drawing/2010/main" xmlns="" val="0"/>
              </a:ext>
            </a:extLst>
          </a:blip>
          <a:srcRect/>
          <a:stretch>
            <a:fillRect/>
          </a:stretch>
        </p:blipFill>
        <p:spPr bwMode="auto">
          <a:xfrm>
            <a:off x="1171576" y="1947863"/>
            <a:ext cx="1621631" cy="635794"/>
          </a:xfrm>
          <a:prstGeom prst="rect">
            <a:avLst/>
          </a:prstGeom>
          <a:noFill/>
          <a:extLst>
            <a:ext uri="{909E8E84-426E-40DD-AFC4-6F175D3DCCD1}">
              <a14:hiddenFill xmlns:a14="http://schemas.microsoft.com/office/drawing/2010/main" xmlns="">
                <a:solidFill>
                  <a:srgbClr val="FFFFFF"/>
                </a:solidFill>
              </a14:hiddenFill>
            </a:ext>
          </a:extLst>
        </p:spPr>
      </p:pic>
      <p:pic>
        <p:nvPicPr>
          <p:cNvPr id="34830" name="Picture 14" descr="Cover"/>
          <p:cNvPicPr>
            <a:picLocks noChangeAspect="1" noChangeArrowheads="1"/>
          </p:cNvPicPr>
          <p:nvPr/>
        </p:nvPicPr>
        <p:blipFill>
          <a:blip r:embed="rId14">
            <a:extLst>
              <a:ext uri="{28A0092B-C50C-407E-A947-70E740481C1C}">
                <a14:useLocalDpi xmlns:a14="http://schemas.microsoft.com/office/drawing/2010/main" xmlns="" val="0"/>
              </a:ext>
            </a:extLst>
          </a:blip>
          <a:srcRect/>
          <a:stretch>
            <a:fillRect/>
          </a:stretch>
        </p:blipFill>
        <p:spPr bwMode="auto">
          <a:xfrm>
            <a:off x="2581276" y="2051448"/>
            <a:ext cx="2240756" cy="778669"/>
          </a:xfrm>
          <a:prstGeom prst="rect">
            <a:avLst/>
          </a:prstGeom>
          <a:noFill/>
          <a:extLst>
            <a:ext uri="{909E8E84-426E-40DD-AFC4-6F175D3DCCD1}">
              <a14:hiddenFill xmlns:a14="http://schemas.microsoft.com/office/drawing/2010/main" xmlns="">
                <a:solidFill>
                  <a:srgbClr val="FFFFFF"/>
                </a:solidFill>
              </a14:hiddenFill>
            </a:ext>
          </a:extLst>
        </p:spPr>
      </p:pic>
      <p:pic>
        <p:nvPicPr>
          <p:cNvPr id="34831" name="Picture 15" descr="Cover"/>
          <p:cNvPicPr>
            <a:picLocks noChangeAspect="1" noChangeArrowheads="1"/>
          </p:cNvPicPr>
          <p:nvPr/>
        </p:nvPicPr>
        <p:blipFill>
          <a:blip r:embed="rId15">
            <a:extLst>
              <a:ext uri="{28A0092B-C50C-407E-A947-70E740481C1C}">
                <a14:useLocalDpi xmlns:a14="http://schemas.microsoft.com/office/drawing/2010/main" xmlns="" val="0"/>
              </a:ext>
            </a:extLst>
          </a:blip>
          <a:srcRect/>
          <a:stretch>
            <a:fillRect/>
          </a:stretch>
        </p:blipFill>
        <p:spPr bwMode="auto">
          <a:xfrm>
            <a:off x="1206104" y="1444229"/>
            <a:ext cx="2234803" cy="286940"/>
          </a:xfrm>
          <a:prstGeom prst="rect">
            <a:avLst/>
          </a:prstGeom>
          <a:noFill/>
          <a:extLst>
            <a:ext uri="{909E8E84-426E-40DD-AFC4-6F175D3DCCD1}">
              <a14:hiddenFill xmlns:a14="http://schemas.microsoft.com/office/drawing/2010/main" xmlns="">
                <a:solidFill>
                  <a:srgbClr val="FFFFFF"/>
                </a:solidFill>
              </a14:hiddenFill>
            </a:ext>
          </a:extLst>
        </p:spPr>
      </p:pic>
      <p:pic>
        <p:nvPicPr>
          <p:cNvPr id="34832" name="Picture 16" descr="Cover"/>
          <p:cNvPicPr>
            <a:picLocks noChangeAspect="1" noChangeArrowheads="1"/>
          </p:cNvPicPr>
          <p:nvPr/>
        </p:nvPicPr>
        <p:blipFill>
          <a:blip r:embed="rId16">
            <a:extLst>
              <a:ext uri="{28A0092B-C50C-407E-A947-70E740481C1C}">
                <a14:useLocalDpi xmlns:a14="http://schemas.microsoft.com/office/drawing/2010/main" xmlns="" val="0"/>
              </a:ext>
            </a:extLst>
          </a:blip>
          <a:srcRect/>
          <a:stretch>
            <a:fillRect/>
          </a:stretch>
        </p:blipFill>
        <p:spPr bwMode="auto">
          <a:xfrm>
            <a:off x="1285875" y="996553"/>
            <a:ext cx="2206229" cy="556022"/>
          </a:xfrm>
          <a:prstGeom prst="rect">
            <a:avLst/>
          </a:prstGeom>
          <a:noFill/>
          <a:extLst>
            <a:ext uri="{909E8E84-426E-40DD-AFC4-6F175D3DCCD1}">
              <a14:hiddenFill xmlns:a14="http://schemas.microsoft.com/office/drawing/2010/main" xmlns="">
                <a:solidFill>
                  <a:srgbClr val="FFFFFF"/>
                </a:solidFill>
              </a14:hiddenFill>
            </a:ext>
          </a:extLst>
        </p:spPr>
      </p:pic>
      <p:pic>
        <p:nvPicPr>
          <p:cNvPr id="34833" name="Picture 17" descr="Cover"/>
          <p:cNvPicPr>
            <a:picLocks noChangeAspect="1" noChangeArrowheads="1"/>
          </p:cNvPicPr>
          <p:nvPr/>
        </p:nvPicPr>
        <p:blipFill>
          <a:blip r:embed="rId17">
            <a:extLst>
              <a:ext uri="{28A0092B-C50C-407E-A947-70E740481C1C}">
                <a14:useLocalDpi xmlns:a14="http://schemas.microsoft.com/office/drawing/2010/main" xmlns="" val="0"/>
              </a:ext>
            </a:extLst>
          </a:blip>
          <a:srcRect/>
          <a:stretch>
            <a:fillRect/>
          </a:stretch>
        </p:blipFill>
        <p:spPr bwMode="auto">
          <a:xfrm>
            <a:off x="3280173" y="1277541"/>
            <a:ext cx="1535906" cy="1512094"/>
          </a:xfrm>
          <a:prstGeom prst="rect">
            <a:avLst/>
          </a:prstGeom>
          <a:noFill/>
          <a:extLst>
            <a:ext uri="{909E8E84-426E-40DD-AFC4-6F175D3DCCD1}">
              <a14:hiddenFill xmlns:a14="http://schemas.microsoft.com/office/drawing/2010/main" xmlns="">
                <a:solidFill>
                  <a:srgbClr val="FFFFFF"/>
                </a:solidFill>
              </a14:hiddenFill>
            </a:ext>
          </a:extLst>
        </p:spPr>
      </p:pic>
      <p:pic>
        <p:nvPicPr>
          <p:cNvPr id="34834" name="Picture 18" descr="Cover"/>
          <p:cNvPicPr>
            <a:picLocks noChangeAspect="1" noChangeArrowheads="1"/>
          </p:cNvPicPr>
          <p:nvPr/>
        </p:nvPicPr>
        <p:blipFill>
          <a:blip r:embed="rId18">
            <a:extLst>
              <a:ext uri="{28A0092B-C50C-407E-A947-70E740481C1C}">
                <a14:useLocalDpi xmlns:a14="http://schemas.microsoft.com/office/drawing/2010/main" xmlns="" val="0"/>
              </a:ext>
            </a:extLst>
          </a:blip>
          <a:srcRect/>
          <a:stretch>
            <a:fillRect/>
          </a:stretch>
        </p:blipFill>
        <p:spPr bwMode="auto">
          <a:xfrm>
            <a:off x="6093619" y="1884760"/>
            <a:ext cx="1220391" cy="315515"/>
          </a:xfrm>
          <a:prstGeom prst="rect">
            <a:avLst/>
          </a:prstGeom>
          <a:noFill/>
          <a:extLst>
            <a:ext uri="{909E8E84-426E-40DD-AFC4-6F175D3DCCD1}">
              <a14:hiddenFill xmlns:a14="http://schemas.microsoft.com/office/drawing/2010/main" xmlns="">
                <a:solidFill>
                  <a:srgbClr val="FFFFFF"/>
                </a:solidFill>
              </a14:hiddenFill>
            </a:ext>
          </a:extLst>
        </p:spPr>
      </p:pic>
      <p:pic>
        <p:nvPicPr>
          <p:cNvPr id="34835" name="Picture 19" descr="Cover"/>
          <p:cNvPicPr>
            <a:picLocks noChangeAspect="1" noChangeArrowheads="1"/>
          </p:cNvPicPr>
          <p:nvPr/>
        </p:nvPicPr>
        <p:blipFill>
          <a:blip r:embed="rId19">
            <a:extLst>
              <a:ext uri="{28A0092B-C50C-407E-A947-70E740481C1C}">
                <a14:useLocalDpi xmlns:a14="http://schemas.microsoft.com/office/drawing/2010/main" xmlns="" val="0"/>
              </a:ext>
            </a:extLst>
          </a:blip>
          <a:srcRect/>
          <a:stretch>
            <a:fillRect/>
          </a:stretch>
        </p:blipFill>
        <p:spPr bwMode="auto">
          <a:xfrm>
            <a:off x="6059092" y="1507332"/>
            <a:ext cx="1077515" cy="613172"/>
          </a:xfrm>
          <a:prstGeom prst="rect">
            <a:avLst/>
          </a:prstGeom>
          <a:noFill/>
          <a:extLst>
            <a:ext uri="{909E8E84-426E-40DD-AFC4-6F175D3DCCD1}">
              <a14:hiddenFill xmlns:a14="http://schemas.microsoft.com/office/drawing/2010/main" xmlns="">
                <a:solidFill>
                  <a:srgbClr val="FFFFFF"/>
                </a:solidFill>
              </a14:hiddenFill>
            </a:ext>
          </a:extLst>
        </p:spPr>
      </p:pic>
      <p:pic>
        <p:nvPicPr>
          <p:cNvPr id="34836" name="Picture 20" descr="Cover"/>
          <p:cNvPicPr>
            <a:picLocks noChangeAspect="1" noChangeArrowheads="1"/>
          </p:cNvPicPr>
          <p:nvPr/>
        </p:nvPicPr>
        <p:blipFill>
          <a:blip r:embed="rId20">
            <a:extLst>
              <a:ext uri="{28A0092B-C50C-407E-A947-70E740481C1C}">
                <a14:useLocalDpi xmlns:a14="http://schemas.microsoft.com/office/drawing/2010/main" xmlns="" val="0"/>
              </a:ext>
            </a:extLst>
          </a:blip>
          <a:srcRect/>
          <a:stretch>
            <a:fillRect/>
          </a:stretch>
        </p:blipFill>
        <p:spPr bwMode="auto">
          <a:xfrm>
            <a:off x="4569619" y="1810941"/>
            <a:ext cx="1690688" cy="979884"/>
          </a:xfrm>
          <a:prstGeom prst="rect">
            <a:avLst/>
          </a:prstGeom>
          <a:noFill/>
          <a:extLst>
            <a:ext uri="{909E8E84-426E-40DD-AFC4-6F175D3DCCD1}">
              <a14:hiddenFill xmlns:a14="http://schemas.microsoft.com/office/drawing/2010/main" xmlns="">
                <a:solidFill>
                  <a:srgbClr val="FFFFFF"/>
                </a:solidFill>
              </a14:hiddenFill>
            </a:ext>
          </a:extLst>
        </p:spPr>
      </p:pic>
      <p:pic>
        <p:nvPicPr>
          <p:cNvPr id="34837" name="Picture 21" descr="Cover"/>
          <p:cNvPicPr>
            <a:picLocks noChangeAspect="1" noChangeArrowheads="1"/>
          </p:cNvPicPr>
          <p:nvPr/>
        </p:nvPicPr>
        <p:blipFill>
          <a:blip r:embed="rId21">
            <a:extLst>
              <a:ext uri="{28A0092B-C50C-407E-A947-70E740481C1C}">
                <a14:useLocalDpi xmlns:a14="http://schemas.microsoft.com/office/drawing/2010/main" xmlns="" val="0"/>
              </a:ext>
            </a:extLst>
          </a:blip>
          <a:srcRect/>
          <a:stretch>
            <a:fillRect/>
          </a:stretch>
        </p:blipFill>
        <p:spPr bwMode="auto">
          <a:xfrm>
            <a:off x="5623323" y="1042988"/>
            <a:ext cx="1701403" cy="692944"/>
          </a:xfrm>
          <a:prstGeom prst="rect">
            <a:avLst/>
          </a:prstGeom>
          <a:noFill/>
          <a:extLst>
            <a:ext uri="{909E8E84-426E-40DD-AFC4-6F175D3DCCD1}">
              <a14:hiddenFill xmlns:a14="http://schemas.microsoft.com/office/drawing/2010/main" xmlns="">
                <a:solidFill>
                  <a:srgbClr val="FFFFFF"/>
                </a:solidFill>
              </a14:hiddenFill>
            </a:ext>
          </a:extLst>
        </p:spPr>
      </p:pic>
      <p:pic>
        <p:nvPicPr>
          <p:cNvPr id="34838" name="Picture 22" descr="Cover"/>
          <p:cNvPicPr>
            <a:picLocks noChangeAspect="1" noChangeArrowheads="1"/>
          </p:cNvPicPr>
          <p:nvPr/>
        </p:nvPicPr>
        <p:blipFill>
          <a:blip r:embed="rId22">
            <a:extLst>
              <a:ext uri="{28A0092B-C50C-407E-A947-70E740481C1C}">
                <a14:useLocalDpi xmlns:a14="http://schemas.microsoft.com/office/drawing/2010/main" xmlns="" val="0"/>
              </a:ext>
            </a:extLst>
          </a:blip>
          <a:srcRect/>
          <a:stretch>
            <a:fillRect/>
          </a:stretch>
        </p:blipFill>
        <p:spPr bwMode="auto">
          <a:xfrm>
            <a:off x="5600700" y="658417"/>
            <a:ext cx="1295400" cy="1077515"/>
          </a:xfrm>
          <a:prstGeom prst="rect">
            <a:avLst/>
          </a:prstGeom>
          <a:noFill/>
          <a:extLst>
            <a:ext uri="{909E8E84-426E-40DD-AFC4-6F175D3DCCD1}">
              <a14:hiddenFill xmlns:a14="http://schemas.microsoft.com/office/drawing/2010/main" xmlns="">
                <a:solidFill>
                  <a:srgbClr val="FFFFFF"/>
                </a:solidFill>
              </a14:hiddenFill>
            </a:ext>
          </a:extLst>
        </p:spPr>
      </p:pic>
      <p:pic>
        <p:nvPicPr>
          <p:cNvPr id="34839" name="Picture 23" descr="Cover"/>
          <p:cNvPicPr>
            <a:picLocks noChangeAspect="1" noChangeArrowheads="1"/>
          </p:cNvPicPr>
          <p:nvPr/>
        </p:nvPicPr>
        <p:blipFill>
          <a:blip r:embed="rId23">
            <a:extLst>
              <a:ext uri="{28A0092B-C50C-407E-A947-70E740481C1C}">
                <a14:useLocalDpi xmlns:a14="http://schemas.microsoft.com/office/drawing/2010/main" xmlns="" val="0"/>
              </a:ext>
            </a:extLst>
          </a:blip>
          <a:srcRect/>
          <a:stretch>
            <a:fillRect/>
          </a:stretch>
        </p:blipFill>
        <p:spPr bwMode="auto">
          <a:xfrm>
            <a:off x="4569619" y="1483519"/>
            <a:ext cx="1243013" cy="1306116"/>
          </a:xfrm>
          <a:prstGeom prst="rect">
            <a:avLst/>
          </a:prstGeom>
          <a:noFill/>
          <a:extLst>
            <a:ext uri="{909E8E84-426E-40DD-AFC4-6F175D3DCCD1}">
              <a14:hiddenFill xmlns:a14="http://schemas.microsoft.com/office/drawing/2010/main" xmlns="">
                <a:solidFill>
                  <a:srgbClr val="FFFFFF"/>
                </a:solidFill>
              </a14:hiddenFill>
            </a:ext>
          </a:extLst>
        </p:spPr>
      </p:pic>
      <p:pic>
        <p:nvPicPr>
          <p:cNvPr id="34840" name="Picture 24" descr="Cover"/>
          <p:cNvPicPr>
            <a:picLocks noChangeAspect="1" noChangeArrowheads="1"/>
          </p:cNvPicPr>
          <p:nvPr/>
        </p:nvPicPr>
        <p:blipFill>
          <a:blip r:embed="rId24">
            <a:extLst>
              <a:ext uri="{28A0092B-C50C-407E-A947-70E740481C1C}">
                <a14:useLocalDpi xmlns:a14="http://schemas.microsoft.com/office/drawing/2010/main" xmlns="" val="0"/>
              </a:ext>
            </a:extLst>
          </a:blip>
          <a:srcRect/>
          <a:stretch>
            <a:fillRect/>
          </a:stretch>
        </p:blipFill>
        <p:spPr bwMode="auto">
          <a:xfrm>
            <a:off x="4150519" y="2263378"/>
            <a:ext cx="1071563" cy="784622"/>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393953465"/>
      </p:ext>
    </p:extLst>
  </p:cSld>
  <p:clrMapOvr>
    <a:masterClrMapping/>
  </p:clrMapOvr>
  <p:transition spd="slow" advTm="3000"/>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34840"/>
                                        </p:tgtEl>
                                        <p:attrNameLst>
                                          <p:attrName>style.visibility</p:attrName>
                                        </p:attrNameLst>
                                      </p:cBhvr>
                                      <p:to>
                                        <p:strVal val="visible"/>
                                      </p:to>
                                    </p:set>
                                    <p:animEffect transition="in" filter="box(out)">
                                      <p:cBhvr>
                                        <p:cTn id="7" dur="500"/>
                                        <p:tgtEl>
                                          <p:spTgt spid="3484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34839"/>
                                        </p:tgtEl>
                                        <p:attrNameLst>
                                          <p:attrName>style.visibility</p:attrName>
                                        </p:attrNameLst>
                                      </p:cBhvr>
                                      <p:to>
                                        <p:strVal val="visible"/>
                                      </p:to>
                                    </p:set>
                                    <p:animEffect transition="in" filter="wipe(left)">
                                      <p:cBhvr>
                                        <p:cTn id="12" dur="500"/>
                                        <p:tgtEl>
                                          <p:spTgt spid="3483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34838"/>
                                        </p:tgtEl>
                                        <p:attrNameLst>
                                          <p:attrName>style.visibility</p:attrName>
                                        </p:attrNameLst>
                                      </p:cBhvr>
                                      <p:to>
                                        <p:strVal val="visible"/>
                                      </p:to>
                                    </p:set>
                                    <p:animEffect transition="in" filter="wipe(left)">
                                      <p:cBhvr>
                                        <p:cTn id="17" dur="500"/>
                                        <p:tgtEl>
                                          <p:spTgt spid="34838"/>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34837"/>
                                        </p:tgtEl>
                                        <p:attrNameLst>
                                          <p:attrName>style.visibility</p:attrName>
                                        </p:attrNameLst>
                                      </p:cBhvr>
                                      <p:to>
                                        <p:strVal val="visible"/>
                                      </p:to>
                                    </p:set>
                                    <p:animEffect transition="in" filter="wipe(left)">
                                      <p:cBhvr>
                                        <p:cTn id="22" dur="500"/>
                                        <p:tgtEl>
                                          <p:spTgt spid="34837"/>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nodeType="clickEffect">
                                  <p:stCondLst>
                                    <p:cond delay="0"/>
                                  </p:stCondLst>
                                  <p:childTnLst>
                                    <p:set>
                                      <p:cBhvr>
                                        <p:cTn id="26" dur="1" fill="hold">
                                          <p:stCondLst>
                                            <p:cond delay="0"/>
                                          </p:stCondLst>
                                        </p:cTn>
                                        <p:tgtEl>
                                          <p:spTgt spid="34836"/>
                                        </p:tgtEl>
                                        <p:attrNameLst>
                                          <p:attrName>style.visibility</p:attrName>
                                        </p:attrNameLst>
                                      </p:cBhvr>
                                      <p:to>
                                        <p:strVal val="visible"/>
                                      </p:to>
                                    </p:set>
                                    <p:animEffect transition="in" filter="wipe(left)">
                                      <p:cBhvr>
                                        <p:cTn id="27" dur="500"/>
                                        <p:tgtEl>
                                          <p:spTgt spid="34836"/>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nodeType="clickEffect">
                                  <p:stCondLst>
                                    <p:cond delay="0"/>
                                  </p:stCondLst>
                                  <p:childTnLst>
                                    <p:set>
                                      <p:cBhvr>
                                        <p:cTn id="31" dur="1" fill="hold">
                                          <p:stCondLst>
                                            <p:cond delay="0"/>
                                          </p:stCondLst>
                                        </p:cTn>
                                        <p:tgtEl>
                                          <p:spTgt spid="34835"/>
                                        </p:tgtEl>
                                        <p:attrNameLst>
                                          <p:attrName>style.visibility</p:attrName>
                                        </p:attrNameLst>
                                      </p:cBhvr>
                                      <p:to>
                                        <p:strVal val="visible"/>
                                      </p:to>
                                    </p:set>
                                    <p:animEffect transition="in" filter="wipe(left)">
                                      <p:cBhvr>
                                        <p:cTn id="32" dur="500"/>
                                        <p:tgtEl>
                                          <p:spTgt spid="34835"/>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nodeType="clickEffect">
                                  <p:stCondLst>
                                    <p:cond delay="0"/>
                                  </p:stCondLst>
                                  <p:childTnLst>
                                    <p:set>
                                      <p:cBhvr>
                                        <p:cTn id="36" dur="1" fill="hold">
                                          <p:stCondLst>
                                            <p:cond delay="0"/>
                                          </p:stCondLst>
                                        </p:cTn>
                                        <p:tgtEl>
                                          <p:spTgt spid="34834"/>
                                        </p:tgtEl>
                                        <p:attrNameLst>
                                          <p:attrName>style.visibility</p:attrName>
                                        </p:attrNameLst>
                                      </p:cBhvr>
                                      <p:to>
                                        <p:strVal val="visible"/>
                                      </p:to>
                                    </p:set>
                                    <p:animEffect transition="in" filter="wipe(left)">
                                      <p:cBhvr>
                                        <p:cTn id="37" dur="500"/>
                                        <p:tgtEl>
                                          <p:spTgt spid="34834"/>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2" fill="hold" nodeType="clickEffect">
                                  <p:stCondLst>
                                    <p:cond delay="0"/>
                                  </p:stCondLst>
                                  <p:childTnLst>
                                    <p:set>
                                      <p:cBhvr>
                                        <p:cTn id="41" dur="1" fill="hold">
                                          <p:stCondLst>
                                            <p:cond delay="0"/>
                                          </p:stCondLst>
                                        </p:cTn>
                                        <p:tgtEl>
                                          <p:spTgt spid="34833"/>
                                        </p:tgtEl>
                                        <p:attrNameLst>
                                          <p:attrName>style.visibility</p:attrName>
                                        </p:attrNameLst>
                                      </p:cBhvr>
                                      <p:to>
                                        <p:strVal val="visible"/>
                                      </p:to>
                                    </p:set>
                                    <p:animEffect transition="in" filter="wipe(right)">
                                      <p:cBhvr>
                                        <p:cTn id="42" dur="500"/>
                                        <p:tgtEl>
                                          <p:spTgt spid="34833"/>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2" fill="hold" nodeType="clickEffect">
                                  <p:stCondLst>
                                    <p:cond delay="0"/>
                                  </p:stCondLst>
                                  <p:childTnLst>
                                    <p:set>
                                      <p:cBhvr>
                                        <p:cTn id="46" dur="1" fill="hold">
                                          <p:stCondLst>
                                            <p:cond delay="0"/>
                                          </p:stCondLst>
                                        </p:cTn>
                                        <p:tgtEl>
                                          <p:spTgt spid="34832"/>
                                        </p:tgtEl>
                                        <p:attrNameLst>
                                          <p:attrName>style.visibility</p:attrName>
                                        </p:attrNameLst>
                                      </p:cBhvr>
                                      <p:to>
                                        <p:strVal val="visible"/>
                                      </p:to>
                                    </p:set>
                                    <p:animEffect transition="in" filter="wipe(right)">
                                      <p:cBhvr>
                                        <p:cTn id="47" dur="500"/>
                                        <p:tgtEl>
                                          <p:spTgt spid="34832"/>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22" presetClass="entr" presetSubtype="2" fill="hold" nodeType="clickEffect">
                                  <p:stCondLst>
                                    <p:cond delay="0"/>
                                  </p:stCondLst>
                                  <p:childTnLst>
                                    <p:set>
                                      <p:cBhvr>
                                        <p:cTn id="51" dur="1" fill="hold">
                                          <p:stCondLst>
                                            <p:cond delay="0"/>
                                          </p:stCondLst>
                                        </p:cTn>
                                        <p:tgtEl>
                                          <p:spTgt spid="34831"/>
                                        </p:tgtEl>
                                        <p:attrNameLst>
                                          <p:attrName>style.visibility</p:attrName>
                                        </p:attrNameLst>
                                      </p:cBhvr>
                                      <p:to>
                                        <p:strVal val="visible"/>
                                      </p:to>
                                    </p:set>
                                    <p:animEffect transition="in" filter="wipe(right)">
                                      <p:cBhvr>
                                        <p:cTn id="52" dur="500"/>
                                        <p:tgtEl>
                                          <p:spTgt spid="34831"/>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22" presetClass="entr" presetSubtype="2" fill="hold" nodeType="clickEffect">
                                  <p:stCondLst>
                                    <p:cond delay="0"/>
                                  </p:stCondLst>
                                  <p:childTnLst>
                                    <p:set>
                                      <p:cBhvr>
                                        <p:cTn id="56" dur="1" fill="hold">
                                          <p:stCondLst>
                                            <p:cond delay="0"/>
                                          </p:stCondLst>
                                        </p:cTn>
                                        <p:tgtEl>
                                          <p:spTgt spid="34830"/>
                                        </p:tgtEl>
                                        <p:attrNameLst>
                                          <p:attrName>style.visibility</p:attrName>
                                        </p:attrNameLst>
                                      </p:cBhvr>
                                      <p:to>
                                        <p:strVal val="visible"/>
                                      </p:to>
                                    </p:set>
                                    <p:animEffect transition="in" filter="wipe(right)">
                                      <p:cBhvr>
                                        <p:cTn id="57" dur="500"/>
                                        <p:tgtEl>
                                          <p:spTgt spid="34830"/>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22" presetClass="entr" presetSubtype="2" fill="hold" nodeType="clickEffect">
                                  <p:stCondLst>
                                    <p:cond delay="0"/>
                                  </p:stCondLst>
                                  <p:childTnLst>
                                    <p:set>
                                      <p:cBhvr>
                                        <p:cTn id="61" dur="1" fill="hold">
                                          <p:stCondLst>
                                            <p:cond delay="0"/>
                                          </p:stCondLst>
                                        </p:cTn>
                                        <p:tgtEl>
                                          <p:spTgt spid="34829"/>
                                        </p:tgtEl>
                                        <p:attrNameLst>
                                          <p:attrName>style.visibility</p:attrName>
                                        </p:attrNameLst>
                                      </p:cBhvr>
                                      <p:to>
                                        <p:strVal val="visible"/>
                                      </p:to>
                                    </p:set>
                                    <p:animEffect transition="in" filter="wipe(right)">
                                      <p:cBhvr>
                                        <p:cTn id="62" dur="500"/>
                                        <p:tgtEl>
                                          <p:spTgt spid="34829"/>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22" presetClass="entr" presetSubtype="2" fill="hold" nodeType="clickEffect">
                                  <p:stCondLst>
                                    <p:cond delay="0"/>
                                  </p:stCondLst>
                                  <p:childTnLst>
                                    <p:set>
                                      <p:cBhvr>
                                        <p:cTn id="66" dur="1" fill="hold">
                                          <p:stCondLst>
                                            <p:cond delay="0"/>
                                          </p:stCondLst>
                                        </p:cTn>
                                        <p:tgtEl>
                                          <p:spTgt spid="34828"/>
                                        </p:tgtEl>
                                        <p:attrNameLst>
                                          <p:attrName>style.visibility</p:attrName>
                                        </p:attrNameLst>
                                      </p:cBhvr>
                                      <p:to>
                                        <p:strVal val="visible"/>
                                      </p:to>
                                    </p:set>
                                    <p:animEffect transition="in" filter="wipe(right)">
                                      <p:cBhvr>
                                        <p:cTn id="67" dur="500"/>
                                        <p:tgtEl>
                                          <p:spTgt spid="34828"/>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22" presetClass="entr" presetSubtype="8" fill="hold" nodeType="clickEffect">
                                  <p:stCondLst>
                                    <p:cond delay="0"/>
                                  </p:stCondLst>
                                  <p:childTnLst>
                                    <p:set>
                                      <p:cBhvr>
                                        <p:cTn id="71" dur="1" fill="hold">
                                          <p:stCondLst>
                                            <p:cond delay="0"/>
                                          </p:stCondLst>
                                        </p:cTn>
                                        <p:tgtEl>
                                          <p:spTgt spid="34827"/>
                                        </p:tgtEl>
                                        <p:attrNameLst>
                                          <p:attrName>style.visibility</p:attrName>
                                        </p:attrNameLst>
                                      </p:cBhvr>
                                      <p:to>
                                        <p:strVal val="visible"/>
                                      </p:to>
                                    </p:set>
                                    <p:animEffect transition="in" filter="wipe(left)">
                                      <p:cBhvr>
                                        <p:cTn id="72" dur="500"/>
                                        <p:tgtEl>
                                          <p:spTgt spid="34827"/>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22" presetClass="entr" presetSubtype="8" fill="hold" nodeType="clickEffect">
                                  <p:stCondLst>
                                    <p:cond delay="0"/>
                                  </p:stCondLst>
                                  <p:childTnLst>
                                    <p:set>
                                      <p:cBhvr>
                                        <p:cTn id="76" dur="1" fill="hold">
                                          <p:stCondLst>
                                            <p:cond delay="0"/>
                                          </p:stCondLst>
                                        </p:cTn>
                                        <p:tgtEl>
                                          <p:spTgt spid="34826"/>
                                        </p:tgtEl>
                                        <p:attrNameLst>
                                          <p:attrName>style.visibility</p:attrName>
                                        </p:attrNameLst>
                                      </p:cBhvr>
                                      <p:to>
                                        <p:strVal val="visible"/>
                                      </p:to>
                                    </p:set>
                                    <p:animEffect transition="in" filter="wipe(left)">
                                      <p:cBhvr>
                                        <p:cTn id="77" dur="500"/>
                                        <p:tgtEl>
                                          <p:spTgt spid="34826"/>
                                        </p:tgtEl>
                                      </p:cBhvr>
                                    </p:animEffect>
                                  </p:childTnLst>
                                </p:cTn>
                              </p:par>
                            </p:childTnLst>
                          </p:cTn>
                        </p:par>
                      </p:childTnLst>
                    </p:cTn>
                  </p:par>
                  <p:par>
                    <p:cTn id="78" fill="hold" nodeType="clickPar">
                      <p:stCondLst>
                        <p:cond delay="indefinite"/>
                      </p:stCondLst>
                      <p:childTnLst>
                        <p:par>
                          <p:cTn id="79" fill="hold" nodeType="withGroup">
                            <p:stCondLst>
                              <p:cond delay="0"/>
                            </p:stCondLst>
                            <p:childTnLst>
                              <p:par>
                                <p:cTn id="80" presetID="22" presetClass="entr" presetSubtype="2" fill="hold" nodeType="clickEffect">
                                  <p:stCondLst>
                                    <p:cond delay="0"/>
                                  </p:stCondLst>
                                  <p:childTnLst>
                                    <p:set>
                                      <p:cBhvr>
                                        <p:cTn id="81" dur="1" fill="hold">
                                          <p:stCondLst>
                                            <p:cond delay="0"/>
                                          </p:stCondLst>
                                        </p:cTn>
                                        <p:tgtEl>
                                          <p:spTgt spid="34825"/>
                                        </p:tgtEl>
                                        <p:attrNameLst>
                                          <p:attrName>style.visibility</p:attrName>
                                        </p:attrNameLst>
                                      </p:cBhvr>
                                      <p:to>
                                        <p:strVal val="visible"/>
                                      </p:to>
                                    </p:set>
                                    <p:animEffect transition="in" filter="wipe(right)">
                                      <p:cBhvr>
                                        <p:cTn id="82" dur="500"/>
                                        <p:tgtEl>
                                          <p:spTgt spid="34825"/>
                                        </p:tgtEl>
                                      </p:cBhvr>
                                    </p:animEffect>
                                  </p:childTnLst>
                                </p:cTn>
                              </p:par>
                            </p:childTnLst>
                          </p:cTn>
                        </p:par>
                      </p:childTnLst>
                    </p:cTn>
                  </p:par>
                  <p:par>
                    <p:cTn id="83" fill="hold" nodeType="clickPar">
                      <p:stCondLst>
                        <p:cond delay="indefinite"/>
                      </p:stCondLst>
                      <p:childTnLst>
                        <p:par>
                          <p:cTn id="84" fill="hold" nodeType="withGroup">
                            <p:stCondLst>
                              <p:cond delay="0"/>
                            </p:stCondLst>
                            <p:childTnLst>
                              <p:par>
                                <p:cTn id="85" presetID="22" presetClass="entr" presetSubtype="2" fill="hold" nodeType="clickEffect">
                                  <p:stCondLst>
                                    <p:cond delay="0"/>
                                  </p:stCondLst>
                                  <p:childTnLst>
                                    <p:set>
                                      <p:cBhvr>
                                        <p:cTn id="86" dur="1" fill="hold">
                                          <p:stCondLst>
                                            <p:cond delay="0"/>
                                          </p:stCondLst>
                                        </p:cTn>
                                        <p:tgtEl>
                                          <p:spTgt spid="34824"/>
                                        </p:tgtEl>
                                        <p:attrNameLst>
                                          <p:attrName>style.visibility</p:attrName>
                                        </p:attrNameLst>
                                      </p:cBhvr>
                                      <p:to>
                                        <p:strVal val="visible"/>
                                      </p:to>
                                    </p:set>
                                    <p:animEffect transition="in" filter="wipe(right)">
                                      <p:cBhvr>
                                        <p:cTn id="87" dur="500"/>
                                        <p:tgtEl>
                                          <p:spTgt spid="34824"/>
                                        </p:tgtEl>
                                      </p:cBhvr>
                                    </p:animEffect>
                                  </p:childTnLst>
                                </p:cTn>
                              </p:par>
                            </p:childTnLst>
                          </p:cTn>
                        </p:par>
                      </p:childTnLst>
                    </p:cTn>
                  </p:par>
                  <p:par>
                    <p:cTn id="88" fill="hold" nodeType="clickPar">
                      <p:stCondLst>
                        <p:cond delay="indefinite"/>
                      </p:stCondLst>
                      <p:childTnLst>
                        <p:par>
                          <p:cTn id="89" fill="hold" nodeType="withGroup">
                            <p:stCondLst>
                              <p:cond delay="0"/>
                            </p:stCondLst>
                            <p:childTnLst>
                              <p:par>
                                <p:cTn id="90" presetID="22" presetClass="entr" presetSubtype="2" fill="hold" nodeType="clickEffect">
                                  <p:stCondLst>
                                    <p:cond delay="0"/>
                                  </p:stCondLst>
                                  <p:childTnLst>
                                    <p:set>
                                      <p:cBhvr>
                                        <p:cTn id="91" dur="1" fill="hold">
                                          <p:stCondLst>
                                            <p:cond delay="0"/>
                                          </p:stCondLst>
                                        </p:cTn>
                                        <p:tgtEl>
                                          <p:spTgt spid="34823"/>
                                        </p:tgtEl>
                                        <p:attrNameLst>
                                          <p:attrName>style.visibility</p:attrName>
                                        </p:attrNameLst>
                                      </p:cBhvr>
                                      <p:to>
                                        <p:strVal val="visible"/>
                                      </p:to>
                                    </p:set>
                                    <p:animEffect transition="in" filter="wipe(right)">
                                      <p:cBhvr>
                                        <p:cTn id="92" dur="500"/>
                                        <p:tgtEl>
                                          <p:spTgt spid="34823"/>
                                        </p:tgtEl>
                                      </p:cBhvr>
                                    </p:animEffect>
                                  </p:childTnLst>
                                </p:cTn>
                              </p:par>
                            </p:childTnLst>
                          </p:cTn>
                        </p:par>
                      </p:childTnLst>
                    </p:cTn>
                  </p:par>
                  <p:par>
                    <p:cTn id="93" fill="hold" nodeType="clickPar">
                      <p:stCondLst>
                        <p:cond delay="indefinite"/>
                      </p:stCondLst>
                      <p:childTnLst>
                        <p:par>
                          <p:cTn id="94" fill="hold" nodeType="withGroup">
                            <p:stCondLst>
                              <p:cond delay="0"/>
                            </p:stCondLst>
                            <p:childTnLst>
                              <p:par>
                                <p:cTn id="95" presetID="22" presetClass="entr" presetSubtype="2" fill="hold" nodeType="clickEffect">
                                  <p:stCondLst>
                                    <p:cond delay="0"/>
                                  </p:stCondLst>
                                  <p:childTnLst>
                                    <p:set>
                                      <p:cBhvr>
                                        <p:cTn id="96" dur="1" fill="hold">
                                          <p:stCondLst>
                                            <p:cond delay="0"/>
                                          </p:stCondLst>
                                        </p:cTn>
                                        <p:tgtEl>
                                          <p:spTgt spid="34822"/>
                                        </p:tgtEl>
                                        <p:attrNameLst>
                                          <p:attrName>style.visibility</p:attrName>
                                        </p:attrNameLst>
                                      </p:cBhvr>
                                      <p:to>
                                        <p:strVal val="visible"/>
                                      </p:to>
                                    </p:set>
                                    <p:animEffect transition="in" filter="wipe(right)">
                                      <p:cBhvr>
                                        <p:cTn id="97" dur="500"/>
                                        <p:tgtEl>
                                          <p:spTgt spid="34822"/>
                                        </p:tgtEl>
                                      </p:cBhvr>
                                    </p:animEffect>
                                  </p:childTnLst>
                                </p:cTn>
                              </p:par>
                            </p:childTnLst>
                          </p:cTn>
                        </p:par>
                      </p:childTnLst>
                    </p:cTn>
                  </p:par>
                  <p:par>
                    <p:cTn id="98" fill="hold" nodeType="clickPar">
                      <p:stCondLst>
                        <p:cond delay="indefinite"/>
                      </p:stCondLst>
                      <p:childTnLst>
                        <p:par>
                          <p:cTn id="99" fill="hold" nodeType="withGroup">
                            <p:stCondLst>
                              <p:cond delay="0"/>
                            </p:stCondLst>
                            <p:childTnLst>
                              <p:par>
                                <p:cTn id="100" presetID="22" presetClass="entr" presetSubtype="8" fill="hold" nodeType="clickEffect">
                                  <p:stCondLst>
                                    <p:cond delay="0"/>
                                  </p:stCondLst>
                                  <p:childTnLst>
                                    <p:set>
                                      <p:cBhvr>
                                        <p:cTn id="101" dur="1" fill="hold">
                                          <p:stCondLst>
                                            <p:cond delay="0"/>
                                          </p:stCondLst>
                                        </p:cTn>
                                        <p:tgtEl>
                                          <p:spTgt spid="34821"/>
                                        </p:tgtEl>
                                        <p:attrNameLst>
                                          <p:attrName>style.visibility</p:attrName>
                                        </p:attrNameLst>
                                      </p:cBhvr>
                                      <p:to>
                                        <p:strVal val="visible"/>
                                      </p:to>
                                    </p:set>
                                    <p:animEffect transition="in" filter="wipe(left)">
                                      <p:cBhvr>
                                        <p:cTn id="102" dur="500"/>
                                        <p:tgtEl>
                                          <p:spTgt spid="34821"/>
                                        </p:tgtEl>
                                      </p:cBhvr>
                                    </p:animEffect>
                                  </p:childTnLst>
                                </p:cTn>
                              </p:par>
                            </p:childTnLst>
                          </p:cTn>
                        </p:par>
                      </p:childTnLst>
                    </p:cTn>
                  </p:par>
                  <p:par>
                    <p:cTn id="103" fill="hold" nodeType="clickPar">
                      <p:stCondLst>
                        <p:cond delay="indefinite"/>
                      </p:stCondLst>
                      <p:childTnLst>
                        <p:par>
                          <p:cTn id="104" fill="hold" nodeType="withGroup">
                            <p:stCondLst>
                              <p:cond delay="0"/>
                            </p:stCondLst>
                            <p:childTnLst>
                              <p:par>
                                <p:cTn id="105" presetID="22" presetClass="entr" presetSubtype="8" fill="hold" nodeType="clickEffect">
                                  <p:stCondLst>
                                    <p:cond delay="0"/>
                                  </p:stCondLst>
                                  <p:childTnLst>
                                    <p:set>
                                      <p:cBhvr>
                                        <p:cTn id="106" dur="1" fill="hold">
                                          <p:stCondLst>
                                            <p:cond delay="0"/>
                                          </p:stCondLst>
                                        </p:cTn>
                                        <p:tgtEl>
                                          <p:spTgt spid="34820"/>
                                        </p:tgtEl>
                                        <p:attrNameLst>
                                          <p:attrName>style.visibility</p:attrName>
                                        </p:attrNameLst>
                                      </p:cBhvr>
                                      <p:to>
                                        <p:strVal val="visible"/>
                                      </p:to>
                                    </p:set>
                                    <p:animEffect transition="in" filter="wipe(left)">
                                      <p:cBhvr>
                                        <p:cTn id="107" dur="500"/>
                                        <p:tgtEl>
                                          <p:spTgt spid="34820"/>
                                        </p:tgtEl>
                                      </p:cBhvr>
                                    </p:animEffect>
                                  </p:childTnLst>
                                </p:cTn>
                              </p:par>
                            </p:childTnLst>
                          </p:cTn>
                        </p:par>
                      </p:childTnLst>
                    </p:cTn>
                  </p:par>
                  <p:par>
                    <p:cTn id="108" fill="hold" nodeType="clickPar">
                      <p:stCondLst>
                        <p:cond delay="indefinite"/>
                      </p:stCondLst>
                      <p:childTnLst>
                        <p:par>
                          <p:cTn id="109" fill="hold" nodeType="withGroup">
                            <p:stCondLst>
                              <p:cond delay="0"/>
                            </p:stCondLst>
                            <p:childTnLst>
                              <p:par>
                                <p:cTn id="110" presetID="22" presetClass="entr" presetSubtype="8" fill="hold" nodeType="clickEffect">
                                  <p:stCondLst>
                                    <p:cond delay="0"/>
                                  </p:stCondLst>
                                  <p:childTnLst>
                                    <p:set>
                                      <p:cBhvr>
                                        <p:cTn id="111" dur="1" fill="hold">
                                          <p:stCondLst>
                                            <p:cond delay="0"/>
                                          </p:stCondLst>
                                        </p:cTn>
                                        <p:tgtEl>
                                          <p:spTgt spid="34819"/>
                                        </p:tgtEl>
                                        <p:attrNameLst>
                                          <p:attrName>style.visibility</p:attrName>
                                        </p:attrNameLst>
                                      </p:cBhvr>
                                      <p:to>
                                        <p:strVal val="visible"/>
                                      </p:to>
                                    </p:set>
                                    <p:animEffect transition="in" filter="wipe(left)">
                                      <p:cBhvr>
                                        <p:cTn id="112" dur="500"/>
                                        <p:tgtEl>
                                          <p:spTgt spid="34819"/>
                                        </p:tgtEl>
                                      </p:cBhvr>
                                    </p:animEffect>
                                  </p:childTnLst>
                                </p:cTn>
                              </p:par>
                            </p:childTnLst>
                          </p:cTn>
                        </p:par>
                      </p:childTnLst>
                    </p:cTn>
                  </p:par>
                  <p:par>
                    <p:cTn id="113" fill="hold" nodeType="clickPar">
                      <p:stCondLst>
                        <p:cond delay="indefinite"/>
                      </p:stCondLst>
                      <p:childTnLst>
                        <p:par>
                          <p:cTn id="114" fill="hold" nodeType="withGroup">
                            <p:stCondLst>
                              <p:cond delay="0"/>
                            </p:stCondLst>
                            <p:childTnLst>
                              <p:par>
                                <p:cTn id="115" presetID="22" presetClass="entr" presetSubtype="8" fill="hold" nodeType="clickEffect">
                                  <p:stCondLst>
                                    <p:cond delay="0"/>
                                  </p:stCondLst>
                                  <p:childTnLst>
                                    <p:set>
                                      <p:cBhvr>
                                        <p:cTn id="116" dur="1" fill="hold">
                                          <p:stCondLst>
                                            <p:cond delay="0"/>
                                          </p:stCondLst>
                                        </p:cTn>
                                        <p:tgtEl>
                                          <p:spTgt spid="34818"/>
                                        </p:tgtEl>
                                        <p:attrNameLst>
                                          <p:attrName>style.visibility</p:attrName>
                                        </p:attrNameLst>
                                      </p:cBhvr>
                                      <p:to>
                                        <p:strVal val="visible"/>
                                      </p:to>
                                    </p:set>
                                    <p:animEffect transition="in" filter="wipe(left)">
                                      <p:cBhvr>
                                        <p:cTn id="117" dur="500"/>
                                        <p:tgtEl>
                                          <p:spTgt spid="348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0" y="0"/>
            <a:ext cx="9144000" cy="1631216"/>
          </a:xfrm>
          <a:prstGeom prst="rect">
            <a:avLst/>
          </a:prstGeom>
          <a:ln w="38100">
            <a:solidFill>
              <a:schemeClr val="accent5">
                <a:lumMod val="75000"/>
              </a:schemeClr>
            </a:solidFill>
          </a:ln>
        </p:spPr>
        <p:txBody>
          <a:bodyPr wrap="square">
            <a:spAutoFit/>
          </a:bodyPr>
          <a:lstStyle/>
          <a:p>
            <a:pPr algn="ctr"/>
            <a:r>
              <a:rPr lang="en-US" sz="2400" b="1" dirty="0">
                <a:solidFill>
                  <a:srgbClr val="FF0000"/>
                </a:solidFill>
                <a:latin typeface="+mj-lt"/>
              </a:rPr>
              <a:t> </a:t>
            </a:r>
            <a:r>
              <a:rPr lang="en-US" sz="3200" u="sng" dirty="0">
                <a:solidFill>
                  <a:srgbClr val="FF0000"/>
                </a:solidFill>
                <a:latin typeface="+mj-lt"/>
              </a:rPr>
              <a:t>KIỂM TRA 15’ VĂN BẢN</a:t>
            </a:r>
            <a:endParaRPr lang="en-US" sz="2000" b="1" dirty="0">
              <a:solidFill>
                <a:srgbClr val="FF0000"/>
              </a:solidFill>
              <a:latin typeface="+mj-lt"/>
            </a:endParaRPr>
          </a:p>
          <a:p>
            <a:r>
              <a:rPr lang="pt-BR" dirty="0">
                <a:solidFill>
                  <a:srgbClr val="FF0000"/>
                </a:solidFill>
              </a:rPr>
              <a:t>   </a:t>
            </a:r>
            <a:r>
              <a:rPr lang="vi-VN" dirty="0">
                <a:solidFill>
                  <a:srgbClr val="FF0000"/>
                </a:solidFill>
              </a:rPr>
              <a:t>Câu </a:t>
            </a:r>
            <a:r>
              <a:rPr lang="pt-BR" dirty="0">
                <a:solidFill>
                  <a:srgbClr val="FF0000"/>
                </a:solidFill>
              </a:rPr>
              <a:t>1. Cho biết thời gian sáng tác và đề tài của truyện ngắn “ Lão Hạc”?</a:t>
            </a:r>
            <a:endParaRPr lang="en-US" dirty="0">
              <a:solidFill>
                <a:srgbClr val="FF0000"/>
              </a:solidFill>
            </a:endParaRPr>
          </a:p>
          <a:p>
            <a:r>
              <a:rPr lang="pt-BR" dirty="0">
                <a:solidFill>
                  <a:srgbClr val="FF0000"/>
                </a:solidFill>
              </a:rPr>
              <a:t>   </a:t>
            </a:r>
            <a:r>
              <a:rPr lang="vi-VN" dirty="0">
                <a:solidFill>
                  <a:srgbClr val="FF0000"/>
                </a:solidFill>
              </a:rPr>
              <a:t>Câu </a:t>
            </a:r>
            <a:r>
              <a:rPr lang="pt-BR" dirty="0">
                <a:solidFill>
                  <a:srgbClr val="FF0000"/>
                </a:solidFill>
              </a:rPr>
              <a:t>2. </a:t>
            </a:r>
            <a:r>
              <a:rPr lang="vi-VN" dirty="0">
                <a:solidFill>
                  <a:srgbClr val="FF0000"/>
                </a:solidFill>
              </a:rPr>
              <a:t>Phân tích tâm trạng của lão Hạc sau khi bán cậu Vàng ?</a:t>
            </a:r>
            <a:endParaRPr lang="en-US" dirty="0">
              <a:solidFill>
                <a:srgbClr val="FF0000"/>
              </a:solidFill>
            </a:endParaRPr>
          </a:p>
          <a:p>
            <a:r>
              <a:rPr lang="en-US" sz="3200" dirty="0">
                <a:solidFill>
                  <a:srgbClr val="FF0000"/>
                </a:solidFill>
                <a:latin typeface="+mj-lt"/>
              </a:rPr>
              <a:t>  THAM KHẢO CÁC CHỊ NHÉ</a:t>
            </a:r>
          </a:p>
        </p:txBody>
      </p:sp>
    </p:spTree>
    <p:extLst>
      <p:ext uri="{BB962C8B-B14F-4D97-AF65-F5344CB8AC3E}">
        <p14:creationId xmlns:p14="http://schemas.microsoft.com/office/powerpoint/2010/main" xmlns="" val="3248757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80">
                                          <p:stCondLst>
                                            <p:cond delay="0"/>
                                          </p:stCondLst>
                                        </p:cTn>
                                        <p:tgtEl>
                                          <p:spTgt spid="15"/>
                                        </p:tgtEl>
                                      </p:cBhvr>
                                    </p:animEffect>
                                    <p:anim calcmode="lin" valueType="num">
                                      <p:cBhvr>
                                        <p:cTn id="8"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13" dur="26">
                                          <p:stCondLst>
                                            <p:cond delay="650"/>
                                          </p:stCondLst>
                                        </p:cTn>
                                        <p:tgtEl>
                                          <p:spTgt spid="15"/>
                                        </p:tgtEl>
                                      </p:cBhvr>
                                      <p:to x="100000" y="60000"/>
                                    </p:animScale>
                                    <p:animScale>
                                      <p:cBhvr>
                                        <p:cTn id="14" dur="166" decel="50000">
                                          <p:stCondLst>
                                            <p:cond delay="676"/>
                                          </p:stCondLst>
                                        </p:cTn>
                                        <p:tgtEl>
                                          <p:spTgt spid="15"/>
                                        </p:tgtEl>
                                      </p:cBhvr>
                                      <p:to x="100000" y="100000"/>
                                    </p:animScale>
                                    <p:animScale>
                                      <p:cBhvr>
                                        <p:cTn id="15" dur="26">
                                          <p:stCondLst>
                                            <p:cond delay="1312"/>
                                          </p:stCondLst>
                                        </p:cTn>
                                        <p:tgtEl>
                                          <p:spTgt spid="15"/>
                                        </p:tgtEl>
                                      </p:cBhvr>
                                      <p:to x="100000" y="80000"/>
                                    </p:animScale>
                                    <p:animScale>
                                      <p:cBhvr>
                                        <p:cTn id="16" dur="166" decel="50000">
                                          <p:stCondLst>
                                            <p:cond delay="1338"/>
                                          </p:stCondLst>
                                        </p:cTn>
                                        <p:tgtEl>
                                          <p:spTgt spid="15"/>
                                        </p:tgtEl>
                                      </p:cBhvr>
                                      <p:to x="100000" y="100000"/>
                                    </p:animScale>
                                    <p:animScale>
                                      <p:cBhvr>
                                        <p:cTn id="17" dur="26">
                                          <p:stCondLst>
                                            <p:cond delay="1642"/>
                                          </p:stCondLst>
                                        </p:cTn>
                                        <p:tgtEl>
                                          <p:spTgt spid="15"/>
                                        </p:tgtEl>
                                      </p:cBhvr>
                                      <p:to x="100000" y="90000"/>
                                    </p:animScale>
                                    <p:animScale>
                                      <p:cBhvr>
                                        <p:cTn id="18" dur="166" decel="50000">
                                          <p:stCondLst>
                                            <p:cond delay="1668"/>
                                          </p:stCondLst>
                                        </p:cTn>
                                        <p:tgtEl>
                                          <p:spTgt spid="15"/>
                                        </p:tgtEl>
                                      </p:cBhvr>
                                      <p:to x="100000" y="100000"/>
                                    </p:animScale>
                                    <p:animScale>
                                      <p:cBhvr>
                                        <p:cTn id="19" dur="26">
                                          <p:stCondLst>
                                            <p:cond delay="1808"/>
                                          </p:stCondLst>
                                        </p:cTn>
                                        <p:tgtEl>
                                          <p:spTgt spid="15"/>
                                        </p:tgtEl>
                                      </p:cBhvr>
                                      <p:to x="100000" y="95000"/>
                                    </p:animScale>
                                    <p:animScale>
                                      <p:cBhvr>
                                        <p:cTn id="20" dur="166" decel="50000">
                                          <p:stCondLst>
                                            <p:cond delay="1834"/>
                                          </p:stCondLst>
                                        </p:cTn>
                                        <p:tgtEl>
                                          <p:spTgt spid="1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ext Box 2"/>
          <p:cNvSpPr txBox="1">
            <a:spLocks noChangeArrowheads="1"/>
          </p:cNvSpPr>
          <p:nvPr/>
        </p:nvSpPr>
        <p:spPr bwMode="auto">
          <a:xfrm>
            <a:off x="1600200" y="228600"/>
            <a:ext cx="5086350" cy="461665"/>
          </a:xfrm>
          <a:prstGeom prst="rect">
            <a:avLst/>
          </a:prstGeom>
          <a:noFill/>
          <a:ln w="9525">
            <a:solidFill>
              <a:srgbClr val="800080"/>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ctr">
              <a:spcBef>
                <a:spcPct val="50000"/>
              </a:spcBef>
            </a:pPr>
            <a:r>
              <a:rPr lang="en-US" altLang="en-US" sz="2400" b="1" dirty="0">
                <a:solidFill>
                  <a:srgbClr val="0000CC"/>
                </a:solidFill>
              </a:rPr>
              <a:t>HƯỚNG DẪN VỀ NHÀ</a:t>
            </a:r>
          </a:p>
        </p:txBody>
      </p:sp>
      <p:sp>
        <p:nvSpPr>
          <p:cNvPr id="35843" name="Rectangle 3"/>
          <p:cNvSpPr>
            <a:spLocks noChangeArrowheads="1"/>
          </p:cNvSpPr>
          <p:nvPr/>
        </p:nvSpPr>
        <p:spPr bwMode="auto">
          <a:xfrm>
            <a:off x="1403648" y="2859782"/>
            <a:ext cx="7086600" cy="181588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nchor="ctr">
            <a:spAutoFit/>
          </a:bodyPr>
          <a:lstStyle/>
          <a:p>
            <a:pPr algn="l"/>
            <a:r>
              <a:rPr lang="pt-BR" altLang="en-US" sz="1600" b="1" u="sng" dirty="0"/>
              <a:t>* Bài mới</a:t>
            </a:r>
            <a:r>
              <a:rPr lang="pt-BR" altLang="en-US" sz="1600" b="1" dirty="0"/>
              <a:t> : + Đọc lại kiến thức bài từ láy.</a:t>
            </a:r>
            <a:endParaRPr lang="en-US" altLang="en-US" sz="1600" b="1" dirty="0"/>
          </a:p>
          <a:p>
            <a:pPr algn="l"/>
            <a:r>
              <a:rPr lang="pt-BR" altLang="en-US" sz="1600" b="1" dirty="0"/>
              <a:t>                   + Tìm các tự tượng hình, tượng thanh trong phần ngữ liêu sgk/ 49? </a:t>
            </a:r>
          </a:p>
          <a:p>
            <a:pPr algn="l"/>
            <a:r>
              <a:rPr lang="pt-BR" altLang="en-US" sz="1600" b="1" dirty="0"/>
              <a:t>                  Nêu tác dụng?</a:t>
            </a:r>
          </a:p>
          <a:p>
            <a:pPr algn="l"/>
            <a:r>
              <a:rPr lang="pt-BR" altLang="en-US" sz="1600" b="1" dirty="0"/>
              <a:t>                  + Khái niệm từ tượng thanh, từ tượng hình? Công dụng?</a:t>
            </a:r>
            <a:endParaRPr lang="en-US" altLang="en-US" sz="1600" b="1" dirty="0"/>
          </a:p>
          <a:p>
            <a:pPr algn="l"/>
            <a:r>
              <a:rPr lang="en-US" altLang="en-US" sz="1600" b="1" dirty="0"/>
              <a:t>                  + </a:t>
            </a:r>
            <a:r>
              <a:rPr lang="en-US" altLang="en-US" sz="1600" b="1" dirty="0" err="1"/>
              <a:t>Viết</a:t>
            </a:r>
            <a:r>
              <a:rPr lang="en-US" altLang="en-US" sz="1600" b="1" dirty="0"/>
              <a:t> </a:t>
            </a:r>
            <a:r>
              <a:rPr lang="en-US" altLang="en-US" sz="1600" b="1" dirty="0" err="1"/>
              <a:t>đoạn</a:t>
            </a:r>
            <a:r>
              <a:rPr lang="en-US" altLang="en-US" sz="1600" b="1" dirty="0"/>
              <a:t> </a:t>
            </a:r>
            <a:r>
              <a:rPr lang="en-US" altLang="en-US" sz="1600" b="1" dirty="0" err="1"/>
              <a:t>văn</a:t>
            </a:r>
            <a:r>
              <a:rPr lang="en-US" altLang="en-US" sz="1600" b="1" dirty="0"/>
              <a:t> </a:t>
            </a:r>
            <a:r>
              <a:rPr lang="en-US" altLang="en-US" sz="1600" b="1" dirty="0" err="1"/>
              <a:t>ngắn</a:t>
            </a:r>
            <a:r>
              <a:rPr lang="en-US" altLang="en-US" sz="1600" b="1" dirty="0"/>
              <a:t>  ( </a:t>
            </a:r>
            <a:r>
              <a:rPr lang="en-US" altLang="en-US" sz="1600" b="1" dirty="0" err="1"/>
              <a:t>khoảng</a:t>
            </a:r>
            <a:r>
              <a:rPr lang="en-US" altLang="en-US" sz="1600" b="1" dirty="0"/>
              <a:t> 6-8 </a:t>
            </a:r>
            <a:r>
              <a:rPr lang="en-US" altLang="en-US" sz="1600" b="1" dirty="0" err="1"/>
              <a:t>dòng</a:t>
            </a:r>
            <a:r>
              <a:rPr lang="en-US" altLang="en-US" sz="1600" b="1" dirty="0"/>
              <a:t>) </a:t>
            </a:r>
            <a:r>
              <a:rPr lang="en-US" altLang="en-US" sz="1600" b="1" dirty="0" err="1"/>
              <a:t>theo</a:t>
            </a:r>
            <a:r>
              <a:rPr lang="en-US" altLang="en-US" sz="1600" b="1" dirty="0"/>
              <a:t> </a:t>
            </a:r>
            <a:r>
              <a:rPr lang="en-US" altLang="en-US" sz="1600" b="1" dirty="0" err="1"/>
              <a:t>tự</a:t>
            </a:r>
            <a:r>
              <a:rPr lang="en-US" altLang="en-US" sz="1600" b="1" dirty="0"/>
              <a:t> </a:t>
            </a:r>
            <a:r>
              <a:rPr lang="en-US" altLang="en-US" sz="1600" b="1" dirty="0" err="1"/>
              <a:t>chọn</a:t>
            </a:r>
            <a:r>
              <a:rPr lang="en-US" altLang="en-US" sz="1600" b="1" dirty="0"/>
              <a:t> </a:t>
            </a:r>
            <a:r>
              <a:rPr lang="en-US" altLang="en-US" sz="1600" b="1" dirty="0" err="1"/>
              <a:t>có</a:t>
            </a:r>
            <a:r>
              <a:rPr lang="en-US" altLang="en-US" sz="1600" b="1" dirty="0"/>
              <a:t> </a:t>
            </a:r>
            <a:r>
              <a:rPr lang="en-US" altLang="en-US" sz="1600" b="1" dirty="0" err="1"/>
              <a:t>sử</a:t>
            </a:r>
            <a:r>
              <a:rPr lang="en-US" altLang="en-US" sz="1600" b="1" dirty="0"/>
              <a:t> </a:t>
            </a:r>
            <a:r>
              <a:rPr lang="en-US" altLang="en-US" sz="1600" b="1" dirty="0" err="1"/>
              <a:t>dụng</a:t>
            </a:r>
            <a:r>
              <a:rPr lang="en-US" altLang="en-US" sz="1600" b="1" dirty="0"/>
              <a:t> </a:t>
            </a:r>
            <a:r>
              <a:rPr lang="en-US" altLang="en-US" sz="1600" b="1" dirty="0" err="1"/>
              <a:t>ít</a:t>
            </a:r>
            <a:r>
              <a:rPr lang="en-US" altLang="en-US" sz="1600" b="1" dirty="0"/>
              <a:t> </a:t>
            </a:r>
            <a:r>
              <a:rPr lang="en-US" altLang="en-US" sz="1600" b="1" dirty="0" err="1"/>
              <a:t>nhất</a:t>
            </a:r>
            <a:r>
              <a:rPr lang="en-US" altLang="en-US" sz="1600" b="1" dirty="0"/>
              <a:t> </a:t>
            </a:r>
          </a:p>
          <a:p>
            <a:pPr algn="l"/>
            <a:r>
              <a:rPr lang="en-US" altLang="en-US" sz="1600" b="1" dirty="0"/>
              <a:t>                  5 </a:t>
            </a:r>
            <a:r>
              <a:rPr lang="en-US" altLang="en-US" sz="1600" b="1" dirty="0" err="1"/>
              <a:t>từ</a:t>
            </a:r>
            <a:r>
              <a:rPr lang="en-US" altLang="en-US" sz="1600" b="1" dirty="0"/>
              <a:t> </a:t>
            </a:r>
            <a:r>
              <a:rPr lang="en-US" altLang="en-US" sz="1600" b="1" dirty="0" err="1"/>
              <a:t>tượng</a:t>
            </a:r>
            <a:r>
              <a:rPr lang="en-US" altLang="en-US" sz="1600" b="1" dirty="0"/>
              <a:t> </a:t>
            </a:r>
            <a:r>
              <a:rPr lang="en-US" altLang="en-US" sz="1600" b="1" dirty="0" err="1"/>
              <a:t>hình</a:t>
            </a:r>
            <a:r>
              <a:rPr lang="en-US" altLang="en-US" sz="1600" b="1" dirty="0"/>
              <a:t>, </a:t>
            </a:r>
            <a:r>
              <a:rPr lang="en-US" altLang="en-US" sz="1600" b="1" dirty="0" err="1"/>
              <a:t>tượng</a:t>
            </a:r>
            <a:r>
              <a:rPr lang="en-US" altLang="en-US" sz="1600" b="1" dirty="0"/>
              <a:t> </a:t>
            </a:r>
            <a:r>
              <a:rPr lang="en-US" altLang="en-US" sz="1600" b="1" dirty="0" err="1"/>
              <a:t>thanh</a:t>
            </a:r>
            <a:r>
              <a:rPr lang="en-US" altLang="en-US" sz="1600" b="1" dirty="0"/>
              <a:t>. </a:t>
            </a:r>
            <a:r>
              <a:rPr lang="en-US" altLang="en-US" sz="1600" b="1" dirty="0" err="1"/>
              <a:t>Gạch</a:t>
            </a:r>
            <a:r>
              <a:rPr lang="en-US" altLang="en-US" sz="1600" b="1" dirty="0"/>
              <a:t> </a:t>
            </a:r>
            <a:r>
              <a:rPr lang="en-US" altLang="en-US" sz="1600" b="1" dirty="0" err="1"/>
              <a:t>chân</a:t>
            </a:r>
            <a:r>
              <a:rPr lang="en-US" altLang="en-US" sz="1600" b="1" dirty="0"/>
              <a:t> </a:t>
            </a:r>
            <a:r>
              <a:rPr lang="en-US" altLang="en-US" sz="1600" b="1" dirty="0" err="1"/>
              <a:t>dưới</a:t>
            </a:r>
            <a:r>
              <a:rPr lang="en-US" altLang="en-US" sz="1600" b="1" dirty="0"/>
              <a:t> </a:t>
            </a:r>
            <a:r>
              <a:rPr lang="en-US" altLang="en-US" sz="1600" b="1" dirty="0" err="1"/>
              <a:t>những</a:t>
            </a:r>
            <a:r>
              <a:rPr lang="en-US" altLang="en-US" sz="1600" b="1" dirty="0"/>
              <a:t> </a:t>
            </a:r>
            <a:r>
              <a:rPr lang="en-US" altLang="en-US" sz="1600" b="1" dirty="0" err="1"/>
              <a:t>từ</a:t>
            </a:r>
            <a:r>
              <a:rPr lang="en-US" altLang="en-US" sz="1600" b="1" dirty="0"/>
              <a:t> </a:t>
            </a:r>
            <a:r>
              <a:rPr lang="en-US" altLang="en-US" sz="1600" b="1" dirty="0" err="1"/>
              <a:t>đó</a:t>
            </a:r>
            <a:r>
              <a:rPr lang="en-US" altLang="en-US" sz="1600" b="1" dirty="0"/>
              <a:t>?</a:t>
            </a:r>
          </a:p>
        </p:txBody>
      </p:sp>
      <p:sp>
        <p:nvSpPr>
          <p:cNvPr id="35844" name="Rectangle 4"/>
          <p:cNvSpPr>
            <a:spLocks noChangeArrowheads="1"/>
          </p:cNvSpPr>
          <p:nvPr/>
        </p:nvSpPr>
        <p:spPr bwMode="auto">
          <a:xfrm>
            <a:off x="1331640" y="705121"/>
            <a:ext cx="6806672" cy="206210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spAutoFit/>
          </a:bodyPr>
          <a:lstStyle>
            <a:lvl1pPr>
              <a:tabLst>
                <a:tab pos="4543425" algn="l"/>
              </a:tabLst>
              <a:defRPr sz="3600">
                <a:solidFill>
                  <a:schemeClr val="tx1"/>
                </a:solidFill>
                <a:latin typeface="Times New Roman" panose="02020603050405020304" pitchFamily="18" charset="0"/>
              </a:defRPr>
            </a:lvl1pPr>
            <a:lvl2pPr>
              <a:tabLst>
                <a:tab pos="4543425" algn="l"/>
              </a:tabLst>
              <a:defRPr sz="3600">
                <a:solidFill>
                  <a:schemeClr val="tx1"/>
                </a:solidFill>
                <a:latin typeface="Times New Roman" panose="02020603050405020304" pitchFamily="18" charset="0"/>
              </a:defRPr>
            </a:lvl2pPr>
            <a:lvl3pPr>
              <a:tabLst>
                <a:tab pos="4543425" algn="l"/>
              </a:tabLst>
              <a:defRPr sz="3600">
                <a:solidFill>
                  <a:schemeClr val="tx1"/>
                </a:solidFill>
                <a:latin typeface="Times New Roman" panose="02020603050405020304" pitchFamily="18" charset="0"/>
              </a:defRPr>
            </a:lvl3pPr>
            <a:lvl4pPr>
              <a:tabLst>
                <a:tab pos="4543425" algn="l"/>
              </a:tabLst>
              <a:defRPr sz="3600">
                <a:solidFill>
                  <a:schemeClr val="tx1"/>
                </a:solidFill>
                <a:latin typeface="Times New Roman" panose="02020603050405020304" pitchFamily="18" charset="0"/>
              </a:defRPr>
            </a:lvl4pPr>
            <a:lvl5pPr>
              <a:tabLst>
                <a:tab pos="4543425" algn="l"/>
              </a:tabLst>
              <a:defRPr sz="3600">
                <a:solidFill>
                  <a:schemeClr val="tx1"/>
                </a:solidFill>
                <a:latin typeface="Times New Roman" panose="02020603050405020304" pitchFamily="18" charset="0"/>
              </a:defRPr>
            </a:lvl5pPr>
            <a:lvl6pPr algn="ctr" eaLnBrk="0" fontAlgn="base" hangingPunct="0">
              <a:spcBef>
                <a:spcPct val="0"/>
              </a:spcBef>
              <a:spcAft>
                <a:spcPct val="0"/>
              </a:spcAft>
              <a:tabLst>
                <a:tab pos="4543425" algn="l"/>
              </a:tabLst>
              <a:defRPr sz="3600">
                <a:solidFill>
                  <a:schemeClr val="tx1"/>
                </a:solidFill>
                <a:latin typeface="Times New Roman" panose="02020603050405020304" pitchFamily="18" charset="0"/>
              </a:defRPr>
            </a:lvl6pPr>
            <a:lvl7pPr algn="ctr" eaLnBrk="0" fontAlgn="base" hangingPunct="0">
              <a:spcBef>
                <a:spcPct val="0"/>
              </a:spcBef>
              <a:spcAft>
                <a:spcPct val="0"/>
              </a:spcAft>
              <a:tabLst>
                <a:tab pos="4543425" algn="l"/>
              </a:tabLst>
              <a:defRPr sz="3600">
                <a:solidFill>
                  <a:schemeClr val="tx1"/>
                </a:solidFill>
                <a:latin typeface="Times New Roman" panose="02020603050405020304" pitchFamily="18" charset="0"/>
              </a:defRPr>
            </a:lvl7pPr>
            <a:lvl8pPr algn="ctr" eaLnBrk="0" fontAlgn="base" hangingPunct="0">
              <a:spcBef>
                <a:spcPct val="0"/>
              </a:spcBef>
              <a:spcAft>
                <a:spcPct val="0"/>
              </a:spcAft>
              <a:tabLst>
                <a:tab pos="4543425" algn="l"/>
              </a:tabLst>
              <a:defRPr sz="3600">
                <a:solidFill>
                  <a:schemeClr val="tx1"/>
                </a:solidFill>
                <a:latin typeface="Times New Roman" panose="02020603050405020304" pitchFamily="18" charset="0"/>
              </a:defRPr>
            </a:lvl8pPr>
            <a:lvl9pPr algn="ctr" eaLnBrk="0" fontAlgn="base" hangingPunct="0">
              <a:spcBef>
                <a:spcPct val="0"/>
              </a:spcBef>
              <a:spcAft>
                <a:spcPct val="0"/>
              </a:spcAft>
              <a:tabLst>
                <a:tab pos="4543425" algn="l"/>
              </a:tabLst>
              <a:defRPr sz="3600">
                <a:solidFill>
                  <a:schemeClr val="tx1"/>
                </a:solidFill>
                <a:latin typeface="Times New Roman" panose="02020603050405020304" pitchFamily="18" charset="0"/>
              </a:defRPr>
            </a:lvl9pPr>
          </a:lstStyle>
          <a:p>
            <a:pPr algn="l"/>
            <a:r>
              <a:rPr lang="en-US" altLang="en-US" sz="1600" b="1" u="sng" dirty="0"/>
              <a:t>* </a:t>
            </a:r>
            <a:r>
              <a:rPr lang="en-US" altLang="en-US" sz="1600" b="1" u="sng" dirty="0" err="1"/>
              <a:t>Bài</a:t>
            </a:r>
            <a:r>
              <a:rPr lang="en-US" altLang="en-US" sz="1600" b="1" u="sng" dirty="0"/>
              <a:t> </a:t>
            </a:r>
            <a:r>
              <a:rPr lang="en-US" altLang="en-US" sz="1600" b="1" u="sng" dirty="0" err="1"/>
              <a:t>cũ</a:t>
            </a:r>
            <a:r>
              <a:rPr lang="en-US" altLang="en-US" sz="1600" b="1" dirty="0"/>
              <a:t>: </a:t>
            </a:r>
          </a:p>
          <a:p>
            <a:pPr algn="l"/>
            <a:r>
              <a:rPr lang="en-US" altLang="en-US" sz="1600" b="1" dirty="0"/>
              <a:t>              +  </a:t>
            </a:r>
            <a:r>
              <a:rPr lang="en-US" altLang="en-US" sz="1600" b="1" dirty="0" err="1"/>
              <a:t>Học</a:t>
            </a:r>
            <a:r>
              <a:rPr lang="en-US" altLang="en-US" sz="1600" b="1" dirty="0"/>
              <a:t> </a:t>
            </a:r>
            <a:r>
              <a:rPr lang="en-US" altLang="en-US" sz="1600" b="1" dirty="0" err="1"/>
              <a:t>phần</a:t>
            </a:r>
            <a:r>
              <a:rPr lang="en-US" altLang="en-US" sz="1600" b="1" dirty="0"/>
              <a:t> </a:t>
            </a:r>
            <a:r>
              <a:rPr lang="en-US" altLang="en-US" sz="1600" b="1" dirty="0" err="1"/>
              <a:t>ghi</a:t>
            </a:r>
            <a:r>
              <a:rPr lang="en-US" altLang="en-US" sz="1600" b="1" dirty="0"/>
              <a:t> </a:t>
            </a:r>
            <a:r>
              <a:rPr lang="en-US" altLang="en-US" sz="1600" b="1" dirty="0" err="1"/>
              <a:t>nhớ</a:t>
            </a:r>
            <a:r>
              <a:rPr lang="en-US" altLang="en-US" sz="1600" b="1" dirty="0"/>
              <a:t> </a:t>
            </a:r>
            <a:r>
              <a:rPr lang="en-US" altLang="en-US" sz="1600" b="1" dirty="0" err="1"/>
              <a:t>sgk</a:t>
            </a:r>
            <a:r>
              <a:rPr lang="en-US" altLang="en-US" sz="1600" b="1" dirty="0"/>
              <a:t>/48.</a:t>
            </a:r>
          </a:p>
          <a:p>
            <a:pPr algn="l"/>
            <a:r>
              <a:rPr lang="en-US" altLang="en-US" sz="1600" b="1" dirty="0"/>
              <a:t>              + </a:t>
            </a:r>
            <a:r>
              <a:rPr lang="en-US" altLang="en-US" sz="1600" b="1" dirty="0" err="1"/>
              <a:t>Tóm</a:t>
            </a:r>
            <a:r>
              <a:rPr lang="en-US" altLang="en-US" sz="1600" b="1" dirty="0"/>
              <a:t> </a:t>
            </a:r>
            <a:r>
              <a:rPr lang="en-US" altLang="en-US" sz="1600" b="1" dirty="0" err="1"/>
              <a:t>tắt</a:t>
            </a:r>
            <a:r>
              <a:rPr lang="en-US" altLang="en-US" sz="1600" b="1" dirty="0"/>
              <a:t> </a:t>
            </a:r>
            <a:r>
              <a:rPr lang="en-US" altLang="en-US" sz="1600" b="1" dirty="0" err="1"/>
              <a:t>văn</a:t>
            </a:r>
            <a:r>
              <a:rPr lang="en-US" altLang="en-US" sz="1600" b="1" dirty="0"/>
              <a:t> </a:t>
            </a:r>
            <a:r>
              <a:rPr lang="en-US" altLang="en-US" sz="1600" b="1" dirty="0" err="1"/>
              <a:t>bản</a:t>
            </a:r>
            <a:r>
              <a:rPr lang="en-US" altLang="en-US" sz="1600" b="1" dirty="0"/>
              <a:t>.	</a:t>
            </a:r>
          </a:p>
          <a:p>
            <a:pPr algn="l"/>
            <a:r>
              <a:rPr lang="pt-BR" altLang="en-US" sz="1600" b="1" dirty="0"/>
              <a:t>              + </a:t>
            </a:r>
            <a:r>
              <a:rPr lang="pt-BR" altLang="en-US" sz="1600" b="1" dirty="0">
                <a:latin typeface=".VnTime" panose="020B7200000000000000" pitchFamily="34" charset="0"/>
              </a:rPr>
              <a:t>N¾m ®ư­îc diÔn biÕn vµ ý nghÜa c¸i chÕt cña l·o H¹c.</a:t>
            </a:r>
            <a:endParaRPr lang="en-US" altLang="en-US" sz="1600" b="1" dirty="0">
              <a:latin typeface=".VnTime" panose="020B7200000000000000" pitchFamily="34" charset="0"/>
            </a:endParaRPr>
          </a:p>
          <a:p>
            <a:pPr algn="l"/>
            <a:r>
              <a:rPr lang="pt-BR" altLang="en-US" sz="1600" b="1" dirty="0">
                <a:latin typeface=".VnTime" panose="020B7200000000000000" pitchFamily="34" charset="0"/>
              </a:rPr>
              <a:t>              + HiÓu ®­ưîc nh÷ng quan niÖm sèng vµ suy nghÜ cña «ng gi¸o </a:t>
            </a:r>
          </a:p>
          <a:p>
            <a:pPr algn="l"/>
            <a:r>
              <a:rPr lang="pt-BR" altLang="en-US" sz="1600" b="1" dirty="0">
                <a:latin typeface=".VnTime" panose="020B7200000000000000" pitchFamily="34" charset="0"/>
              </a:rPr>
              <a:t>              -&gt; cña t¸c gi¶.</a:t>
            </a:r>
          </a:p>
          <a:p>
            <a:pPr algn="l"/>
            <a:r>
              <a:rPr lang="pt-BR" altLang="en-US" sz="1600" b="1" dirty="0">
                <a:latin typeface=".VnTime" panose="020B7200000000000000" pitchFamily="34" charset="0"/>
              </a:rPr>
              <a:t>              </a:t>
            </a:r>
            <a:r>
              <a:rPr lang="pt-BR" altLang="en-US" sz="1600" b="1" dirty="0"/>
              <a:t>+ Nắm ý nghĩa văn bản.</a:t>
            </a:r>
            <a:endParaRPr lang="en-US" altLang="en-US" sz="1600" b="1" dirty="0"/>
          </a:p>
          <a:p>
            <a:pPr algn="l"/>
            <a:r>
              <a:rPr lang="pt-BR" altLang="en-US" sz="1600" b="1" dirty="0"/>
              <a:t>               + Giá trị hiện thực và nhân đạo và đặc sắc nghệ thuật của văn bản.</a:t>
            </a:r>
          </a:p>
        </p:txBody>
      </p:sp>
    </p:spTree>
    <p:extLst>
      <p:ext uri="{BB962C8B-B14F-4D97-AF65-F5344CB8AC3E}">
        <p14:creationId xmlns:p14="http://schemas.microsoft.com/office/powerpoint/2010/main" xmlns="" val="301351434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5842"/>
                                        </p:tgtEl>
                                        <p:attrNameLst>
                                          <p:attrName>style.visibility</p:attrName>
                                        </p:attrNameLst>
                                      </p:cBhvr>
                                      <p:to>
                                        <p:strVal val="visible"/>
                                      </p:to>
                                    </p:set>
                                    <p:animEffect transition="in" filter="checkerboard(across)">
                                      <p:cBhvr>
                                        <p:cTn id="7" dur="500"/>
                                        <p:tgtEl>
                                          <p:spTgt spid="3584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5844"/>
                                        </p:tgtEl>
                                        <p:attrNameLst>
                                          <p:attrName>style.visibility</p:attrName>
                                        </p:attrNameLst>
                                      </p:cBhvr>
                                      <p:to>
                                        <p:strVal val="visible"/>
                                      </p:to>
                                    </p:set>
                                    <p:animEffect transition="in" filter="blinds(horizontal)">
                                      <p:cBhvr>
                                        <p:cTn id="12" dur="500"/>
                                        <p:tgtEl>
                                          <p:spTgt spid="3584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5843"/>
                                        </p:tgtEl>
                                        <p:attrNameLst>
                                          <p:attrName>style.visibility</p:attrName>
                                        </p:attrNameLst>
                                      </p:cBhvr>
                                      <p:to>
                                        <p:strVal val="visible"/>
                                      </p:to>
                                    </p:set>
                                    <p:animEffect transition="in" filter="blinds(horizontal)">
                                      <p:cBhvr>
                                        <p:cTn id="17" dur="500"/>
                                        <p:tgtEl>
                                          <p:spTgt spid="358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2" grpId="0" animBg="1"/>
      <p:bldP spid="35843" grpId="0"/>
      <p:bldP spid="35844"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9036496" cy="5143500"/>
          </a:xfrm>
          <a:prstGeom prst="rect">
            <a:avLst/>
          </a:prstGeom>
        </p:spPr>
      </p:pic>
    </p:spTree>
    <p:extLst>
      <p:ext uri="{BB962C8B-B14F-4D97-AF65-F5344CB8AC3E}">
        <p14:creationId xmlns:p14="http://schemas.microsoft.com/office/powerpoint/2010/main" xmlns="" val="2568735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amond 4"/>
          <p:cNvSpPr/>
          <p:nvPr/>
        </p:nvSpPr>
        <p:spPr>
          <a:xfrm>
            <a:off x="220761" y="106776"/>
            <a:ext cx="648072" cy="432048"/>
          </a:xfrm>
          <a:prstGeom prst="diamond">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en-US"/>
          </a:p>
        </p:txBody>
      </p:sp>
      <p:sp>
        <p:nvSpPr>
          <p:cNvPr id="7" name="TextBox 6"/>
          <p:cNvSpPr txBox="1"/>
          <p:nvPr/>
        </p:nvSpPr>
        <p:spPr>
          <a:xfrm>
            <a:off x="827584" y="180256"/>
            <a:ext cx="2736304" cy="400110"/>
          </a:xfrm>
          <a:prstGeom prst="rect">
            <a:avLst/>
          </a:prstGeom>
          <a:noFill/>
        </p:spPr>
        <p:txBody>
          <a:bodyPr wrap="square" lIns="91438" tIns="45719" rIns="91438" bIns="45719" rtlCol="0">
            <a:spAutoFit/>
          </a:bodyPr>
          <a:lstStyle/>
          <a:p>
            <a:r>
              <a:rPr lang="en-US" sz="2000" b="1" u="sng" dirty="0"/>
              <a:t>ĐỌC- TÌM HIỂU CHUNG</a:t>
            </a:r>
          </a:p>
        </p:txBody>
      </p:sp>
      <p:sp>
        <p:nvSpPr>
          <p:cNvPr id="12" name="TextBox 11"/>
          <p:cNvSpPr txBox="1"/>
          <p:nvPr/>
        </p:nvSpPr>
        <p:spPr>
          <a:xfrm>
            <a:off x="467544" y="627534"/>
            <a:ext cx="4248472" cy="400108"/>
          </a:xfrm>
          <a:prstGeom prst="rect">
            <a:avLst/>
          </a:prstGeom>
          <a:noFill/>
        </p:spPr>
        <p:txBody>
          <a:bodyPr wrap="square" lIns="91438" tIns="45719" rIns="91438" bIns="45719" rtlCol="0">
            <a:spAutoFit/>
          </a:bodyPr>
          <a:lstStyle/>
          <a:p>
            <a:r>
              <a:rPr lang="en-US" sz="2000" b="1" u="sng" dirty="0" smtClean="0"/>
              <a:t>1 .</a:t>
            </a:r>
            <a:r>
              <a:rPr lang="en-US" sz="2000" b="1" u="sng" dirty="0" err="1" smtClean="0"/>
              <a:t>Tác</a:t>
            </a:r>
            <a:r>
              <a:rPr lang="en-US" sz="2000" b="1" u="sng" dirty="0" smtClean="0"/>
              <a:t> </a:t>
            </a:r>
            <a:r>
              <a:rPr lang="en-US" sz="2000" b="1" u="sng" dirty="0" err="1"/>
              <a:t>giả</a:t>
            </a:r>
            <a:r>
              <a:rPr lang="en-US" sz="2000" b="1" dirty="0"/>
              <a:t>: </a:t>
            </a:r>
            <a:r>
              <a:rPr lang="en-US" sz="2000" b="1" dirty="0" smtClean="0"/>
              <a:t>Nam Cao</a:t>
            </a:r>
            <a:endParaRPr lang="en-US" sz="2000" b="1" dirty="0"/>
          </a:p>
        </p:txBody>
      </p:sp>
      <p:pic>
        <p:nvPicPr>
          <p:cNvPr id="13" name="Picture 12"/>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1090501" y="1123950"/>
            <a:ext cx="2273471" cy="3310835"/>
          </a:xfrm>
          <a:prstGeom prst="rect">
            <a:avLst/>
          </a:prstGeom>
          <a:ln w="88900" cap="sq" cmpd="thickThin">
            <a:solidFill>
              <a:srgbClr val="000000"/>
            </a:solidFill>
            <a:prstDash val="solid"/>
            <a:miter lim="800000"/>
          </a:ln>
          <a:effectLst>
            <a:innerShdw blurRad="76200">
              <a:srgbClr val="000000"/>
            </a:innerShdw>
          </a:effectLst>
        </p:spPr>
      </p:pic>
      <p:sp>
        <p:nvSpPr>
          <p:cNvPr id="14" name="AutoShape 44"/>
          <p:cNvSpPr>
            <a:spLocks noChangeArrowheads="1"/>
          </p:cNvSpPr>
          <p:nvPr/>
        </p:nvSpPr>
        <p:spPr bwMode="gray">
          <a:xfrm>
            <a:off x="3505200" y="3582690"/>
            <a:ext cx="5266630" cy="508000"/>
          </a:xfrm>
          <a:prstGeom prst="roundRect">
            <a:avLst>
              <a:gd name="adj" fmla="val 50000"/>
            </a:avLst>
          </a:prstGeom>
          <a:solidFill>
            <a:schemeClr val="accent4">
              <a:lumMod val="60000"/>
              <a:lumOff val="40000"/>
            </a:schemeClr>
          </a:solidFill>
          <a:ln>
            <a:headEnd/>
            <a:tailEnd/>
          </a:ln>
        </p:spPr>
        <p:style>
          <a:lnRef idx="2">
            <a:schemeClr val="accent4"/>
          </a:lnRef>
          <a:fillRef idx="1">
            <a:schemeClr val="lt1"/>
          </a:fillRef>
          <a:effectRef idx="0">
            <a:schemeClr val="accent4"/>
          </a:effectRef>
          <a:fontRef idx="minor">
            <a:schemeClr val="dk1"/>
          </a:fontRef>
        </p:style>
        <p:txBody>
          <a:bodyPr wrap="none" lIns="91438" tIns="45719" rIns="91438" bIns="45719" anchor="ctr"/>
          <a:lstStyle/>
          <a:p>
            <a:r>
              <a:rPr lang="en-US" b="1" dirty="0">
                <a:latin typeface="+mj-lt"/>
              </a:rPr>
              <a:t>-</a:t>
            </a:r>
            <a:r>
              <a:rPr lang="vi-VN" b="1" dirty="0">
                <a:latin typeface="+mj-lt"/>
              </a:rPr>
              <a:t>Sau cách mạng nhà văn bền bỉ sáng tác</a:t>
            </a:r>
            <a:endParaRPr lang="en-US" b="1" dirty="0">
              <a:latin typeface="+mj-lt"/>
            </a:endParaRPr>
          </a:p>
          <a:p>
            <a:r>
              <a:rPr lang="vi-VN" b="1" dirty="0">
                <a:latin typeface="+mj-lt"/>
              </a:rPr>
              <a:t> phục vụ kháng chiến.</a:t>
            </a:r>
            <a:endParaRPr lang="en-US" altLang="en-US" b="1" dirty="0">
              <a:latin typeface="+mj-lt"/>
            </a:endParaRPr>
          </a:p>
        </p:txBody>
      </p:sp>
      <p:sp>
        <p:nvSpPr>
          <p:cNvPr id="15" name="AutoShape 45"/>
          <p:cNvSpPr>
            <a:spLocks noChangeArrowheads="1"/>
          </p:cNvSpPr>
          <p:nvPr/>
        </p:nvSpPr>
        <p:spPr bwMode="gray">
          <a:xfrm>
            <a:off x="3505200" y="2769891"/>
            <a:ext cx="5387280" cy="508000"/>
          </a:xfrm>
          <a:prstGeom prst="roundRect">
            <a:avLst>
              <a:gd name="adj" fmla="val 50000"/>
            </a:avLst>
          </a:prstGeom>
          <a:solidFill>
            <a:schemeClr val="tx2">
              <a:lumMod val="40000"/>
              <a:lumOff val="60000"/>
            </a:schemeClr>
          </a:solidFill>
          <a:ln>
            <a:headEnd/>
            <a:tailEnd/>
          </a:ln>
        </p:spPr>
        <p:style>
          <a:lnRef idx="2">
            <a:schemeClr val="accent5"/>
          </a:lnRef>
          <a:fillRef idx="1">
            <a:schemeClr val="lt1"/>
          </a:fillRef>
          <a:effectRef idx="0">
            <a:schemeClr val="accent5"/>
          </a:effectRef>
          <a:fontRef idx="minor">
            <a:schemeClr val="dk1"/>
          </a:fontRef>
        </p:style>
        <p:txBody>
          <a:bodyPr wrap="none" lIns="91438" tIns="45719" rIns="91438" bIns="45719" anchor="ctr"/>
          <a:lstStyle/>
          <a:p>
            <a:r>
              <a:rPr lang="en-US" b="1" dirty="0">
                <a:latin typeface="+mj-lt"/>
              </a:rPr>
              <a:t>-</a:t>
            </a:r>
            <a:r>
              <a:rPr lang="vi-VN" b="1" dirty="0">
                <a:latin typeface="+mj-lt"/>
              </a:rPr>
              <a:t>Ông thường viết về người nông dân </a:t>
            </a:r>
            <a:endParaRPr lang="en-US" b="1" dirty="0">
              <a:latin typeface="+mj-lt"/>
            </a:endParaRPr>
          </a:p>
          <a:p>
            <a:r>
              <a:rPr lang="vi-VN" b="1" dirty="0">
                <a:latin typeface="+mj-lt"/>
              </a:rPr>
              <a:t>nghèo và những trí thức nghèo.</a:t>
            </a:r>
            <a:endParaRPr lang="en-US" altLang="en-US" b="1" dirty="0">
              <a:latin typeface="+mj-lt"/>
            </a:endParaRPr>
          </a:p>
        </p:txBody>
      </p:sp>
      <p:sp>
        <p:nvSpPr>
          <p:cNvPr id="16" name="AutoShape 46"/>
          <p:cNvSpPr>
            <a:spLocks noChangeArrowheads="1"/>
          </p:cNvSpPr>
          <p:nvPr/>
        </p:nvSpPr>
        <p:spPr bwMode="gray">
          <a:xfrm>
            <a:off x="3505200" y="1901528"/>
            <a:ext cx="5234880" cy="508000"/>
          </a:xfrm>
          <a:prstGeom prst="roundRect">
            <a:avLst>
              <a:gd name="adj" fmla="val 50000"/>
            </a:avLst>
          </a:prstGeom>
          <a:solidFill>
            <a:srgbClr val="4D8972"/>
          </a:solidFill>
          <a:ln w="28575" algn="ctr">
            <a:solidFill>
              <a:srgbClr val="4D8972"/>
            </a:solidFill>
            <a:round/>
            <a:headEnd/>
            <a:tailEnd/>
          </a:ln>
          <a:effectLst/>
        </p:spPr>
        <p:txBody>
          <a:bodyPr wrap="none" lIns="91438" tIns="45719" rIns="91438" bIns="45719" anchor="ctr"/>
          <a:lstStyle/>
          <a:p>
            <a:r>
              <a:rPr lang="en-US" b="1" dirty="0">
                <a:latin typeface="+mj-lt"/>
              </a:rPr>
              <a:t>-</a:t>
            </a:r>
            <a:r>
              <a:rPr lang="vi-VN" b="1" dirty="0">
                <a:latin typeface="+mj-lt"/>
              </a:rPr>
              <a:t>Là nhà văn hiện thực xuất sắc </a:t>
            </a:r>
            <a:endParaRPr lang="en-US" b="1" dirty="0">
              <a:latin typeface="+mj-lt"/>
            </a:endParaRPr>
          </a:p>
          <a:p>
            <a:r>
              <a:rPr lang="vi-VN" b="1" dirty="0">
                <a:latin typeface="+mj-lt"/>
              </a:rPr>
              <a:t>nhiều truyện ngắn, truyện dài chân thực</a:t>
            </a:r>
            <a:endParaRPr lang="en-US" altLang="en-US" b="1" dirty="0">
              <a:latin typeface="+mj-lt"/>
            </a:endParaRPr>
          </a:p>
        </p:txBody>
      </p:sp>
      <p:sp>
        <p:nvSpPr>
          <p:cNvPr id="17" name="AutoShape 47"/>
          <p:cNvSpPr>
            <a:spLocks noChangeArrowheads="1"/>
          </p:cNvSpPr>
          <p:nvPr/>
        </p:nvSpPr>
        <p:spPr bwMode="gray">
          <a:xfrm>
            <a:off x="3505200" y="1131591"/>
            <a:ext cx="5410200" cy="508000"/>
          </a:xfrm>
          <a:prstGeom prst="roundRect">
            <a:avLst>
              <a:gd name="adj" fmla="val 50000"/>
            </a:avLst>
          </a:prstGeom>
          <a:solidFill>
            <a:srgbClr val="FFFF99"/>
          </a:solidFill>
          <a:ln w="28575" algn="ctr">
            <a:solidFill>
              <a:srgbClr val="FFFF99"/>
            </a:solidFill>
            <a:round/>
            <a:headEnd/>
            <a:tailEnd/>
          </a:ln>
          <a:effectLst/>
        </p:spPr>
        <p:txBody>
          <a:bodyPr wrap="none" lIns="91438" tIns="45719" rIns="91438" bIns="45719" anchor="ctr"/>
          <a:lstStyle/>
          <a:p>
            <a:r>
              <a:rPr lang="fr-FR" b="1" dirty="0">
                <a:latin typeface="Times New Roman" pitchFamily="18" charset="0"/>
                <a:cs typeface="Times New Roman" pitchFamily="18" charset="0"/>
              </a:rPr>
              <a:t>-</a:t>
            </a:r>
            <a:r>
              <a:rPr lang="fr-FR" b="1" dirty="0" err="1">
                <a:latin typeface="Times New Roman" pitchFamily="18" charset="0"/>
                <a:cs typeface="Times New Roman" pitchFamily="18" charset="0"/>
              </a:rPr>
              <a:t>Tên</a:t>
            </a:r>
            <a:r>
              <a:rPr lang="fr-FR" b="1" dirty="0">
                <a:latin typeface="Times New Roman" pitchFamily="18" charset="0"/>
                <a:cs typeface="Times New Roman" pitchFamily="18" charset="0"/>
              </a:rPr>
              <a:t> </a:t>
            </a:r>
            <a:r>
              <a:rPr lang="fr-FR" b="1" dirty="0" err="1">
                <a:latin typeface="Times New Roman" pitchFamily="18" charset="0"/>
                <a:cs typeface="Times New Roman" pitchFamily="18" charset="0"/>
              </a:rPr>
              <a:t>thật</a:t>
            </a:r>
            <a:r>
              <a:rPr lang="fr-FR" b="1" dirty="0">
                <a:latin typeface="Times New Roman" pitchFamily="18" charset="0"/>
                <a:cs typeface="Times New Roman" pitchFamily="18" charset="0"/>
              </a:rPr>
              <a:t> là </a:t>
            </a:r>
            <a:r>
              <a:rPr lang="fr-FR" b="1" dirty="0" err="1">
                <a:latin typeface="Times New Roman" pitchFamily="18" charset="0"/>
                <a:cs typeface="Times New Roman" pitchFamily="18" charset="0"/>
              </a:rPr>
              <a:t>Trần</a:t>
            </a:r>
            <a:r>
              <a:rPr lang="fr-FR" b="1" dirty="0">
                <a:latin typeface="Times New Roman" pitchFamily="18" charset="0"/>
                <a:cs typeface="Times New Roman" pitchFamily="18" charset="0"/>
              </a:rPr>
              <a:t> </a:t>
            </a:r>
            <a:r>
              <a:rPr lang="fr-FR" b="1" dirty="0" err="1">
                <a:latin typeface="Times New Roman" pitchFamily="18" charset="0"/>
                <a:cs typeface="Times New Roman" pitchFamily="18" charset="0"/>
              </a:rPr>
              <a:t>Hữu</a:t>
            </a:r>
            <a:r>
              <a:rPr lang="fr-FR" b="1" dirty="0">
                <a:latin typeface="Times New Roman" pitchFamily="18" charset="0"/>
                <a:cs typeface="Times New Roman" pitchFamily="18" charset="0"/>
              </a:rPr>
              <a:t> </a:t>
            </a:r>
            <a:r>
              <a:rPr lang="fr-FR" b="1" dirty="0" smtClean="0">
                <a:latin typeface="Times New Roman" pitchFamily="18" charset="0"/>
                <a:cs typeface="Times New Roman" pitchFamily="18" charset="0"/>
              </a:rPr>
              <a:t>Tri ( 1917-1951). </a:t>
            </a:r>
          </a:p>
          <a:p>
            <a:r>
              <a:rPr lang="fr-FR" b="1" dirty="0" smtClean="0">
                <a:latin typeface="Times New Roman" pitchFamily="18" charset="0"/>
                <a:cs typeface="Times New Roman" pitchFamily="18" charset="0"/>
              </a:rPr>
              <a:t>                </a:t>
            </a:r>
            <a:r>
              <a:rPr lang="fr-FR" b="1" dirty="0" err="1" smtClean="0">
                <a:latin typeface="Times New Roman" pitchFamily="18" charset="0"/>
                <a:cs typeface="Times New Roman" pitchFamily="18" charset="0"/>
              </a:rPr>
              <a:t>Quê</a:t>
            </a:r>
            <a:r>
              <a:rPr lang="fr-FR" b="1" dirty="0" smtClean="0">
                <a:latin typeface="Times New Roman" pitchFamily="18" charset="0"/>
                <a:cs typeface="Times New Roman" pitchFamily="18" charset="0"/>
              </a:rPr>
              <a:t> </a:t>
            </a:r>
            <a:r>
              <a:rPr lang="fr-FR" b="1" dirty="0" err="1" smtClean="0">
                <a:latin typeface="Times New Roman" pitchFamily="18" charset="0"/>
                <a:cs typeface="Times New Roman" pitchFamily="18" charset="0"/>
              </a:rPr>
              <a:t>Lí</a:t>
            </a:r>
            <a:r>
              <a:rPr lang="fr-FR" b="1" dirty="0" smtClean="0">
                <a:latin typeface="Times New Roman" pitchFamily="18" charset="0"/>
                <a:cs typeface="Times New Roman" pitchFamily="18" charset="0"/>
              </a:rPr>
              <a:t> </a:t>
            </a:r>
            <a:r>
              <a:rPr lang="fr-FR" b="1" dirty="0" err="1" smtClean="0">
                <a:latin typeface="Times New Roman" pitchFamily="18" charset="0"/>
                <a:cs typeface="Times New Roman" pitchFamily="18" charset="0"/>
              </a:rPr>
              <a:t>Nhân</a:t>
            </a:r>
            <a:r>
              <a:rPr lang="fr-FR" b="1" dirty="0" smtClean="0">
                <a:latin typeface="Times New Roman" pitchFamily="18" charset="0"/>
                <a:cs typeface="Times New Roman" pitchFamily="18" charset="0"/>
              </a:rPr>
              <a:t> – </a:t>
            </a:r>
            <a:r>
              <a:rPr lang="fr-FR" b="1" dirty="0" err="1" smtClean="0">
                <a:latin typeface="Times New Roman" pitchFamily="18" charset="0"/>
                <a:cs typeface="Times New Roman" pitchFamily="18" charset="0"/>
              </a:rPr>
              <a:t>Hà</a:t>
            </a:r>
            <a:r>
              <a:rPr lang="fr-FR" b="1" dirty="0" smtClean="0">
                <a:latin typeface="Times New Roman" pitchFamily="18" charset="0"/>
                <a:cs typeface="Times New Roman" pitchFamily="18" charset="0"/>
              </a:rPr>
              <a:t> Nam </a:t>
            </a:r>
            <a:endParaRPr lang="en-US" altLang="en-US" b="1" dirty="0">
              <a:latin typeface="Times New Roman" pitchFamily="18" charset="0"/>
              <a:cs typeface="Times New Roman" pitchFamily="18" charset="0"/>
            </a:endParaRPr>
          </a:p>
        </p:txBody>
      </p:sp>
      <p:sp>
        <p:nvSpPr>
          <p:cNvPr id="47" name="AutoShape 43"/>
          <p:cNvSpPr>
            <a:spLocks noChangeArrowheads="1"/>
          </p:cNvSpPr>
          <p:nvPr/>
        </p:nvSpPr>
        <p:spPr bwMode="gray">
          <a:xfrm>
            <a:off x="3505200" y="4299942"/>
            <a:ext cx="4911154" cy="508000"/>
          </a:xfrm>
          <a:prstGeom prst="roundRect">
            <a:avLst>
              <a:gd name="adj" fmla="val 50000"/>
            </a:avLst>
          </a:prstGeom>
          <a:solidFill>
            <a:schemeClr val="accent6">
              <a:lumMod val="60000"/>
              <a:lumOff val="40000"/>
            </a:schemeClr>
          </a:solidFill>
          <a:ln w="28575" algn="ctr">
            <a:solidFill>
              <a:schemeClr val="bg2"/>
            </a:solidFill>
            <a:round/>
            <a:headEnd/>
            <a:tailEnd/>
          </a:ln>
          <a:effectLst/>
        </p:spPr>
        <p:txBody>
          <a:bodyPr wrap="none" lIns="91438" tIns="45719" rIns="91438" bIns="45719" anchor="ctr"/>
          <a:lstStyle/>
          <a:p>
            <a:r>
              <a:rPr lang="en-US" b="1" dirty="0">
                <a:latin typeface="+mj-lt"/>
              </a:rPr>
              <a:t>-</a:t>
            </a:r>
            <a:r>
              <a:rPr lang="vi-VN" b="1" dirty="0">
                <a:latin typeface="+mj-lt"/>
              </a:rPr>
              <a:t>Ông đã hy sinh trên đường đi công </a:t>
            </a:r>
            <a:endParaRPr lang="en-US" b="1" dirty="0">
              <a:latin typeface="+mj-lt"/>
            </a:endParaRPr>
          </a:p>
          <a:p>
            <a:r>
              <a:rPr lang="vi-VN" b="1" dirty="0">
                <a:latin typeface="+mj-lt"/>
              </a:rPr>
              <a:t>tác ở vùng sau lưng địch</a:t>
            </a:r>
            <a:endParaRPr lang="en-US" altLang="en-US" b="1" dirty="0">
              <a:latin typeface="+mj-lt"/>
            </a:endParaRPr>
          </a:p>
        </p:txBody>
      </p:sp>
      <p:sp>
        <p:nvSpPr>
          <p:cNvPr id="55" name="TextBox 54"/>
          <p:cNvSpPr txBox="1"/>
          <p:nvPr/>
        </p:nvSpPr>
        <p:spPr>
          <a:xfrm>
            <a:off x="1295400" y="4443959"/>
            <a:ext cx="1371600" cy="646331"/>
          </a:xfrm>
          <a:prstGeom prst="rect">
            <a:avLst/>
          </a:prstGeom>
          <a:noFill/>
        </p:spPr>
        <p:txBody>
          <a:bodyPr wrap="square" lIns="91438" tIns="45719" rIns="91438" bIns="45719" rtlCol="0">
            <a:spAutoFit/>
          </a:bodyPr>
          <a:lstStyle/>
          <a:p>
            <a:r>
              <a:rPr lang="en-US" b="1" dirty="0">
                <a:latin typeface="Times New Roman" pitchFamily="18" charset="0"/>
                <a:cs typeface="Times New Roman" pitchFamily="18" charset="0"/>
              </a:rPr>
              <a:t>Nam Cao</a:t>
            </a:r>
          </a:p>
          <a:p>
            <a:r>
              <a:rPr lang="en-US" b="1" dirty="0">
                <a:latin typeface="Times New Roman" pitchFamily="18" charset="0"/>
                <a:cs typeface="Times New Roman" pitchFamily="18" charset="0"/>
              </a:rPr>
              <a:t>1917-1951</a:t>
            </a:r>
          </a:p>
        </p:txBody>
      </p:sp>
      <p:sp>
        <p:nvSpPr>
          <p:cNvPr id="56" name="TextBox 55"/>
          <p:cNvSpPr txBox="1"/>
          <p:nvPr/>
        </p:nvSpPr>
        <p:spPr>
          <a:xfrm>
            <a:off x="395537" y="138135"/>
            <a:ext cx="389193" cy="369332"/>
          </a:xfrm>
          <a:prstGeom prst="rect">
            <a:avLst/>
          </a:prstGeom>
          <a:noFill/>
        </p:spPr>
        <p:txBody>
          <a:bodyPr wrap="square" lIns="91438" tIns="45719" rIns="91438" bIns="45719" rtlCol="0">
            <a:spAutoFit/>
          </a:bodyPr>
          <a:lstStyle/>
          <a:p>
            <a:r>
              <a:rPr lang="en-US" b="1"/>
              <a:t>I</a:t>
            </a:r>
          </a:p>
        </p:txBody>
      </p:sp>
    </p:spTree>
    <p:extLst>
      <p:ext uri="{BB962C8B-B14F-4D97-AF65-F5344CB8AC3E}">
        <p14:creationId xmlns:p14="http://schemas.microsoft.com/office/powerpoint/2010/main" xmlns="" val="639056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ox(in)">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55"/>
                                        </p:tgtEl>
                                        <p:attrNameLst>
                                          <p:attrName>style.visibility</p:attrName>
                                        </p:attrNameLst>
                                      </p:cBhvr>
                                      <p:to>
                                        <p:strVal val="visible"/>
                                      </p:to>
                                    </p:set>
                                    <p:animEffect transition="in" filter="box(in)">
                                      <p:cBhvr>
                                        <p:cTn id="12" dur="500"/>
                                        <p:tgtEl>
                                          <p:spTgt spid="55"/>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box(in)">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box(in)">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box(in)">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box(in)">
                                      <p:cBhvr>
                                        <p:cTn id="32" dur="500"/>
                                        <p:tgtEl>
                                          <p:spTgt spid="14"/>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grpId="0" nodeType="clickEffect">
                                  <p:stCondLst>
                                    <p:cond delay="0"/>
                                  </p:stCondLst>
                                  <p:childTnLst>
                                    <p:set>
                                      <p:cBhvr>
                                        <p:cTn id="36" dur="1" fill="hold">
                                          <p:stCondLst>
                                            <p:cond delay="0"/>
                                          </p:stCondLst>
                                        </p:cTn>
                                        <p:tgtEl>
                                          <p:spTgt spid="47"/>
                                        </p:tgtEl>
                                        <p:attrNameLst>
                                          <p:attrName>style.visibility</p:attrName>
                                        </p:attrNameLst>
                                      </p:cBhvr>
                                      <p:to>
                                        <p:strVal val="visible"/>
                                      </p:to>
                                    </p:set>
                                    <p:animEffect transition="in" filter="box(in)">
                                      <p:cBhvr>
                                        <p:cTn id="37"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7" grpId="0" animBg="1"/>
      <p:bldP spid="47" grpId="0" animBg="1"/>
      <p:bldP spid="5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amond 3"/>
          <p:cNvSpPr/>
          <p:nvPr/>
        </p:nvSpPr>
        <p:spPr>
          <a:xfrm>
            <a:off x="220761" y="106776"/>
            <a:ext cx="648072" cy="432048"/>
          </a:xfrm>
          <a:prstGeom prst="diamond">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en-US"/>
          </a:p>
        </p:txBody>
      </p:sp>
      <p:sp>
        <p:nvSpPr>
          <p:cNvPr id="5" name="Diamond 4"/>
          <p:cNvSpPr/>
          <p:nvPr/>
        </p:nvSpPr>
        <p:spPr>
          <a:xfrm>
            <a:off x="611561" y="322800"/>
            <a:ext cx="257273" cy="216024"/>
          </a:xfrm>
          <a:prstGeom prst="diamond">
            <a:avLst/>
          </a:prstGeom>
          <a:solidFill>
            <a:schemeClr val="tx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en-US"/>
          </a:p>
        </p:txBody>
      </p:sp>
      <p:sp>
        <p:nvSpPr>
          <p:cNvPr id="6" name="TextBox 5"/>
          <p:cNvSpPr txBox="1"/>
          <p:nvPr/>
        </p:nvSpPr>
        <p:spPr>
          <a:xfrm>
            <a:off x="827585" y="155416"/>
            <a:ext cx="2736304" cy="400110"/>
          </a:xfrm>
          <a:prstGeom prst="rect">
            <a:avLst/>
          </a:prstGeom>
          <a:noFill/>
        </p:spPr>
        <p:txBody>
          <a:bodyPr wrap="square" lIns="91438" tIns="45719" rIns="91438" bIns="45719" rtlCol="0">
            <a:spAutoFit/>
          </a:bodyPr>
          <a:lstStyle/>
          <a:p>
            <a:r>
              <a:rPr lang="en-US" sz="2000" b="1" u="sng" dirty="0"/>
              <a:t>ĐOC-TÌM HIỂU CHUNG</a:t>
            </a:r>
          </a:p>
        </p:txBody>
      </p:sp>
      <p:sp>
        <p:nvSpPr>
          <p:cNvPr id="7" name="Diamond 6"/>
          <p:cNvSpPr/>
          <p:nvPr/>
        </p:nvSpPr>
        <p:spPr>
          <a:xfrm>
            <a:off x="251521" y="771550"/>
            <a:ext cx="257273" cy="216024"/>
          </a:xfrm>
          <a:prstGeom prst="diamond">
            <a:avLst/>
          </a:prstGeom>
          <a:solidFill>
            <a:schemeClr val="tx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en-US"/>
          </a:p>
        </p:txBody>
      </p:sp>
      <p:pic>
        <p:nvPicPr>
          <p:cNvPr id="12" name="Picture 11"/>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228600" y="1047750"/>
            <a:ext cx="2313855" cy="3852601"/>
          </a:xfrm>
          <a:prstGeom prst="rect">
            <a:avLst/>
          </a:prstGeom>
        </p:spPr>
      </p:pic>
      <p:sp>
        <p:nvSpPr>
          <p:cNvPr id="8" name="TextBox 7"/>
          <p:cNvSpPr txBox="1"/>
          <p:nvPr/>
        </p:nvSpPr>
        <p:spPr>
          <a:xfrm>
            <a:off x="467544" y="627534"/>
            <a:ext cx="2736304" cy="400110"/>
          </a:xfrm>
          <a:prstGeom prst="rect">
            <a:avLst/>
          </a:prstGeom>
          <a:noFill/>
        </p:spPr>
        <p:txBody>
          <a:bodyPr wrap="square" lIns="91438" tIns="45719" rIns="91438" bIns="45719" rtlCol="0">
            <a:spAutoFit/>
          </a:bodyPr>
          <a:lstStyle/>
          <a:p>
            <a:r>
              <a:rPr lang="en-US" sz="2000" b="1" u="sng"/>
              <a:t>Tác giả</a:t>
            </a:r>
          </a:p>
        </p:txBody>
      </p:sp>
      <p:pic>
        <p:nvPicPr>
          <p:cNvPr id="11" name="Picture 10"/>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905000" y="1200150"/>
            <a:ext cx="2133600" cy="3473666"/>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6705601" y="1200150"/>
            <a:ext cx="2057400" cy="3429000"/>
          </a:xfrm>
          <a:prstGeom prst="rect">
            <a:avLst/>
          </a:prstGeom>
        </p:spPr>
      </p:pic>
      <p:pic>
        <p:nvPicPr>
          <p:cNvPr id="10" name="Picture 9"/>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4343400" y="1200150"/>
            <a:ext cx="2209800" cy="3473666"/>
          </a:xfrm>
          <a:prstGeom prst="rect">
            <a:avLst/>
          </a:prstGeom>
        </p:spPr>
      </p:pic>
      <p:sp>
        <p:nvSpPr>
          <p:cNvPr id="13" name="TextBox 12"/>
          <p:cNvSpPr txBox="1"/>
          <p:nvPr/>
        </p:nvSpPr>
        <p:spPr>
          <a:xfrm>
            <a:off x="3059832" y="627535"/>
            <a:ext cx="5976664" cy="400108"/>
          </a:xfrm>
          <a:prstGeom prst="rect">
            <a:avLst/>
          </a:prstGeom>
          <a:noFill/>
        </p:spPr>
        <p:txBody>
          <a:bodyPr wrap="square" lIns="91438" tIns="45719" rIns="91438" bIns="45719" rtlCol="0">
            <a:spAutoFit/>
          </a:bodyPr>
          <a:lstStyle/>
          <a:p>
            <a:r>
              <a:rPr lang="en-US" sz="2000"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Một</a:t>
            </a:r>
            <a:r>
              <a:rPr lang="en-US" sz="2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 </a:t>
            </a:r>
            <a:r>
              <a:rPr lang="en-US" sz="2000"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số</a:t>
            </a:r>
            <a:r>
              <a:rPr lang="en-US" sz="2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 </a:t>
            </a:r>
            <a:r>
              <a:rPr lang="en-US" sz="2000"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tác</a:t>
            </a:r>
            <a:r>
              <a:rPr lang="en-US" sz="2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 </a:t>
            </a:r>
            <a:r>
              <a:rPr lang="en-US" sz="2000"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phẩm</a:t>
            </a:r>
            <a:r>
              <a:rPr lang="en-US" sz="2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 </a:t>
            </a:r>
            <a:r>
              <a:rPr lang="en-US" sz="2000"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tiêu</a:t>
            </a:r>
            <a:r>
              <a:rPr lang="en-US" sz="2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 </a:t>
            </a:r>
            <a:r>
              <a:rPr lang="en-US" sz="2000"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biểu</a:t>
            </a:r>
            <a:endParaRPr lang="en-US" sz="2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endParaRPr>
          </a:p>
        </p:txBody>
      </p:sp>
      <p:sp>
        <p:nvSpPr>
          <p:cNvPr id="14" name="TextBox 13"/>
          <p:cNvSpPr txBox="1"/>
          <p:nvPr/>
        </p:nvSpPr>
        <p:spPr>
          <a:xfrm>
            <a:off x="395537" y="138135"/>
            <a:ext cx="389193" cy="369332"/>
          </a:xfrm>
          <a:prstGeom prst="rect">
            <a:avLst/>
          </a:prstGeom>
          <a:noFill/>
        </p:spPr>
        <p:txBody>
          <a:bodyPr wrap="square" lIns="91438" tIns="45719" rIns="91438" bIns="45719" rtlCol="0">
            <a:spAutoFit/>
          </a:bodyPr>
          <a:lstStyle/>
          <a:p>
            <a:r>
              <a:rPr lang="en-US" b="1"/>
              <a:t>I</a:t>
            </a:r>
          </a:p>
        </p:txBody>
      </p:sp>
      <p:sp>
        <p:nvSpPr>
          <p:cNvPr id="15" name="TextBox 14"/>
          <p:cNvSpPr txBox="1"/>
          <p:nvPr/>
        </p:nvSpPr>
        <p:spPr>
          <a:xfrm>
            <a:off x="-1687" y="546235"/>
            <a:ext cx="253207" cy="369332"/>
          </a:xfrm>
          <a:prstGeom prst="rect">
            <a:avLst/>
          </a:prstGeom>
          <a:noFill/>
        </p:spPr>
        <p:txBody>
          <a:bodyPr wrap="square" lIns="91438" tIns="45719" rIns="91438" bIns="45719" rtlCol="0">
            <a:spAutoFit/>
          </a:bodyPr>
          <a:lstStyle/>
          <a:p>
            <a:r>
              <a:rPr lang="en-US" b="1"/>
              <a:t>1</a:t>
            </a:r>
          </a:p>
        </p:txBody>
      </p:sp>
    </p:spTree>
    <p:extLst>
      <p:ext uri="{BB962C8B-B14F-4D97-AF65-F5344CB8AC3E}">
        <p14:creationId xmlns:p14="http://schemas.microsoft.com/office/powerpoint/2010/main" xmlns="" val="4062210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ox(in)">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ox(in)">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ox(in)">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ox(in)">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ox(in)">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amond 12"/>
          <p:cNvSpPr/>
          <p:nvPr/>
        </p:nvSpPr>
        <p:spPr>
          <a:xfrm>
            <a:off x="253515" y="85309"/>
            <a:ext cx="648072" cy="432048"/>
          </a:xfrm>
          <a:prstGeom prst="diamond">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en-US"/>
          </a:p>
        </p:txBody>
      </p:sp>
      <p:sp>
        <p:nvSpPr>
          <p:cNvPr id="14" name="TextBox 13"/>
          <p:cNvSpPr txBox="1"/>
          <p:nvPr/>
        </p:nvSpPr>
        <p:spPr>
          <a:xfrm>
            <a:off x="901586" y="78726"/>
            <a:ext cx="3886437" cy="400108"/>
          </a:xfrm>
          <a:prstGeom prst="rect">
            <a:avLst/>
          </a:prstGeom>
          <a:noFill/>
        </p:spPr>
        <p:txBody>
          <a:bodyPr wrap="square" lIns="91438" tIns="45719" rIns="91438" bIns="45719" rtlCol="0">
            <a:spAutoFit/>
          </a:bodyPr>
          <a:lstStyle/>
          <a:p>
            <a:r>
              <a:rPr lang="en-US" sz="2000" b="1" u="sng" dirty="0" err="1"/>
              <a:t>Tìm</a:t>
            </a:r>
            <a:r>
              <a:rPr lang="en-US" sz="2000" b="1" u="sng" dirty="0"/>
              <a:t> </a:t>
            </a:r>
            <a:r>
              <a:rPr lang="en-US" sz="2000" b="1" u="sng" dirty="0" err="1"/>
              <a:t>hiểu</a:t>
            </a:r>
            <a:r>
              <a:rPr lang="en-US" sz="2000" b="1" u="sng" dirty="0"/>
              <a:t> </a:t>
            </a:r>
            <a:r>
              <a:rPr lang="en-US" sz="2000" b="1" u="sng" dirty="0" err="1"/>
              <a:t>chung</a:t>
            </a:r>
            <a:r>
              <a:rPr lang="en-US" sz="2000" b="1" u="sng" dirty="0"/>
              <a:t> </a:t>
            </a:r>
            <a:r>
              <a:rPr lang="en-US" sz="2000" b="1" u="sng" dirty="0" err="1"/>
              <a:t>về</a:t>
            </a:r>
            <a:r>
              <a:rPr lang="en-US" sz="2000" b="1" u="sng" dirty="0"/>
              <a:t> </a:t>
            </a:r>
            <a:r>
              <a:rPr lang="en-US" sz="2000" b="1" u="sng" dirty="0" err="1"/>
              <a:t>văn</a:t>
            </a:r>
            <a:r>
              <a:rPr lang="en-US" sz="2000" b="1" u="sng" dirty="0"/>
              <a:t> </a:t>
            </a:r>
            <a:r>
              <a:rPr lang="en-US" sz="2000" b="1" u="sng" dirty="0" err="1"/>
              <a:t>bản</a:t>
            </a:r>
            <a:endParaRPr lang="en-US" sz="2000" b="1" u="sng" dirty="0"/>
          </a:p>
        </p:txBody>
      </p:sp>
      <p:sp>
        <p:nvSpPr>
          <p:cNvPr id="15" name="Diamond 14"/>
          <p:cNvSpPr/>
          <p:nvPr/>
        </p:nvSpPr>
        <p:spPr>
          <a:xfrm>
            <a:off x="220761" y="572228"/>
            <a:ext cx="369372" cy="351822"/>
          </a:xfrm>
          <a:prstGeom prst="diamond">
            <a:avLst/>
          </a:prstGeom>
          <a:solidFill>
            <a:schemeClr val="tx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r>
              <a:rPr lang="en-US" dirty="0"/>
              <a:t>a</a:t>
            </a:r>
          </a:p>
        </p:txBody>
      </p:sp>
      <p:sp>
        <p:nvSpPr>
          <p:cNvPr id="16" name="TextBox 15"/>
          <p:cNvSpPr txBox="1"/>
          <p:nvPr/>
        </p:nvSpPr>
        <p:spPr>
          <a:xfrm>
            <a:off x="590133" y="523940"/>
            <a:ext cx="2736304" cy="400110"/>
          </a:xfrm>
          <a:prstGeom prst="rect">
            <a:avLst/>
          </a:prstGeom>
          <a:noFill/>
        </p:spPr>
        <p:txBody>
          <a:bodyPr wrap="square" lIns="91438" tIns="45719" rIns="91438" bIns="45719" rtlCol="0">
            <a:spAutoFit/>
          </a:bodyPr>
          <a:lstStyle/>
          <a:p>
            <a:r>
              <a:rPr lang="en-US" sz="2000" b="1" u="sng" dirty="0" err="1"/>
              <a:t>Đọc</a:t>
            </a:r>
            <a:r>
              <a:rPr lang="en-US" sz="2000" b="1" u="sng" dirty="0"/>
              <a:t>- </a:t>
            </a:r>
            <a:r>
              <a:rPr lang="en-US" sz="2000" b="1" u="sng" dirty="0" err="1" smtClean="0"/>
              <a:t>tóm</a:t>
            </a:r>
            <a:r>
              <a:rPr lang="en-US" sz="2000" b="1" u="sng" dirty="0" smtClean="0"/>
              <a:t> </a:t>
            </a:r>
            <a:r>
              <a:rPr lang="en-US" sz="2000" b="1" u="sng" dirty="0" err="1" smtClean="0"/>
              <a:t>tắt</a:t>
            </a:r>
            <a:r>
              <a:rPr lang="en-US" sz="2000" b="1" u="sng" dirty="0" smtClean="0"/>
              <a:t> :</a:t>
            </a:r>
            <a:endParaRPr lang="en-US" sz="2000" b="1" u="sng" dirty="0"/>
          </a:p>
        </p:txBody>
      </p:sp>
      <p:sp>
        <p:nvSpPr>
          <p:cNvPr id="17" name="TextBox 16"/>
          <p:cNvSpPr txBox="1"/>
          <p:nvPr/>
        </p:nvSpPr>
        <p:spPr>
          <a:xfrm>
            <a:off x="395536" y="116667"/>
            <a:ext cx="389193" cy="369332"/>
          </a:xfrm>
          <a:prstGeom prst="rect">
            <a:avLst/>
          </a:prstGeom>
          <a:noFill/>
        </p:spPr>
        <p:txBody>
          <a:bodyPr wrap="square" lIns="91438" tIns="45719" rIns="91438" bIns="45719" rtlCol="0">
            <a:spAutoFit/>
          </a:bodyPr>
          <a:lstStyle/>
          <a:p>
            <a:r>
              <a:rPr lang="en-US" b="1" dirty="0"/>
              <a:t>2.</a:t>
            </a:r>
          </a:p>
        </p:txBody>
      </p:sp>
      <p:pic>
        <p:nvPicPr>
          <p:cNvPr id="7" name="Picture 26" descr="hinhLH046">
            <a:extLst>
              <a:ext uri="{FF2B5EF4-FFF2-40B4-BE49-F238E27FC236}">
                <a16:creationId xmlns:a16="http://schemas.microsoft.com/office/drawing/2014/main" xmlns="" id="{FE5AD48E-C9CA-4124-A4D0-B33773043B6D}"/>
              </a:ext>
            </a:extLst>
          </p:cNvPr>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257800" y="1314450"/>
            <a:ext cx="3202632" cy="36564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Line 39">
            <a:extLst>
              <a:ext uri="{FF2B5EF4-FFF2-40B4-BE49-F238E27FC236}">
                <a16:creationId xmlns:a16="http://schemas.microsoft.com/office/drawing/2014/main" xmlns="" id="{45621BF0-731E-482C-B265-D73F3482EFF9}"/>
              </a:ext>
            </a:extLst>
          </p:cNvPr>
          <p:cNvSpPr>
            <a:spLocks noChangeShapeType="1"/>
          </p:cNvSpPr>
          <p:nvPr/>
        </p:nvSpPr>
        <p:spPr bwMode="auto">
          <a:xfrm>
            <a:off x="498026" y="3371850"/>
            <a:ext cx="857608" cy="342900"/>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en-US" sz="1350"/>
          </a:p>
        </p:txBody>
      </p:sp>
      <p:sp>
        <p:nvSpPr>
          <p:cNvPr id="9" name="Line 67">
            <a:extLst>
              <a:ext uri="{FF2B5EF4-FFF2-40B4-BE49-F238E27FC236}">
                <a16:creationId xmlns:a16="http://schemas.microsoft.com/office/drawing/2014/main" xmlns="" id="{8DDF65FA-41C5-4C39-AAD1-51C2BCFFE076}"/>
              </a:ext>
            </a:extLst>
          </p:cNvPr>
          <p:cNvSpPr>
            <a:spLocks noChangeShapeType="1"/>
          </p:cNvSpPr>
          <p:nvPr/>
        </p:nvSpPr>
        <p:spPr bwMode="auto">
          <a:xfrm flipV="1">
            <a:off x="498025" y="2914650"/>
            <a:ext cx="786141"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en-US" sz="1350"/>
          </a:p>
        </p:txBody>
      </p:sp>
      <p:sp>
        <p:nvSpPr>
          <p:cNvPr id="10" name="Text Box 69">
            <a:extLst>
              <a:ext uri="{FF2B5EF4-FFF2-40B4-BE49-F238E27FC236}">
                <a16:creationId xmlns:a16="http://schemas.microsoft.com/office/drawing/2014/main" xmlns="" id="{0EE85820-B72B-4200-8FDE-70297FD0C95C}"/>
              </a:ext>
            </a:extLst>
          </p:cNvPr>
          <p:cNvSpPr txBox="1">
            <a:spLocks noChangeArrowheads="1"/>
          </p:cNvSpPr>
          <p:nvPr/>
        </p:nvSpPr>
        <p:spPr bwMode="auto">
          <a:xfrm>
            <a:off x="1142999" y="1200150"/>
            <a:ext cx="3930705"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600">
                <a:solidFill>
                  <a:schemeClr val="tx1"/>
                </a:solidFill>
                <a:latin typeface="Times New Roman" panose="02020603050405020304" pitchFamily="18" charset="0"/>
              </a:defRPr>
            </a:lvl9pPr>
          </a:lstStyle>
          <a:p>
            <a:pPr algn="l">
              <a:spcBef>
                <a:spcPct val="50000"/>
              </a:spcBef>
            </a:pPr>
            <a:r>
              <a:rPr lang="en-US" altLang="en-US" sz="2400" b="1" dirty="0">
                <a:solidFill>
                  <a:schemeClr val="tx2"/>
                </a:solidFill>
              </a:rPr>
              <a:t>* </a:t>
            </a:r>
            <a:r>
              <a:rPr lang="en-US" altLang="en-US" sz="2400" b="1" dirty="0" err="1">
                <a:solidFill>
                  <a:schemeClr val="tx2"/>
                </a:solidFill>
              </a:rPr>
              <a:t>Hướng</a:t>
            </a:r>
            <a:r>
              <a:rPr lang="en-US" altLang="en-US" sz="2400" b="1" dirty="0">
                <a:solidFill>
                  <a:schemeClr val="tx2"/>
                </a:solidFill>
              </a:rPr>
              <a:t> </a:t>
            </a:r>
            <a:r>
              <a:rPr lang="en-US" altLang="en-US" sz="2400" b="1" dirty="0" err="1">
                <a:solidFill>
                  <a:schemeClr val="tx2"/>
                </a:solidFill>
              </a:rPr>
              <a:t>dẫn</a:t>
            </a:r>
            <a:r>
              <a:rPr lang="en-US" altLang="en-US" sz="2400" b="1" dirty="0">
                <a:solidFill>
                  <a:schemeClr val="tx2"/>
                </a:solidFill>
              </a:rPr>
              <a:t> </a:t>
            </a:r>
            <a:r>
              <a:rPr lang="en-US" altLang="en-US" sz="2400" b="1" dirty="0" err="1">
                <a:solidFill>
                  <a:schemeClr val="tx2"/>
                </a:solidFill>
              </a:rPr>
              <a:t>cách</a:t>
            </a:r>
            <a:r>
              <a:rPr lang="en-US" altLang="en-US" sz="2400" b="1" dirty="0">
                <a:solidFill>
                  <a:schemeClr val="tx2"/>
                </a:solidFill>
              </a:rPr>
              <a:t> </a:t>
            </a:r>
            <a:r>
              <a:rPr lang="en-US" altLang="en-US" sz="2400" b="1" dirty="0" err="1">
                <a:solidFill>
                  <a:schemeClr val="tx2"/>
                </a:solidFill>
              </a:rPr>
              <a:t>đọc</a:t>
            </a:r>
            <a:endParaRPr lang="en-US" altLang="en-US" sz="2400" b="1" dirty="0">
              <a:solidFill>
                <a:schemeClr val="tx2"/>
              </a:solidFill>
            </a:endParaRPr>
          </a:p>
        </p:txBody>
      </p:sp>
      <p:sp>
        <p:nvSpPr>
          <p:cNvPr id="11" name="Text Box 70">
            <a:extLst>
              <a:ext uri="{FF2B5EF4-FFF2-40B4-BE49-F238E27FC236}">
                <a16:creationId xmlns:a16="http://schemas.microsoft.com/office/drawing/2014/main" xmlns="" id="{2FDD2010-3A22-4B52-BA5E-2029A95A112F}"/>
              </a:ext>
            </a:extLst>
          </p:cNvPr>
          <p:cNvSpPr txBox="1">
            <a:spLocks noChangeArrowheads="1"/>
          </p:cNvSpPr>
          <p:nvPr/>
        </p:nvSpPr>
        <p:spPr bwMode="auto">
          <a:xfrm>
            <a:off x="1321667" y="2591484"/>
            <a:ext cx="3573368" cy="7078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600">
                <a:solidFill>
                  <a:schemeClr val="tx1"/>
                </a:solidFill>
                <a:latin typeface="Times New Roman" panose="02020603050405020304" pitchFamily="18" charset="0"/>
              </a:defRPr>
            </a:lvl9pPr>
          </a:lstStyle>
          <a:p>
            <a:pPr algn="l">
              <a:spcBef>
                <a:spcPct val="50000"/>
              </a:spcBef>
            </a:pPr>
            <a:r>
              <a:rPr lang="en-US" altLang="en-US" sz="2000" b="1" dirty="0" err="1">
                <a:solidFill>
                  <a:srgbClr val="0070C0"/>
                </a:solidFill>
              </a:rPr>
              <a:t>Nhân</a:t>
            </a:r>
            <a:r>
              <a:rPr lang="en-US" altLang="en-US" sz="2000" b="1" dirty="0">
                <a:solidFill>
                  <a:srgbClr val="0070C0"/>
                </a:solidFill>
              </a:rPr>
              <a:t> </a:t>
            </a:r>
            <a:r>
              <a:rPr lang="en-US" altLang="en-US" sz="2000" b="1" dirty="0" err="1">
                <a:solidFill>
                  <a:srgbClr val="0070C0"/>
                </a:solidFill>
              </a:rPr>
              <a:t>vật</a:t>
            </a:r>
            <a:r>
              <a:rPr lang="en-US" altLang="en-US" sz="2000" b="1" dirty="0">
                <a:solidFill>
                  <a:srgbClr val="0070C0"/>
                </a:solidFill>
              </a:rPr>
              <a:t> </a:t>
            </a:r>
            <a:r>
              <a:rPr lang="en-US" altLang="en-US" sz="2000" b="1" dirty="0" err="1">
                <a:solidFill>
                  <a:srgbClr val="0070C0"/>
                </a:solidFill>
              </a:rPr>
              <a:t>lão</a:t>
            </a:r>
            <a:r>
              <a:rPr lang="en-US" altLang="en-US" sz="2000" b="1" dirty="0">
                <a:solidFill>
                  <a:srgbClr val="0070C0"/>
                </a:solidFill>
              </a:rPr>
              <a:t> </a:t>
            </a:r>
            <a:r>
              <a:rPr lang="en-US" altLang="en-US" sz="2000" b="1" dirty="0" err="1">
                <a:solidFill>
                  <a:srgbClr val="0070C0"/>
                </a:solidFill>
              </a:rPr>
              <a:t>Hạc</a:t>
            </a:r>
            <a:r>
              <a:rPr lang="en-US" altLang="en-US" sz="2000" dirty="0">
                <a:solidFill>
                  <a:srgbClr val="0070C0"/>
                </a:solidFill>
              </a:rPr>
              <a:t>: </a:t>
            </a:r>
            <a:r>
              <a:rPr lang="en-US" altLang="en-US" sz="2000" dirty="0" err="1">
                <a:solidFill>
                  <a:srgbClr val="0070C0"/>
                </a:solidFill>
              </a:rPr>
              <a:t>đọc</a:t>
            </a:r>
            <a:r>
              <a:rPr lang="en-US" altLang="en-US" sz="2000" dirty="0">
                <a:solidFill>
                  <a:srgbClr val="0070C0"/>
                </a:solidFill>
              </a:rPr>
              <a:t> </a:t>
            </a:r>
            <a:r>
              <a:rPr lang="en-US" altLang="en-US" sz="2000" dirty="0" err="1">
                <a:solidFill>
                  <a:srgbClr val="0070C0"/>
                </a:solidFill>
              </a:rPr>
              <a:t>giọng</a:t>
            </a:r>
            <a:r>
              <a:rPr lang="en-US" altLang="en-US" sz="2000" dirty="0">
                <a:solidFill>
                  <a:srgbClr val="0070C0"/>
                </a:solidFill>
              </a:rPr>
              <a:t> </a:t>
            </a:r>
            <a:r>
              <a:rPr lang="en-US" altLang="en-US" sz="2000" dirty="0" err="1">
                <a:solidFill>
                  <a:srgbClr val="0070C0"/>
                </a:solidFill>
              </a:rPr>
              <a:t>dằn</a:t>
            </a:r>
            <a:r>
              <a:rPr lang="en-US" altLang="en-US" sz="2000" dirty="0">
                <a:solidFill>
                  <a:srgbClr val="0070C0"/>
                </a:solidFill>
              </a:rPr>
              <a:t> </a:t>
            </a:r>
            <a:r>
              <a:rPr lang="en-US" altLang="en-US" sz="2000" dirty="0" err="1">
                <a:solidFill>
                  <a:srgbClr val="0070C0"/>
                </a:solidFill>
              </a:rPr>
              <a:t>vặt</a:t>
            </a:r>
            <a:r>
              <a:rPr lang="en-US" altLang="en-US" sz="2000" dirty="0">
                <a:solidFill>
                  <a:srgbClr val="0070C0"/>
                </a:solidFill>
              </a:rPr>
              <a:t>, </a:t>
            </a:r>
            <a:r>
              <a:rPr lang="en-US" altLang="en-US" sz="2000" dirty="0" err="1">
                <a:solidFill>
                  <a:srgbClr val="0070C0"/>
                </a:solidFill>
              </a:rPr>
              <a:t>đau</a:t>
            </a:r>
            <a:r>
              <a:rPr lang="en-US" altLang="en-US" sz="2000" dirty="0">
                <a:solidFill>
                  <a:srgbClr val="0070C0"/>
                </a:solidFill>
              </a:rPr>
              <a:t> </a:t>
            </a:r>
            <a:r>
              <a:rPr lang="en-US" altLang="en-US" sz="2000" dirty="0" err="1">
                <a:solidFill>
                  <a:srgbClr val="0070C0"/>
                </a:solidFill>
              </a:rPr>
              <a:t>đớn</a:t>
            </a:r>
            <a:r>
              <a:rPr lang="en-US" altLang="en-US" sz="2000" dirty="0">
                <a:solidFill>
                  <a:srgbClr val="0070C0"/>
                </a:solidFill>
              </a:rPr>
              <a:t>, </a:t>
            </a:r>
            <a:r>
              <a:rPr lang="en-US" altLang="en-US" sz="2000" dirty="0" err="1">
                <a:solidFill>
                  <a:srgbClr val="0070C0"/>
                </a:solidFill>
              </a:rPr>
              <a:t>ân</a:t>
            </a:r>
            <a:r>
              <a:rPr lang="en-US" altLang="en-US" sz="2000" dirty="0">
                <a:solidFill>
                  <a:srgbClr val="0070C0"/>
                </a:solidFill>
              </a:rPr>
              <a:t> </a:t>
            </a:r>
            <a:r>
              <a:rPr lang="en-US" altLang="en-US" sz="2000" dirty="0" err="1">
                <a:solidFill>
                  <a:srgbClr val="0070C0"/>
                </a:solidFill>
              </a:rPr>
              <a:t>hận</a:t>
            </a:r>
            <a:endParaRPr lang="en-US" altLang="en-US" sz="2000" dirty="0">
              <a:solidFill>
                <a:srgbClr val="0070C0"/>
              </a:solidFill>
            </a:endParaRPr>
          </a:p>
        </p:txBody>
      </p:sp>
      <p:sp>
        <p:nvSpPr>
          <p:cNvPr id="12" name="Text Box 71">
            <a:extLst>
              <a:ext uri="{FF2B5EF4-FFF2-40B4-BE49-F238E27FC236}">
                <a16:creationId xmlns:a16="http://schemas.microsoft.com/office/drawing/2014/main" xmlns="" id="{EF432900-88D3-491B-A99B-800B476CC63C}"/>
              </a:ext>
            </a:extLst>
          </p:cNvPr>
          <p:cNvSpPr txBox="1">
            <a:spLocks noChangeArrowheads="1"/>
          </p:cNvSpPr>
          <p:nvPr/>
        </p:nvSpPr>
        <p:spPr bwMode="auto">
          <a:xfrm>
            <a:off x="1361084" y="3486151"/>
            <a:ext cx="3930705" cy="7078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600">
                <a:solidFill>
                  <a:schemeClr val="tx1"/>
                </a:solidFill>
                <a:latin typeface="Times New Roman" panose="02020603050405020304" pitchFamily="18" charset="0"/>
              </a:defRPr>
            </a:lvl9pPr>
          </a:lstStyle>
          <a:p>
            <a:pPr algn="l">
              <a:spcBef>
                <a:spcPct val="50000"/>
              </a:spcBef>
            </a:pPr>
            <a:r>
              <a:rPr lang="en-US" altLang="en-US" sz="2000" b="1" dirty="0" err="1">
                <a:solidFill>
                  <a:srgbClr val="0070C0"/>
                </a:solidFill>
              </a:rPr>
              <a:t>Nhân</a:t>
            </a:r>
            <a:r>
              <a:rPr lang="en-US" altLang="en-US" sz="2000" b="1" dirty="0">
                <a:solidFill>
                  <a:srgbClr val="0070C0"/>
                </a:solidFill>
              </a:rPr>
              <a:t> </a:t>
            </a:r>
            <a:r>
              <a:rPr lang="en-US" altLang="en-US" sz="2000" b="1" dirty="0" err="1">
                <a:solidFill>
                  <a:srgbClr val="0070C0"/>
                </a:solidFill>
              </a:rPr>
              <a:t>vật</a:t>
            </a:r>
            <a:r>
              <a:rPr lang="en-US" altLang="en-US" sz="2000" b="1" dirty="0">
                <a:solidFill>
                  <a:srgbClr val="0070C0"/>
                </a:solidFill>
              </a:rPr>
              <a:t> </a:t>
            </a:r>
            <a:r>
              <a:rPr lang="en-US" altLang="en-US" sz="2000" b="1" dirty="0" err="1">
                <a:solidFill>
                  <a:srgbClr val="0070C0"/>
                </a:solidFill>
              </a:rPr>
              <a:t>ông</a:t>
            </a:r>
            <a:r>
              <a:rPr lang="en-US" altLang="en-US" sz="2000" b="1" dirty="0">
                <a:solidFill>
                  <a:srgbClr val="0070C0"/>
                </a:solidFill>
              </a:rPr>
              <a:t> </a:t>
            </a:r>
            <a:r>
              <a:rPr lang="en-US" altLang="en-US" sz="2000" b="1" dirty="0" err="1">
                <a:solidFill>
                  <a:srgbClr val="0070C0"/>
                </a:solidFill>
              </a:rPr>
              <a:t>giáo</a:t>
            </a:r>
            <a:r>
              <a:rPr lang="en-US" altLang="en-US" sz="2000" dirty="0">
                <a:solidFill>
                  <a:srgbClr val="0070C0"/>
                </a:solidFill>
              </a:rPr>
              <a:t>: </a:t>
            </a:r>
            <a:r>
              <a:rPr lang="en-US" altLang="en-US" sz="2000" dirty="0" err="1">
                <a:solidFill>
                  <a:srgbClr val="0070C0"/>
                </a:solidFill>
              </a:rPr>
              <a:t>đọc</a:t>
            </a:r>
            <a:r>
              <a:rPr lang="en-US" altLang="en-US" sz="2000" dirty="0">
                <a:solidFill>
                  <a:srgbClr val="0070C0"/>
                </a:solidFill>
              </a:rPr>
              <a:t> </a:t>
            </a:r>
            <a:r>
              <a:rPr lang="en-US" altLang="en-US" sz="2000" dirty="0" err="1">
                <a:solidFill>
                  <a:srgbClr val="0070C0"/>
                </a:solidFill>
              </a:rPr>
              <a:t>giọng</a:t>
            </a:r>
            <a:r>
              <a:rPr lang="en-US" altLang="en-US" sz="2000" dirty="0">
                <a:solidFill>
                  <a:srgbClr val="0070C0"/>
                </a:solidFill>
              </a:rPr>
              <a:t> </a:t>
            </a:r>
            <a:r>
              <a:rPr lang="en-US" altLang="en-US" sz="2000" dirty="0" err="1">
                <a:solidFill>
                  <a:srgbClr val="0070C0"/>
                </a:solidFill>
              </a:rPr>
              <a:t>buồn</a:t>
            </a:r>
            <a:r>
              <a:rPr lang="en-US" altLang="en-US" sz="2000" dirty="0">
                <a:solidFill>
                  <a:srgbClr val="0070C0"/>
                </a:solidFill>
              </a:rPr>
              <a:t>, </a:t>
            </a:r>
            <a:r>
              <a:rPr lang="en-US" altLang="en-US" sz="2000" dirty="0" err="1">
                <a:solidFill>
                  <a:srgbClr val="0070C0"/>
                </a:solidFill>
              </a:rPr>
              <a:t>chậm</a:t>
            </a:r>
            <a:r>
              <a:rPr lang="en-US" altLang="en-US" sz="2000" dirty="0">
                <a:solidFill>
                  <a:srgbClr val="0070C0"/>
                </a:solidFill>
              </a:rPr>
              <a:t>, </a:t>
            </a:r>
            <a:r>
              <a:rPr lang="en-US" altLang="en-US" sz="2000" dirty="0" err="1">
                <a:solidFill>
                  <a:srgbClr val="0070C0"/>
                </a:solidFill>
              </a:rPr>
              <a:t>cảm</a:t>
            </a:r>
            <a:r>
              <a:rPr lang="en-US" altLang="en-US" sz="2000" dirty="0">
                <a:solidFill>
                  <a:srgbClr val="0070C0"/>
                </a:solidFill>
              </a:rPr>
              <a:t> </a:t>
            </a:r>
            <a:r>
              <a:rPr lang="en-US" altLang="en-US" sz="2000" dirty="0" err="1">
                <a:solidFill>
                  <a:srgbClr val="0070C0"/>
                </a:solidFill>
              </a:rPr>
              <a:t>thông</a:t>
            </a:r>
            <a:endParaRPr lang="en-US" altLang="en-US" sz="2000" dirty="0">
              <a:solidFill>
                <a:srgbClr val="0070C0"/>
              </a:solidFill>
            </a:endParaRPr>
          </a:p>
        </p:txBody>
      </p:sp>
    </p:spTree>
    <p:extLst>
      <p:ext uri="{BB962C8B-B14F-4D97-AF65-F5344CB8AC3E}">
        <p14:creationId xmlns:p14="http://schemas.microsoft.com/office/powerpoint/2010/main" xmlns="" val="4159328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i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box(in)">
                                      <p:cBhvr>
                                        <p:cTn id="12" dur="500"/>
                                        <p:tgtEl>
                                          <p:spTgt spid="1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ox(in)">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11">
                                            <p:txEl>
                                              <p:pRg st="0" end="0"/>
                                            </p:txEl>
                                          </p:spTgt>
                                        </p:tgtEl>
                                        <p:attrNameLst>
                                          <p:attrName>style.visibility</p:attrName>
                                        </p:attrNameLst>
                                      </p:cBhvr>
                                      <p:to>
                                        <p:strVal val="visible"/>
                                      </p:to>
                                    </p:set>
                                    <p:animEffect transition="in" filter="box(in)">
                                      <p:cBhvr>
                                        <p:cTn id="22" dur="500"/>
                                        <p:tgtEl>
                                          <p:spTgt spid="11">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ox(in)">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checkerboard(across)">
                                      <p:cBhvr>
                                        <p:cTn id="3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95736" y="483518"/>
            <a:ext cx="6336704" cy="4093426"/>
          </a:xfrm>
          <a:prstGeom prst="rect">
            <a:avLst/>
          </a:prstGeom>
        </p:spPr>
        <p:txBody>
          <a:bodyPr wrap="square" lIns="91438" tIns="45719" rIns="91438" bIns="45719">
            <a:spAutoFit/>
          </a:bodyPr>
          <a:lstStyle/>
          <a:p>
            <a:pPr algn="just"/>
            <a:r>
              <a:rPr lang="vi-VN" sz="2000" b="1" i="1" dirty="0">
                <a:solidFill>
                  <a:srgbClr val="0070C0"/>
                </a:solidFill>
                <a:latin typeface="+mj-lt"/>
              </a:rPr>
              <a:t>Lão Hạc là một người nông dân nghèo, sống cùng một con chó gọi là cậu Vàng. Lão có một người con trai nhưng vì nghèo không có tiền lấy vợ nên đã bỏ đi làm đồn điền cao su. Một mình lão phải tự lo liệu mưu sinh. Sau trận ốm thập tử nhất sinh, nhà lão không còn gì nữa, lão đành phải bán cậu Vàng - con chó mà lão hết mực thương yêu như con trai mình. Lão mang hết số tiền bán chó </a:t>
            </a:r>
            <a:r>
              <a:rPr lang="vi-VN" sz="2000" b="1" i="1" dirty="0" smtClean="0">
                <a:solidFill>
                  <a:srgbClr val="0070C0"/>
                </a:solidFill>
                <a:latin typeface="+mj-lt"/>
              </a:rPr>
              <a:t>và</a:t>
            </a:r>
            <a:r>
              <a:rPr lang="en-US" sz="2000" b="1" i="1" dirty="0" smtClean="0">
                <a:solidFill>
                  <a:srgbClr val="0070C0"/>
                </a:solidFill>
                <a:latin typeface="+mj-lt"/>
              </a:rPr>
              <a:t> </a:t>
            </a:r>
            <a:r>
              <a:rPr lang="en-US" sz="2000" b="1" i="1" dirty="0" err="1" smtClean="0">
                <a:solidFill>
                  <a:srgbClr val="0070C0"/>
                </a:solidFill>
                <a:latin typeface="+mj-lt"/>
              </a:rPr>
              <a:t>tiền</a:t>
            </a:r>
            <a:r>
              <a:rPr lang="vi-VN" sz="2000" b="1" i="1" dirty="0" smtClean="0">
                <a:solidFill>
                  <a:srgbClr val="0070C0"/>
                </a:solidFill>
                <a:latin typeface="+mj-lt"/>
              </a:rPr>
              <a:t> </a:t>
            </a:r>
            <a:r>
              <a:rPr lang="vi-VN" sz="2000" b="1" i="1" dirty="0">
                <a:solidFill>
                  <a:srgbClr val="0070C0"/>
                </a:solidFill>
                <a:latin typeface="+mj-lt"/>
              </a:rPr>
              <a:t>dành dụm được từ việc </a:t>
            </a:r>
            <a:r>
              <a:rPr lang="vi-VN" sz="2000" b="1" i="1" dirty="0" smtClean="0">
                <a:solidFill>
                  <a:srgbClr val="0070C0"/>
                </a:solidFill>
                <a:latin typeface="+mj-lt"/>
              </a:rPr>
              <a:t>b</a:t>
            </a:r>
            <a:r>
              <a:rPr lang="en-US" sz="2000" b="1" i="1" dirty="0" err="1" smtClean="0">
                <a:solidFill>
                  <a:srgbClr val="0070C0"/>
                </a:solidFill>
                <a:latin typeface="+mj-lt"/>
              </a:rPr>
              <a:t>òn</a:t>
            </a:r>
            <a:r>
              <a:rPr lang="en-US" sz="2000" b="1" i="1" dirty="0" smtClean="0">
                <a:solidFill>
                  <a:srgbClr val="0070C0"/>
                </a:solidFill>
                <a:latin typeface="+mj-lt"/>
              </a:rPr>
              <a:t> </a:t>
            </a:r>
            <a:r>
              <a:rPr lang="vi-VN" sz="2000" b="1" i="1" dirty="0" smtClean="0">
                <a:solidFill>
                  <a:srgbClr val="0070C0"/>
                </a:solidFill>
                <a:latin typeface="+mj-lt"/>
              </a:rPr>
              <a:t>mảnh </a:t>
            </a:r>
            <a:r>
              <a:rPr lang="vi-VN" sz="2000" b="1" i="1" dirty="0">
                <a:solidFill>
                  <a:srgbClr val="0070C0"/>
                </a:solidFill>
                <a:latin typeface="+mj-lt"/>
              </a:rPr>
              <a:t>vườn gửi nhờ ông giáo. Mấy hôm sau lão kiếm được gì ăn nấy. Một hôm lão xin Binh Tư ít bả chó và nói dối là đánh bả con chó hay sang vườn để giết thịt ăn nhưng thực ra là để tự tử. Cái chết của lão Hạc dữ dội, vật vã, chẳng ai hiểu vì sao lão chết ngoại trừ ông giáo và Binh Tư.</a:t>
            </a:r>
            <a:endParaRPr lang="en-US" sz="2000" b="1" i="1" dirty="0">
              <a:solidFill>
                <a:srgbClr val="0070C0"/>
              </a:solidFill>
              <a:latin typeface="+mj-lt"/>
            </a:endParaRPr>
          </a:p>
        </p:txBody>
      </p:sp>
      <p:sp>
        <p:nvSpPr>
          <p:cNvPr id="6" name="TextBox 5"/>
          <p:cNvSpPr txBox="1"/>
          <p:nvPr/>
        </p:nvSpPr>
        <p:spPr>
          <a:xfrm>
            <a:off x="107504" y="1002089"/>
            <a:ext cx="2102296" cy="3416318"/>
          </a:xfrm>
          <a:prstGeom prst="rect">
            <a:avLst/>
          </a:prstGeom>
          <a:noFill/>
        </p:spPr>
        <p:txBody>
          <a:bodyPr wrap="square" lIns="91438" tIns="45719" rIns="91438" bIns="45719" rtlCol="0">
            <a:spAutoFit/>
          </a:bodyPr>
          <a:lstStyle/>
          <a:p>
            <a:r>
              <a:rPr lang="en-US" sz="7200" b="1" dirty="0" err="1">
                <a:latin typeface="Chiller" pitchFamily="82" charset="0"/>
              </a:rPr>
              <a:t>Tóm</a:t>
            </a:r>
            <a:endParaRPr lang="en-US" sz="7200" b="1" dirty="0">
              <a:latin typeface="Chiller" pitchFamily="82" charset="0"/>
            </a:endParaRPr>
          </a:p>
          <a:p>
            <a:r>
              <a:rPr lang="en-US" sz="7200" b="1" dirty="0">
                <a:latin typeface="Chiller" pitchFamily="82" charset="0"/>
              </a:rPr>
              <a:t> </a:t>
            </a:r>
            <a:r>
              <a:rPr lang="en-US" sz="7200" b="1" dirty="0" err="1">
                <a:latin typeface="Chiller" pitchFamily="82" charset="0"/>
              </a:rPr>
              <a:t>tắt</a:t>
            </a:r>
            <a:r>
              <a:rPr lang="en-US" sz="7200" b="1" dirty="0">
                <a:latin typeface="Chiller" pitchFamily="82" charset="0"/>
              </a:rPr>
              <a:t> </a:t>
            </a:r>
          </a:p>
          <a:p>
            <a:r>
              <a:rPr lang="en-US" sz="7200" b="1" dirty="0" err="1">
                <a:latin typeface="Chiller" pitchFamily="82" charset="0"/>
              </a:rPr>
              <a:t>truyện</a:t>
            </a:r>
            <a:endParaRPr lang="en-US" sz="7200" b="1" dirty="0">
              <a:latin typeface="Chiller" pitchFamily="82" charset="0"/>
            </a:endParaRPr>
          </a:p>
        </p:txBody>
      </p:sp>
    </p:spTree>
    <p:extLst>
      <p:ext uri="{BB962C8B-B14F-4D97-AF65-F5344CB8AC3E}">
        <p14:creationId xmlns:p14="http://schemas.microsoft.com/office/powerpoint/2010/main" xmlns="" val="3639806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3"/>
          <p:cNvSpPr>
            <a:spLocks noChangeArrowheads="1"/>
          </p:cNvSpPr>
          <p:nvPr/>
        </p:nvSpPr>
        <p:spPr bwMode="auto">
          <a:xfrm>
            <a:off x="5336285" y="2575322"/>
            <a:ext cx="1620837" cy="2053828"/>
          </a:xfrm>
          <a:prstGeom prst="roundRect">
            <a:avLst>
              <a:gd name="adj" fmla="val 13745"/>
            </a:avLst>
          </a:prstGeom>
          <a:ln>
            <a:headEnd/>
            <a:tailEnd/>
          </a:ln>
        </p:spPr>
        <p:style>
          <a:lnRef idx="2">
            <a:schemeClr val="accent5"/>
          </a:lnRef>
          <a:fillRef idx="1">
            <a:schemeClr val="lt1"/>
          </a:fillRef>
          <a:effectRef idx="0">
            <a:schemeClr val="accent5"/>
          </a:effectRef>
          <a:fontRef idx="minor">
            <a:schemeClr val="dk1"/>
          </a:fontRef>
        </p:style>
        <p:txBody>
          <a:bodyPr wrap="none" lIns="91438" tIns="45719" rIns="91438" bIns="45719" anchor="ctr"/>
          <a:lstStyle/>
          <a:p>
            <a:pPr fontAlgn="base">
              <a:spcBef>
                <a:spcPct val="0"/>
              </a:spcBef>
              <a:spcAft>
                <a:spcPct val="0"/>
              </a:spcAft>
            </a:pPr>
            <a:endParaRPr lang="en-US" altLang="en-US">
              <a:solidFill>
                <a:srgbClr val="2A4F86"/>
              </a:solidFill>
            </a:endParaRPr>
          </a:p>
        </p:txBody>
      </p:sp>
      <p:sp>
        <p:nvSpPr>
          <p:cNvPr id="5" name="AutoShape 4"/>
          <p:cNvSpPr>
            <a:spLocks noChangeArrowheads="1"/>
          </p:cNvSpPr>
          <p:nvPr/>
        </p:nvSpPr>
        <p:spPr bwMode="auto">
          <a:xfrm>
            <a:off x="3640833" y="2575322"/>
            <a:ext cx="1611312" cy="2053828"/>
          </a:xfrm>
          <a:prstGeom prst="roundRect">
            <a:avLst>
              <a:gd name="adj" fmla="val 13745"/>
            </a:avLst>
          </a:prstGeom>
          <a:ln>
            <a:headEnd/>
            <a:tailEnd/>
          </a:ln>
        </p:spPr>
        <p:style>
          <a:lnRef idx="2">
            <a:schemeClr val="accent5"/>
          </a:lnRef>
          <a:fillRef idx="1">
            <a:schemeClr val="lt1"/>
          </a:fillRef>
          <a:effectRef idx="0">
            <a:schemeClr val="accent5"/>
          </a:effectRef>
          <a:fontRef idx="minor">
            <a:schemeClr val="dk1"/>
          </a:fontRef>
        </p:style>
        <p:txBody>
          <a:bodyPr wrap="none" lIns="91438" tIns="45719" rIns="91438" bIns="45719" anchor="ctr"/>
          <a:lstStyle/>
          <a:p>
            <a:pPr fontAlgn="base">
              <a:spcBef>
                <a:spcPct val="0"/>
              </a:spcBef>
              <a:spcAft>
                <a:spcPct val="0"/>
              </a:spcAft>
            </a:pPr>
            <a:endParaRPr lang="en-US" altLang="en-US">
              <a:solidFill>
                <a:srgbClr val="2A4F86"/>
              </a:solidFill>
            </a:endParaRPr>
          </a:p>
        </p:txBody>
      </p:sp>
      <p:sp>
        <p:nvSpPr>
          <p:cNvPr id="6" name="AutoShape 5"/>
          <p:cNvSpPr>
            <a:spLocks noChangeArrowheads="1"/>
          </p:cNvSpPr>
          <p:nvPr/>
        </p:nvSpPr>
        <p:spPr bwMode="auto">
          <a:xfrm>
            <a:off x="1958087" y="2575322"/>
            <a:ext cx="1563687" cy="2053828"/>
          </a:xfrm>
          <a:prstGeom prst="roundRect">
            <a:avLst>
              <a:gd name="adj" fmla="val 13745"/>
            </a:avLst>
          </a:prstGeom>
          <a:ln>
            <a:headEnd/>
            <a:tailEnd/>
          </a:ln>
        </p:spPr>
        <p:style>
          <a:lnRef idx="2">
            <a:schemeClr val="accent5"/>
          </a:lnRef>
          <a:fillRef idx="1">
            <a:schemeClr val="lt1"/>
          </a:fillRef>
          <a:effectRef idx="0">
            <a:schemeClr val="accent5"/>
          </a:effectRef>
          <a:fontRef idx="minor">
            <a:schemeClr val="dk1"/>
          </a:fontRef>
        </p:style>
        <p:txBody>
          <a:bodyPr wrap="none" lIns="91438" tIns="45719" rIns="91438" bIns="45719" anchor="ctr"/>
          <a:lstStyle/>
          <a:p>
            <a:pPr fontAlgn="base">
              <a:spcBef>
                <a:spcPct val="0"/>
              </a:spcBef>
              <a:spcAft>
                <a:spcPct val="0"/>
              </a:spcAft>
            </a:pPr>
            <a:endParaRPr lang="en-US" altLang="en-US">
              <a:solidFill>
                <a:srgbClr val="2A4F86"/>
              </a:solidFill>
            </a:endParaRPr>
          </a:p>
        </p:txBody>
      </p:sp>
      <p:sp>
        <p:nvSpPr>
          <p:cNvPr id="7" name="AutoShape 6"/>
          <p:cNvSpPr>
            <a:spLocks noChangeArrowheads="1"/>
          </p:cNvSpPr>
          <p:nvPr/>
        </p:nvSpPr>
        <p:spPr bwMode="auto">
          <a:xfrm>
            <a:off x="251520" y="2575322"/>
            <a:ext cx="1620838" cy="2053828"/>
          </a:xfrm>
          <a:prstGeom prst="roundRect">
            <a:avLst>
              <a:gd name="adj" fmla="val 13745"/>
            </a:avLst>
          </a:prstGeom>
          <a:ln>
            <a:headEnd/>
            <a:tailEnd/>
          </a:ln>
        </p:spPr>
        <p:style>
          <a:lnRef idx="2">
            <a:schemeClr val="accent5"/>
          </a:lnRef>
          <a:fillRef idx="1">
            <a:schemeClr val="lt1"/>
          </a:fillRef>
          <a:effectRef idx="0">
            <a:schemeClr val="accent5"/>
          </a:effectRef>
          <a:fontRef idx="minor">
            <a:schemeClr val="dk1"/>
          </a:fontRef>
        </p:style>
        <p:txBody>
          <a:bodyPr wrap="none" lIns="91438" tIns="45719" rIns="91438" bIns="45719" anchor="ctr"/>
          <a:lstStyle/>
          <a:p>
            <a:pPr fontAlgn="base">
              <a:spcBef>
                <a:spcPct val="0"/>
              </a:spcBef>
              <a:spcAft>
                <a:spcPct val="0"/>
              </a:spcAft>
            </a:pPr>
            <a:endParaRPr lang="en-US" altLang="en-US">
              <a:solidFill>
                <a:srgbClr val="2A4F86"/>
              </a:solidFill>
            </a:endParaRPr>
          </a:p>
        </p:txBody>
      </p:sp>
      <p:grpSp>
        <p:nvGrpSpPr>
          <p:cNvPr id="8" name="Group 7"/>
          <p:cNvGrpSpPr>
            <a:grpSpLocks/>
          </p:cNvGrpSpPr>
          <p:nvPr/>
        </p:nvGrpSpPr>
        <p:grpSpPr bwMode="auto">
          <a:xfrm>
            <a:off x="472186" y="1543052"/>
            <a:ext cx="5895975" cy="702469"/>
            <a:chOff x="624" y="1152"/>
            <a:chExt cx="4080" cy="720"/>
          </a:xfrm>
        </p:grpSpPr>
        <p:sp>
          <p:nvSpPr>
            <p:cNvPr id="9" name="Rectangle 8">
              <a:extLst>
                <a:ext uri="{FF2B5EF4-FFF2-40B4-BE49-F238E27FC236}">
                  <a16:creationId xmlns:a16="http://schemas.microsoft.com/office/drawing/2014/main" xmlns="" id="{9C5893BE-5139-4922-B278-D0F746266586}"/>
                </a:ext>
              </a:extLst>
            </p:cNvPr>
            <p:cNvSpPr>
              <a:spLocks noChangeArrowheads="1"/>
            </p:cNvSpPr>
            <p:nvPr/>
          </p:nvSpPr>
          <p:spPr bwMode="gray">
            <a:xfrm rot="3419336">
              <a:off x="624" y="1200"/>
              <a:ext cx="672" cy="672"/>
            </a:xfrm>
            <a:prstGeom prst="rect">
              <a:avLst/>
            </a:prstGeom>
            <a:gradFill rotWithShape="1">
              <a:gsLst>
                <a:gs pos="0">
                  <a:schemeClr val="hlink"/>
                </a:gs>
                <a:gs pos="100000">
                  <a:schemeClr val="hlink">
                    <a:gamma/>
                    <a:shade val="46275"/>
                    <a:invGamma/>
                  </a:schemeClr>
                </a:gs>
              </a:gsLst>
              <a:lin ang="5400000" scaled="1"/>
            </a:gradFill>
            <a:ln w="9525">
              <a:miter lim="800000"/>
              <a:headEnd/>
              <a:tailEnd/>
            </a:ln>
            <a:effectLst/>
            <a:scene3d>
              <a:camera prst="legacyPerspectiveFront">
                <a:rot lat="0" lon="1500000" rev="0"/>
              </a:camera>
              <a:lightRig rig="legacyFlat4" dir="b"/>
            </a:scene3d>
            <a:sp3d extrusionH="887400" prstMaterial="legacyMatte">
              <a:bevelT w="13500" h="13500" prst="angle"/>
              <a:bevelB w="13500" h="13500" prst="angle"/>
              <a:extrusionClr>
                <a:schemeClr val="hlink"/>
              </a:extrusionClr>
              <a:contourClr>
                <a:schemeClr val="hlink"/>
              </a:contourClr>
            </a:sp3d>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flatTx/>
            </a:bodyPr>
            <a:lstStyle/>
            <a:p>
              <a:pPr fontAlgn="base">
                <a:spcBef>
                  <a:spcPct val="0"/>
                </a:spcBef>
                <a:spcAft>
                  <a:spcPct val="0"/>
                </a:spcAft>
                <a:defRPr/>
              </a:pPr>
              <a:endParaRPr lang="en-US">
                <a:solidFill>
                  <a:srgbClr val="2A4F86"/>
                </a:solidFill>
              </a:endParaRPr>
            </a:p>
          </p:txBody>
        </p:sp>
        <p:grpSp>
          <p:nvGrpSpPr>
            <p:cNvPr id="10" name="Group 9"/>
            <p:cNvGrpSpPr>
              <a:grpSpLocks/>
            </p:cNvGrpSpPr>
            <p:nvPr/>
          </p:nvGrpSpPr>
          <p:grpSpPr bwMode="auto">
            <a:xfrm>
              <a:off x="1296" y="1296"/>
              <a:ext cx="624" cy="96"/>
              <a:chOff x="2003" y="3439"/>
              <a:chExt cx="468" cy="244"/>
            </a:xfrm>
          </p:grpSpPr>
          <p:sp>
            <p:nvSpPr>
              <p:cNvPr id="24" name="Oval 10"/>
              <p:cNvSpPr>
                <a:spLocks noChangeArrowheads="1"/>
              </p:cNvSpPr>
              <p:nvPr/>
            </p:nvSpPr>
            <p:spPr bwMode="gray">
              <a:xfrm>
                <a:off x="2003" y="3439"/>
                <a:ext cx="79" cy="242"/>
              </a:xfrm>
              <a:prstGeom prst="ellipse">
                <a:avLst/>
              </a:prstGeom>
              <a:gradFill rotWithShape="0">
                <a:gsLst>
                  <a:gs pos="0">
                    <a:srgbClr val="767676"/>
                  </a:gs>
                  <a:gs pos="50000">
                    <a:srgbClr val="FFFFFF"/>
                  </a:gs>
                  <a:gs pos="100000">
                    <a:srgbClr val="767676"/>
                  </a:gs>
                </a:gsLst>
                <a:lin ang="540000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ltLang="en-US">
                  <a:solidFill>
                    <a:srgbClr val="2A4F86"/>
                  </a:solidFill>
                </a:endParaRPr>
              </a:p>
            </p:txBody>
          </p:sp>
          <p:sp>
            <p:nvSpPr>
              <p:cNvPr id="25" name="Rectangle 11"/>
              <p:cNvSpPr>
                <a:spLocks noChangeArrowheads="1"/>
              </p:cNvSpPr>
              <p:nvPr/>
            </p:nvSpPr>
            <p:spPr bwMode="gray">
              <a:xfrm>
                <a:off x="2048" y="3441"/>
                <a:ext cx="388" cy="242"/>
              </a:xfrm>
              <a:prstGeom prst="rect">
                <a:avLst/>
              </a:prstGeom>
              <a:gradFill rotWithShape="0">
                <a:gsLst>
                  <a:gs pos="0">
                    <a:srgbClr val="767676"/>
                  </a:gs>
                  <a:gs pos="50000">
                    <a:srgbClr val="FFFFFF"/>
                  </a:gs>
                  <a:gs pos="100000">
                    <a:srgbClr val="767676"/>
                  </a:gs>
                </a:gsLst>
                <a:lin ang="5400000" scaled="1"/>
              </a:gra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ltLang="en-US">
                  <a:solidFill>
                    <a:srgbClr val="2A4F86"/>
                  </a:solidFill>
                </a:endParaRPr>
              </a:p>
            </p:txBody>
          </p:sp>
          <p:sp>
            <p:nvSpPr>
              <p:cNvPr id="26" name="Oval 12">
                <a:extLst>
                  <a:ext uri="{FF2B5EF4-FFF2-40B4-BE49-F238E27FC236}">
                    <a16:creationId xmlns:a16="http://schemas.microsoft.com/office/drawing/2014/main" xmlns="" id="{EAB4F9A2-CE50-49E7-B8C9-40A8E0D47F06}"/>
                  </a:ext>
                </a:extLst>
              </p:cNvPr>
              <p:cNvSpPr>
                <a:spLocks noChangeArrowheads="1"/>
              </p:cNvSpPr>
              <p:nvPr/>
            </p:nvSpPr>
            <p:spPr bwMode="gray">
              <a:xfrm>
                <a:off x="2400" y="3442"/>
                <a:ext cx="71" cy="236"/>
              </a:xfrm>
              <a:prstGeom prst="ellipse">
                <a:avLst/>
              </a:prstGeom>
              <a:gradFill rotWithShape="0">
                <a:gsLst>
                  <a:gs pos="0">
                    <a:schemeClr val="bg1">
                      <a:gamma/>
                      <a:shade val="46275"/>
                      <a:invGamma/>
                    </a:schemeClr>
                  </a:gs>
                  <a:gs pos="50000">
                    <a:schemeClr val="bg1"/>
                  </a:gs>
                  <a:gs pos="100000">
                    <a:schemeClr val="bg1">
                      <a:gamma/>
                      <a:shade val="46275"/>
                      <a:invGamma/>
                    </a:schemeClr>
                  </a:gs>
                </a:gsLst>
                <a:lin ang="5400000" scaled="1"/>
              </a:gradFill>
              <a:ln w="12700">
                <a:solidFill>
                  <a:schemeClr val="bg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fontAlgn="base">
                  <a:spcBef>
                    <a:spcPct val="0"/>
                  </a:spcBef>
                  <a:spcAft>
                    <a:spcPct val="0"/>
                  </a:spcAft>
                  <a:defRPr/>
                </a:pPr>
                <a:endParaRPr lang="en-US">
                  <a:solidFill>
                    <a:srgbClr val="2A4F86"/>
                  </a:solidFill>
                </a:endParaRPr>
              </a:p>
            </p:txBody>
          </p:sp>
          <p:sp>
            <p:nvSpPr>
              <p:cNvPr id="27" name="Oval 13">
                <a:extLst>
                  <a:ext uri="{FF2B5EF4-FFF2-40B4-BE49-F238E27FC236}">
                    <a16:creationId xmlns:a16="http://schemas.microsoft.com/office/drawing/2014/main" xmlns="" id="{B9B1622D-2406-44D6-B229-D66567AC0EEF}"/>
                  </a:ext>
                </a:extLst>
              </p:cNvPr>
              <p:cNvSpPr>
                <a:spLocks noChangeArrowheads="1"/>
              </p:cNvSpPr>
              <p:nvPr/>
            </p:nvSpPr>
            <p:spPr bwMode="gray">
              <a:xfrm>
                <a:off x="2438" y="3520"/>
                <a:ext cx="20" cy="68"/>
              </a:xfrm>
              <a:prstGeom prst="ellipse">
                <a:avLst/>
              </a:prstGeom>
              <a:gradFill rotWithShape="0">
                <a:gsLst>
                  <a:gs pos="0">
                    <a:schemeClr val="bg1">
                      <a:gamma/>
                      <a:shade val="46275"/>
                      <a:invGamma/>
                    </a:schemeClr>
                  </a:gs>
                  <a:gs pos="50000">
                    <a:schemeClr val="bg1"/>
                  </a:gs>
                  <a:gs pos="100000">
                    <a:schemeClr val="bg1">
                      <a:gamma/>
                      <a:shade val="46275"/>
                      <a:invGamma/>
                    </a:schemeClr>
                  </a:gs>
                </a:gsLst>
                <a:lin ang="540000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fontAlgn="base">
                  <a:spcBef>
                    <a:spcPct val="0"/>
                  </a:spcBef>
                  <a:spcAft>
                    <a:spcPct val="0"/>
                  </a:spcAft>
                  <a:defRPr/>
                </a:pPr>
                <a:endParaRPr lang="en-US">
                  <a:solidFill>
                    <a:srgbClr val="2A4F86"/>
                  </a:solidFill>
                </a:endParaRPr>
              </a:p>
            </p:txBody>
          </p:sp>
        </p:grpSp>
        <p:sp>
          <p:nvSpPr>
            <p:cNvPr id="11" name="Rectangle 14"/>
            <p:cNvSpPr>
              <a:spLocks noChangeArrowheads="1"/>
            </p:cNvSpPr>
            <p:nvPr/>
          </p:nvSpPr>
          <p:spPr bwMode="gray">
            <a:xfrm rot="3419336">
              <a:off x="1776" y="1152"/>
              <a:ext cx="672" cy="672"/>
            </a:xfrm>
            <a:prstGeom prst="rect">
              <a:avLst/>
            </a:prstGeom>
            <a:solidFill>
              <a:schemeClr val="accent1"/>
            </a:solidFill>
            <a:ln w="9525">
              <a:miter lim="800000"/>
              <a:headEnd/>
              <a:tailEnd/>
            </a:ln>
            <a:effectLst/>
            <a:scene3d>
              <a:camera prst="legacyPerspectiveFront">
                <a:rot lat="0" lon="1500000" rev="0"/>
              </a:camera>
              <a:lightRig rig="legacyFlat4" dir="b"/>
            </a:scene3d>
            <a:sp3d extrusionH="887400" prstMaterial="legacyMatte">
              <a:bevelT w="13500" h="13500" prst="angle"/>
              <a:bevelB w="13500" h="13500" prst="angle"/>
              <a:extrusionClr>
                <a:schemeClr val="accent1"/>
              </a:extrusionClr>
            </a:sp3d>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flatTx/>
            </a:bodyPr>
            <a:lstStyle/>
            <a:p>
              <a:pPr fontAlgn="base">
                <a:spcBef>
                  <a:spcPct val="0"/>
                </a:spcBef>
                <a:spcAft>
                  <a:spcPct val="0"/>
                </a:spcAft>
              </a:pPr>
              <a:endParaRPr lang="en-US" altLang="en-US">
                <a:solidFill>
                  <a:srgbClr val="2A4F86"/>
                </a:solidFill>
              </a:endParaRPr>
            </a:p>
          </p:txBody>
        </p:sp>
        <p:grpSp>
          <p:nvGrpSpPr>
            <p:cNvPr id="12" name="Group 15"/>
            <p:cNvGrpSpPr>
              <a:grpSpLocks/>
            </p:cNvGrpSpPr>
            <p:nvPr/>
          </p:nvGrpSpPr>
          <p:grpSpPr bwMode="auto">
            <a:xfrm>
              <a:off x="2448" y="1296"/>
              <a:ext cx="624" cy="96"/>
              <a:chOff x="2003" y="3439"/>
              <a:chExt cx="468" cy="244"/>
            </a:xfrm>
          </p:grpSpPr>
          <p:sp>
            <p:nvSpPr>
              <p:cNvPr id="20" name="Oval 16"/>
              <p:cNvSpPr>
                <a:spLocks noChangeArrowheads="1"/>
              </p:cNvSpPr>
              <p:nvPr/>
            </p:nvSpPr>
            <p:spPr bwMode="gray">
              <a:xfrm>
                <a:off x="2003" y="3439"/>
                <a:ext cx="79" cy="242"/>
              </a:xfrm>
              <a:prstGeom prst="ellipse">
                <a:avLst/>
              </a:prstGeom>
              <a:gradFill rotWithShape="0">
                <a:gsLst>
                  <a:gs pos="0">
                    <a:srgbClr val="767676"/>
                  </a:gs>
                  <a:gs pos="50000">
                    <a:srgbClr val="FFFFFF"/>
                  </a:gs>
                  <a:gs pos="100000">
                    <a:srgbClr val="767676"/>
                  </a:gs>
                </a:gsLst>
                <a:lin ang="540000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ltLang="en-US">
                  <a:solidFill>
                    <a:srgbClr val="2A4F86"/>
                  </a:solidFill>
                </a:endParaRPr>
              </a:p>
            </p:txBody>
          </p:sp>
          <p:sp>
            <p:nvSpPr>
              <p:cNvPr id="21" name="Rectangle 17"/>
              <p:cNvSpPr>
                <a:spLocks noChangeArrowheads="1"/>
              </p:cNvSpPr>
              <p:nvPr/>
            </p:nvSpPr>
            <p:spPr bwMode="gray">
              <a:xfrm>
                <a:off x="2048" y="3441"/>
                <a:ext cx="388" cy="242"/>
              </a:xfrm>
              <a:prstGeom prst="rect">
                <a:avLst/>
              </a:prstGeom>
              <a:gradFill rotWithShape="0">
                <a:gsLst>
                  <a:gs pos="0">
                    <a:srgbClr val="767676"/>
                  </a:gs>
                  <a:gs pos="50000">
                    <a:srgbClr val="FFFFFF"/>
                  </a:gs>
                  <a:gs pos="100000">
                    <a:srgbClr val="767676"/>
                  </a:gs>
                </a:gsLst>
                <a:lin ang="5400000" scaled="1"/>
              </a:gra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ltLang="en-US">
                  <a:solidFill>
                    <a:srgbClr val="2A4F86"/>
                  </a:solidFill>
                </a:endParaRPr>
              </a:p>
            </p:txBody>
          </p:sp>
          <p:sp>
            <p:nvSpPr>
              <p:cNvPr id="22" name="Oval 18">
                <a:extLst>
                  <a:ext uri="{FF2B5EF4-FFF2-40B4-BE49-F238E27FC236}">
                    <a16:creationId xmlns:a16="http://schemas.microsoft.com/office/drawing/2014/main" xmlns="" id="{C1C8FA59-3B5C-4B46-9477-5E7B4232F858}"/>
                  </a:ext>
                </a:extLst>
              </p:cNvPr>
              <p:cNvSpPr>
                <a:spLocks noChangeArrowheads="1"/>
              </p:cNvSpPr>
              <p:nvPr/>
            </p:nvSpPr>
            <p:spPr bwMode="gray">
              <a:xfrm>
                <a:off x="2400" y="3442"/>
                <a:ext cx="71" cy="236"/>
              </a:xfrm>
              <a:prstGeom prst="ellipse">
                <a:avLst/>
              </a:prstGeom>
              <a:gradFill rotWithShape="0">
                <a:gsLst>
                  <a:gs pos="0">
                    <a:schemeClr val="bg1">
                      <a:gamma/>
                      <a:shade val="46275"/>
                      <a:invGamma/>
                    </a:schemeClr>
                  </a:gs>
                  <a:gs pos="50000">
                    <a:schemeClr val="bg1"/>
                  </a:gs>
                  <a:gs pos="100000">
                    <a:schemeClr val="bg1">
                      <a:gamma/>
                      <a:shade val="46275"/>
                      <a:invGamma/>
                    </a:schemeClr>
                  </a:gs>
                </a:gsLst>
                <a:lin ang="5400000" scaled="1"/>
              </a:gradFill>
              <a:ln w="12700">
                <a:solidFill>
                  <a:schemeClr val="bg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fontAlgn="base">
                  <a:spcBef>
                    <a:spcPct val="0"/>
                  </a:spcBef>
                  <a:spcAft>
                    <a:spcPct val="0"/>
                  </a:spcAft>
                  <a:defRPr/>
                </a:pPr>
                <a:endParaRPr lang="en-US">
                  <a:solidFill>
                    <a:srgbClr val="2A4F86"/>
                  </a:solidFill>
                </a:endParaRPr>
              </a:p>
            </p:txBody>
          </p:sp>
          <p:sp>
            <p:nvSpPr>
              <p:cNvPr id="23" name="Oval 19">
                <a:extLst>
                  <a:ext uri="{FF2B5EF4-FFF2-40B4-BE49-F238E27FC236}">
                    <a16:creationId xmlns:a16="http://schemas.microsoft.com/office/drawing/2014/main" xmlns="" id="{B394D3F1-0197-4639-B325-C6D16574DA03}"/>
                  </a:ext>
                </a:extLst>
              </p:cNvPr>
              <p:cNvSpPr>
                <a:spLocks noChangeArrowheads="1"/>
              </p:cNvSpPr>
              <p:nvPr/>
            </p:nvSpPr>
            <p:spPr bwMode="gray">
              <a:xfrm>
                <a:off x="2438" y="3520"/>
                <a:ext cx="20" cy="68"/>
              </a:xfrm>
              <a:prstGeom prst="ellipse">
                <a:avLst/>
              </a:prstGeom>
              <a:gradFill rotWithShape="0">
                <a:gsLst>
                  <a:gs pos="0">
                    <a:schemeClr val="bg1">
                      <a:gamma/>
                      <a:shade val="46275"/>
                      <a:invGamma/>
                    </a:schemeClr>
                  </a:gs>
                  <a:gs pos="50000">
                    <a:schemeClr val="bg1"/>
                  </a:gs>
                  <a:gs pos="100000">
                    <a:schemeClr val="bg1">
                      <a:gamma/>
                      <a:shade val="46275"/>
                      <a:invGamma/>
                    </a:schemeClr>
                  </a:gs>
                </a:gsLst>
                <a:lin ang="540000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fontAlgn="base">
                  <a:spcBef>
                    <a:spcPct val="0"/>
                  </a:spcBef>
                  <a:spcAft>
                    <a:spcPct val="0"/>
                  </a:spcAft>
                  <a:defRPr/>
                </a:pPr>
                <a:endParaRPr lang="en-US">
                  <a:solidFill>
                    <a:srgbClr val="2A4F86"/>
                  </a:solidFill>
                </a:endParaRPr>
              </a:p>
            </p:txBody>
          </p:sp>
        </p:grpSp>
        <p:sp>
          <p:nvSpPr>
            <p:cNvPr id="13" name="Rectangle 20">
              <a:extLst>
                <a:ext uri="{FF2B5EF4-FFF2-40B4-BE49-F238E27FC236}">
                  <a16:creationId xmlns:a16="http://schemas.microsoft.com/office/drawing/2014/main" xmlns="" id="{E8FD32AD-1918-41A4-9238-23BE738740E6}"/>
                </a:ext>
              </a:extLst>
            </p:cNvPr>
            <p:cNvSpPr>
              <a:spLocks noChangeArrowheads="1"/>
            </p:cNvSpPr>
            <p:nvPr/>
          </p:nvSpPr>
          <p:spPr bwMode="gray">
            <a:xfrm rot="3419336">
              <a:off x="2880" y="1154"/>
              <a:ext cx="671" cy="669"/>
            </a:xfrm>
            <a:prstGeom prst="rect">
              <a:avLst/>
            </a:prstGeom>
            <a:gradFill rotWithShape="1">
              <a:gsLst>
                <a:gs pos="0">
                  <a:schemeClr val="hlink"/>
                </a:gs>
                <a:gs pos="100000">
                  <a:schemeClr val="hlink">
                    <a:gamma/>
                    <a:shade val="46275"/>
                    <a:invGamma/>
                  </a:schemeClr>
                </a:gs>
              </a:gsLst>
              <a:lin ang="5400000" scaled="1"/>
            </a:gradFill>
            <a:ln w="9525">
              <a:miter lim="800000"/>
              <a:headEnd/>
              <a:tailEnd/>
            </a:ln>
            <a:effectLst/>
            <a:scene3d>
              <a:camera prst="legacyPerspectiveFront">
                <a:rot lat="0" lon="1500000" rev="0"/>
              </a:camera>
              <a:lightRig rig="legacyFlat4" dir="b"/>
            </a:scene3d>
            <a:sp3d extrusionH="887400" prstMaterial="legacyMatte">
              <a:bevelT w="13500" h="13500" prst="angle"/>
              <a:bevelB w="13500" h="13500" prst="angle"/>
              <a:extrusionClr>
                <a:schemeClr val="hlink"/>
              </a:extrusionClr>
              <a:contourClr>
                <a:schemeClr val="hlink"/>
              </a:contourClr>
            </a:sp3d>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flatTx/>
            </a:bodyPr>
            <a:lstStyle/>
            <a:p>
              <a:pPr fontAlgn="base">
                <a:spcBef>
                  <a:spcPct val="0"/>
                </a:spcBef>
                <a:spcAft>
                  <a:spcPct val="0"/>
                </a:spcAft>
                <a:defRPr/>
              </a:pPr>
              <a:endParaRPr lang="en-US">
                <a:solidFill>
                  <a:srgbClr val="2A4F86"/>
                </a:solidFill>
              </a:endParaRPr>
            </a:p>
          </p:txBody>
        </p:sp>
        <p:grpSp>
          <p:nvGrpSpPr>
            <p:cNvPr id="14" name="Group 21"/>
            <p:cNvGrpSpPr>
              <a:grpSpLocks/>
            </p:cNvGrpSpPr>
            <p:nvPr/>
          </p:nvGrpSpPr>
          <p:grpSpPr bwMode="auto">
            <a:xfrm>
              <a:off x="3600" y="1296"/>
              <a:ext cx="816" cy="96"/>
              <a:chOff x="2003" y="3439"/>
              <a:chExt cx="468" cy="244"/>
            </a:xfrm>
          </p:grpSpPr>
          <p:sp>
            <p:nvSpPr>
              <p:cNvPr id="16" name="Oval 22"/>
              <p:cNvSpPr>
                <a:spLocks noChangeArrowheads="1"/>
              </p:cNvSpPr>
              <p:nvPr/>
            </p:nvSpPr>
            <p:spPr bwMode="gray">
              <a:xfrm>
                <a:off x="2003" y="3439"/>
                <a:ext cx="79" cy="242"/>
              </a:xfrm>
              <a:prstGeom prst="ellipse">
                <a:avLst/>
              </a:prstGeom>
              <a:gradFill rotWithShape="0">
                <a:gsLst>
                  <a:gs pos="0">
                    <a:srgbClr val="767676"/>
                  </a:gs>
                  <a:gs pos="50000">
                    <a:srgbClr val="FFFFFF"/>
                  </a:gs>
                  <a:gs pos="100000">
                    <a:srgbClr val="767676"/>
                  </a:gs>
                </a:gsLst>
                <a:lin ang="540000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ltLang="en-US">
                  <a:solidFill>
                    <a:srgbClr val="2A4F86"/>
                  </a:solidFill>
                </a:endParaRPr>
              </a:p>
            </p:txBody>
          </p:sp>
          <p:sp>
            <p:nvSpPr>
              <p:cNvPr id="17" name="Rectangle 23"/>
              <p:cNvSpPr>
                <a:spLocks noChangeArrowheads="1"/>
              </p:cNvSpPr>
              <p:nvPr/>
            </p:nvSpPr>
            <p:spPr bwMode="gray">
              <a:xfrm>
                <a:off x="2048" y="3441"/>
                <a:ext cx="388" cy="242"/>
              </a:xfrm>
              <a:prstGeom prst="rect">
                <a:avLst/>
              </a:prstGeom>
              <a:gradFill rotWithShape="0">
                <a:gsLst>
                  <a:gs pos="0">
                    <a:srgbClr val="767676"/>
                  </a:gs>
                  <a:gs pos="50000">
                    <a:srgbClr val="FFFFFF"/>
                  </a:gs>
                  <a:gs pos="100000">
                    <a:srgbClr val="767676"/>
                  </a:gs>
                </a:gsLst>
                <a:lin ang="5400000" scaled="1"/>
              </a:gra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ltLang="en-US">
                  <a:solidFill>
                    <a:srgbClr val="2A4F86"/>
                  </a:solidFill>
                </a:endParaRPr>
              </a:p>
            </p:txBody>
          </p:sp>
          <p:sp>
            <p:nvSpPr>
              <p:cNvPr id="18" name="Oval 24">
                <a:extLst>
                  <a:ext uri="{FF2B5EF4-FFF2-40B4-BE49-F238E27FC236}">
                    <a16:creationId xmlns:a16="http://schemas.microsoft.com/office/drawing/2014/main" xmlns="" id="{8908D5ED-7828-489A-BB0C-CEB8007B40C3}"/>
                  </a:ext>
                </a:extLst>
              </p:cNvPr>
              <p:cNvSpPr>
                <a:spLocks noChangeArrowheads="1"/>
              </p:cNvSpPr>
              <p:nvPr/>
            </p:nvSpPr>
            <p:spPr bwMode="gray">
              <a:xfrm>
                <a:off x="2400" y="3442"/>
                <a:ext cx="71" cy="236"/>
              </a:xfrm>
              <a:prstGeom prst="ellipse">
                <a:avLst/>
              </a:prstGeom>
              <a:gradFill rotWithShape="0">
                <a:gsLst>
                  <a:gs pos="0">
                    <a:schemeClr val="bg1">
                      <a:gamma/>
                      <a:shade val="46275"/>
                      <a:invGamma/>
                    </a:schemeClr>
                  </a:gs>
                  <a:gs pos="50000">
                    <a:schemeClr val="bg1"/>
                  </a:gs>
                  <a:gs pos="100000">
                    <a:schemeClr val="bg1">
                      <a:gamma/>
                      <a:shade val="46275"/>
                      <a:invGamma/>
                    </a:schemeClr>
                  </a:gs>
                </a:gsLst>
                <a:lin ang="5400000" scaled="1"/>
              </a:gradFill>
              <a:ln w="12700">
                <a:solidFill>
                  <a:schemeClr val="bg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fontAlgn="base">
                  <a:spcBef>
                    <a:spcPct val="0"/>
                  </a:spcBef>
                  <a:spcAft>
                    <a:spcPct val="0"/>
                  </a:spcAft>
                  <a:defRPr/>
                </a:pPr>
                <a:endParaRPr lang="en-US">
                  <a:solidFill>
                    <a:srgbClr val="2A4F86"/>
                  </a:solidFill>
                </a:endParaRPr>
              </a:p>
            </p:txBody>
          </p:sp>
          <p:sp>
            <p:nvSpPr>
              <p:cNvPr id="19" name="Oval 25">
                <a:extLst>
                  <a:ext uri="{FF2B5EF4-FFF2-40B4-BE49-F238E27FC236}">
                    <a16:creationId xmlns:a16="http://schemas.microsoft.com/office/drawing/2014/main" xmlns="" id="{E693B455-0768-4CB4-9E2A-C184118BB30D}"/>
                  </a:ext>
                </a:extLst>
              </p:cNvPr>
              <p:cNvSpPr>
                <a:spLocks noChangeArrowheads="1"/>
              </p:cNvSpPr>
              <p:nvPr/>
            </p:nvSpPr>
            <p:spPr bwMode="gray">
              <a:xfrm>
                <a:off x="2438" y="3520"/>
                <a:ext cx="20" cy="68"/>
              </a:xfrm>
              <a:prstGeom prst="ellipse">
                <a:avLst/>
              </a:prstGeom>
              <a:gradFill rotWithShape="0">
                <a:gsLst>
                  <a:gs pos="0">
                    <a:schemeClr val="bg1">
                      <a:gamma/>
                      <a:shade val="46275"/>
                      <a:invGamma/>
                    </a:schemeClr>
                  </a:gs>
                  <a:gs pos="50000">
                    <a:schemeClr val="bg1"/>
                  </a:gs>
                  <a:gs pos="100000">
                    <a:schemeClr val="bg1">
                      <a:gamma/>
                      <a:shade val="46275"/>
                      <a:invGamma/>
                    </a:schemeClr>
                  </a:gs>
                </a:gsLst>
                <a:lin ang="540000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fontAlgn="base">
                  <a:spcBef>
                    <a:spcPct val="0"/>
                  </a:spcBef>
                  <a:spcAft>
                    <a:spcPct val="0"/>
                  </a:spcAft>
                  <a:defRPr/>
                </a:pPr>
                <a:endParaRPr lang="en-US">
                  <a:solidFill>
                    <a:srgbClr val="2A4F86"/>
                  </a:solidFill>
                </a:endParaRPr>
              </a:p>
            </p:txBody>
          </p:sp>
        </p:grpSp>
        <p:sp>
          <p:nvSpPr>
            <p:cNvPr id="15" name="Rectangle 26"/>
            <p:cNvSpPr>
              <a:spLocks noChangeArrowheads="1"/>
            </p:cNvSpPr>
            <p:nvPr/>
          </p:nvSpPr>
          <p:spPr bwMode="gray">
            <a:xfrm rot="3419336">
              <a:off x="4032" y="1152"/>
              <a:ext cx="672" cy="672"/>
            </a:xfrm>
            <a:prstGeom prst="rect">
              <a:avLst/>
            </a:prstGeom>
            <a:solidFill>
              <a:schemeClr val="accent1"/>
            </a:solidFill>
            <a:ln w="9525">
              <a:miter lim="800000"/>
              <a:headEnd/>
              <a:tailEnd/>
            </a:ln>
            <a:effectLst/>
            <a:scene3d>
              <a:camera prst="legacyPerspectiveFront">
                <a:rot lat="0" lon="1500000" rev="0"/>
              </a:camera>
              <a:lightRig rig="legacyFlat4" dir="b"/>
            </a:scene3d>
            <a:sp3d extrusionH="887400" prstMaterial="legacyMatte">
              <a:bevelT w="13500" h="13500" prst="angle"/>
              <a:bevelB w="13500" h="13500" prst="angle"/>
              <a:extrusionClr>
                <a:schemeClr val="accent1"/>
              </a:extrusionClr>
            </a:sp3d>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flatTx/>
            </a:bodyPr>
            <a:lstStyle/>
            <a:p>
              <a:pPr fontAlgn="base">
                <a:spcBef>
                  <a:spcPct val="0"/>
                </a:spcBef>
                <a:spcAft>
                  <a:spcPct val="0"/>
                </a:spcAft>
              </a:pPr>
              <a:endParaRPr lang="en-US" altLang="en-US">
                <a:solidFill>
                  <a:srgbClr val="2A4F86"/>
                </a:solidFill>
              </a:endParaRPr>
            </a:p>
          </p:txBody>
        </p:sp>
      </p:grpSp>
      <p:sp>
        <p:nvSpPr>
          <p:cNvPr id="28" name="Rectangle 27"/>
          <p:cNvSpPr>
            <a:spLocks noChangeArrowheads="1"/>
          </p:cNvSpPr>
          <p:nvPr/>
        </p:nvSpPr>
        <p:spPr bwMode="gray">
          <a:xfrm>
            <a:off x="539553" y="1581150"/>
            <a:ext cx="1085229" cy="64632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91438" tIns="45719" rIns="91438" bIns="45719">
            <a:spAutoFit/>
          </a:bodyPr>
          <a:lstStyle/>
          <a:p>
            <a:pPr fontAlgn="base">
              <a:spcBef>
                <a:spcPct val="0"/>
              </a:spcBef>
              <a:spcAft>
                <a:spcPct val="0"/>
              </a:spcAft>
            </a:pPr>
            <a:r>
              <a:rPr lang="en-US" altLang="en-US" b="1" dirty="0" smtClean="0">
                <a:solidFill>
                  <a:srgbClr val="FFFFFF"/>
                </a:solidFill>
              </a:rPr>
              <a:t>    c.</a:t>
            </a:r>
          </a:p>
          <a:p>
            <a:pPr fontAlgn="base">
              <a:spcBef>
                <a:spcPct val="0"/>
              </a:spcBef>
              <a:spcAft>
                <a:spcPct val="0"/>
              </a:spcAft>
            </a:pPr>
            <a:r>
              <a:rPr lang="en-US" altLang="en-US" b="1" dirty="0" err="1" smtClean="0">
                <a:solidFill>
                  <a:srgbClr val="FFFFFF"/>
                </a:solidFill>
              </a:rPr>
              <a:t>Xuất</a:t>
            </a:r>
            <a:r>
              <a:rPr lang="en-US" altLang="en-US" b="1" dirty="0" smtClean="0">
                <a:solidFill>
                  <a:srgbClr val="FFFFFF"/>
                </a:solidFill>
              </a:rPr>
              <a:t> </a:t>
            </a:r>
            <a:r>
              <a:rPr lang="en-US" altLang="en-US" b="1" dirty="0" err="1">
                <a:solidFill>
                  <a:srgbClr val="FFFFFF"/>
                </a:solidFill>
              </a:rPr>
              <a:t>xứ</a:t>
            </a:r>
            <a:endParaRPr lang="en-US" altLang="en-US" b="1" dirty="0">
              <a:solidFill>
                <a:srgbClr val="FFFFFF"/>
              </a:solidFill>
            </a:endParaRPr>
          </a:p>
        </p:txBody>
      </p:sp>
      <p:sp>
        <p:nvSpPr>
          <p:cNvPr id="29" name="Rectangle 28"/>
          <p:cNvSpPr>
            <a:spLocks noChangeArrowheads="1"/>
          </p:cNvSpPr>
          <p:nvPr/>
        </p:nvSpPr>
        <p:spPr bwMode="gray">
          <a:xfrm>
            <a:off x="2235002" y="1504950"/>
            <a:ext cx="1010209" cy="64632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91438" tIns="45719" rIns="91438" bIns="45719">
            <a:spAutoFit/>
          </a:bodyPr>
          <a:lstStyle/>
          <a:p>
            <a:pPr fontAlgn="base">
              <a:spcBef>
                <a:spcPct val="0"/>
              </a:spcBef>
              <a:spcAft>
                <a:spcPct val="0"/>
              </a:spcAft>
            </a:pPr>
            <a:r>
              <a:rPr lang="en-US" altLang="en-US" b="1" dirty="0" smtClean="0">
                <a:solidFill>
                  <a:srgbClr val="FFFFFF"/>
                </a:solidFill>
              </a:rPr>
              <a:t>     d.</a:t>
            </a:r>
          </a:p>
          <a:p>
            <a:pPr fontAlgn="base">
              <a:spcBef>
                <a:spcPct val="0"/>
              </a:spcBef>
              <a:spcAft>
                <a:spcPct val="0"/>
              </a:spcAft>
            </a:pPr>
            <a:r>
              <a:rPr lang="en-US" altLang="en-US" b="1" dirty="0" err="1" smtClean="0">
                <a:solidFill>
                  <a:srgbClr val="FFFFFF"/>
                </a:solidFill>
              </a:rPr>
              <a:t>Thể</a:t>
            </a:r>
            <a:r>
              <a:rPr lang="en-US" altLang="en-US" b="1" dirty="0" smtClean="0">
                <a:solidFill>
                  <a:srgbClr val="FFFFFF"/>
                </a:solidFill>
              </a:rPr>
              <a:t> </a:t>
            </a:r>
            <a:r>
              <a:rPr lang="en-US" altLang="en-US" b="1" dirty="0" err="1">
                <a:solidFill>
                  <a:srgbClr val="FFFFFF"/>
                </a:solidFill>
              </a:rPr>
              <a:t>loại</a:t>
            </a:r>
            <a:endParaRPr lang="en-US" altLang="en-US" b="1" dirty="0">
              <a:solidFill>
                <a:srgbClr val="FFFFFF"/>
              </a:solidFill>
            </a:endParaRPr>
          </a:p>
        </p:txBody>
      </p:sp>
      <p:sp>
        <p:nvSpPr>
          <p:cNvPr id="30" name="Rectangle 29"/>
          <p:cNvSpPr>
            <a:spLocks noChangeArrowheads="1"/>
          </p:cNvSpPr>
          <p:nvPr/>
        </p:nvSpPr>
        <p:spPr bwMode="gray">
          <a:xfrm>
            <a:off x="3867848" y="1504951"/>
            <a:ext cx="698521" cy="64632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91438" tIns="45719" rIns="91438" bIns="45719">
            <a:spAutoFit/>
          </a:bodyPr>
          <a:lstStyle/>
          <a:p>
            <a:pPr fontAlgn="base">
              <a:spcBef>
                <a:spcPct val="0"/>
              </a:spcBef>
              <a:spcAft>
                <a:spcPct val="0"/>
              </a:spcAft>
            </a:pPr>
            <a:r>
              <a:rPr lang="en-US" altLang="en-US" b="1" dirty="0" smtClean="0">
                <a:solidFill>
                  <a:srgbClr val="FFFFFF"/>
                </a:solidFill>
              </a:rPr>
              <a:t>   đ.</a:t>
            </a:r>
          </a:p>
          <a:p>
            <a:pPr fontAlgn="base">
              <a:spcBef>
                <a:spcPct val="0"/>
              </a:spcBef>
              <a:spcAft>
                <a:spcPct val="0"/>
              </a:spcAft>
            </a:pPr>
            <a:r>
              <a:rPr lang="en-US" altLang="en-US" b="1" dirty="0" smtClean="0">
                <a:solidFill>
                  <a:srgbClr val="FFFFFF"/>
                </a:solidFill>
              </a:rPr>
              <a:t>PTBĐ</a:t>
            </a:r>
            <a:endParaRPr lang="en-US" altLang="en-US" b="1" dirty="0">
              <a:solidFill>
                <a:srgbClr val="FFFFFF"/>
              </a:solidFill>
            </a:endParaRPr>
          </a:p>
        </p:txBody>
      </p:sp>
      <p:sp>
        <p:nvSpPr>
          <p:cNvPr id="31" name="Rectangle 30"/>
          <p:cNvSpPr>
            <a:spLocks noChangeArrowheads="1"/>
          </p:cNvSpPr>
          <p:nvPr/>
        </p:nvSpPr>
        <p:spPr bwMode="gray">
          <a:xfrm>
            <a:off x="5476678" y="1504951"/>
            <a:ext cx="853115" cy="64632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91438" tIns="45719" rIns="91438" bIns="45719">
            <a:spAutoFit/>
          </a:bodyPr>
          <a:lstStyle/>
          <a:p>
            <a:pPr fontAlgn="base">
              <a:spcBef>
                <a:spcPct val="0"/>
              </a:spcBef>
              <a:spcAft>
                <a:spcPct val="0"/>
              </a:spcAft>
            </a:pPr>
            <a:r>
              <a:rPr lang="en-US" altLang="en-US" b="1" dirty="0" smtClean="0">
                <a:solidFill>
                  <a:srgbClr val="FFFFFF"/>
                </a:solidFill>
              </a:rPr>
              <a:t>     e.</a:t>
            </a:r>
          </a:p>
          <a:p>
            <a:pPr fontAlgn="base">
              <a:spcBef>
                <a:spcPct val="0"/>
              </a:spcBef>
              <a:spcAft>
                <a:spcPct val="0"/>
              </a:spcAft>
            </a:pPr>
            <a:r>
              <a:rPr lang="en-US" altLang="en-US" b="1" dirty="0" err="1" smtClean="0">
                <a:solidFill>
                  <a:srgbClr val="FFFFFF"/>
                </a:solidFill>
              </a:rPr>
              <a:t>Chủ</a:t>
            </a:r>
            <a:r>
              <a:rPr lang="en-US" altLang="en-US" b="1" dirty="0" smtClean="0">
                <a:solidFill>
                  <a:srgbClr val="FFFFFF"/>
                </a:solidFill>
              </a:rPr>
              <a:t> </a:t>
            </a:r>
            <a:r>
              <a:rPr lang="en-US" altLang="en-US" b="1" dirty="0" err="1">
                <a:solidFill>
                  <a:srgbClr val="FFFFFF"/>
                </a:solidFill>
              </a:rPr>
              <a:t>đề</a:t>
            </a:r>
            <a:endParaRPr lang="en-US" altLang="en-US" b="1" dirty="0">
              <a:solidFill>
                <a:srgbClr val="FFFFFF"/>
              </a:solidFill>
            </a:endParaRPr>
          </a:p>
        </p:txBody>
      </p:sp>
      <p:sp>
        <p:nvSpPr>
          <p:cNvPr id="33" name="Rectangle 32"/>
          <p:cNvSpPr>
            <a:spLocks noChangeArrowheads="1"/>
          </p:cNvSpPr>
          <p:nvPr/>
        </p:nvSpPr>
        <p:spPr bwMode="auto">
          <a:xfrm>
            <a:off x="2065301" y="2923105"/>
            <a:ext cx="1443537"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1438" tIns="45719" rIns="91438" bIns="45719">
            <a:spAutoFit/>
          </a:bodyPr>
          <a:lstStyle/>
          <a:p>
            <a:pPr fontAlgn="base">
              <a:spcBef>
                <a:spcPct val="0"/>
              </a:spcBef>
              <a:spcAft>
                <a:spcPct val="0"/>
              </a:spcAft>
            </a:pPr>
            <a:r>
              <a:rPr lang="en-US" altLang="en-US" b="1">
                <a:latin typeface="Times New Roman" pitchFamily="18" charset="0"/>
                <a:cs typeface="Times New Roman" pitchFamily="18" charset="0"/>
              </a:rPr>
              <a:t>Truyện ngắn</a:t>
            </a:r>
          </a:p>
        </p:txBody>
      </p:sp>
      <p:sp>
        <p:nvSpPr>
          <p:cNvPr id="34" name="Rectangle 33"/>
          <p:cNvSpPr>
            <a:spLocks noChangeArrowheads="1"/>
          </p:cNvSpPr>
          <p:nvPr/>
        </p:nvSpPr>
        <p:spPr bwMode="auto">
          <a:xfrm>
            <a:off x="3942333" y="2923105"/>
            <a:ext cx="1133723" cy="120032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91438" tIns="45719" rIns="91438" bIns="45719">
            <a:spAutoFit/>
          </a:bodyPr>
          <a:lstStyle/>
          <a:p>
            <a:pPr fontAlgn="base">
              <a:spcBef>
                <a:spcPct val="0"/>
              </a:spcBef>
              <a:spcAft>
                <a:spcPct val="0"/>
              </a:spcAft>
            </a:pPr>
            <a:r>
              <a:rPr lang="en-US" altLang="en-US" b="1" dirty="0" err="1">
                <a:latin typeface="Times New Roman" pitchFamily="18" charset="0"/>
                <a:cs typeface="Times New Roman" pitchFamily="18" charset="0"/>
              </a:rPr>
              <a:t>Tự</a:t>
            </a:r>
            <a:r>
              <a:rPr lang="en-US" altLang="en-US" b="1" dirty="0">
                <a:latin typeface="Times New Roman" pitchFamily="18" charset="0"/>
                <a:cs typeface="Times New Roman" pitchFamily="18" charset="0"/>
              </a:rPr>
              <a:t> </a:t>
            </a:r>
            <a:r>
              <a:rPr lang="en-US" altLang="en-US" b="1" dirty="0" err="1">
                <a:latin typeface="Times New Roman" pitchFamily="18" charset="0"/>
                <a:cs typeface="Times New Roman" pitchFamily="18" charset="0"/>
              </a:rPr>
              <a:t>sự</a:t>
            </a:r>
            <a:r>
              <a:rPr lang="en-US" altLang="en-US" b="1" dirty="0">
                <a:latin typeface="Times New Roman" pitchFamily="18" charset="0"/>
                <a:cs typeface="Times New Roman" pitchFamily="18" charset="0"/>
              </a:rPr>
              <a:t> </a:t>
            </a:r>
            <a:r>
              <a:rPr lang="en-US" altLang="en-US" b="1" dirty="0" err="1">
                <a:latin typeface="Times New Roman" pitchFamily="18" charset="0"/>
                <a:cs typeface="Times New Roman" pitchFamily="18" charset="0"/>
              </a:rPr>
              <a:t>kết</a:t>
            </a:r>
            <a:endParaRPr lang="en-US" altLang="en-US" b="1" dirty="0">
              <a:latin typeface="Times New Roman" pitchFamily="18" charset="0"/>
              <a:cs typeface="Times New Roman" pitchFamily="18" charset="0"/>
            </a:endParaRPr>
          </a:p>
          <a:p>
            <a:pPr fontAlgn="base">
              <a:spcBef>
                <a:spcPct val="0"/>
              </a:spcBef>
              <a:spcAft>
                <a:spcPct val="0"/>
              </a:spcAft>
            </a:pPr>
            <a:r>
              <a:rPr lang="en-US" altLang="en-US" b="1" dirty="0" err="1">
                <a:latin typeface="Times New Roman" pitchFamily="18" charset="0"/>
                <a:cs typeface="Times New Roman" pitchFamily="18" charset="0"/>
              </a:rPr>
              <a:t>hợp</a:t>
            </a:r>
            <a:r>
              <a:rPr lang="en-US" altLang="en-US" b="1" dirty="0">
                <a:latin typeface="Times New Roman" pitchFamily="18" charset="0"/>
                <a:cs typeface="Times New Roman" pitchFamily="18" charset="0"/>
              </a:rPr>
              <a:t> </a:t>
            </a:r>
            <a:r>
              <a:rPr lang="en-US" altLang="en-US" b="1" dirty="0" err="1">
                <a:latin typeface="Times New Roman" pitchFamily="18" charset="0"/>
                <a:cs typeface="Times New Roman" pitchFamily="18" charset="0"/>
              </a:rPr>
              <a:t>miêu</a:t>
            </a:r>
            <a:r>
              <a:rPr lang="en-US" altLang="en-US" b="1" dirty="0">
                <a:latin typeface="Times New Roman" pitchFamily="18" charset="0"/>
                <a:cs typeface="Times New Roman" pitchFamily="18" charset="0"/>
              </a:rPr>
              <a:t> </a:t>
            </a:r>
          </a:p>
          <a:p>
            <a:pPr fontAlgn="base">
              <a:spcBef>
                <a:spcPct val="0"/>
              </a:spcBef>
              <a:spcAft>
                <a:spcPct val="0"/>
              </a:spcAft>
            </a:pPr>
            <a:r>
              <a:rPr lang="en-US" altLang="en-US" b="1" dirty="0" err="1" smtClean="0">
                <a:latin typeface="Times New Roman" pitchFamily="18" charset="0"/>
                <a:cs typeface="Times New Roman" pitchFamily="18" charset="0"/>
              </a:rPr>
              <a:t>tả</a:t>
            </a:r>
            <a:r>
              <a:rPr lang="en-US" altLang="en-US" b="1" dirty="0" smtClean="0">
                <a:latin typeface="Times New Roman" pitchFamily="18" charset="0"/>
                <a:cs typeface="Times New Roman" pitchFamily="18" charset="0"/>
              </a:rPr>
              <a:t> </a:t>
            </a:r>
            <a:r>
              <a:rPr lang="en-US" altLang="en-US" b="1" dirty="0" err="1" smtClean="0">
                <a:latin typeface="Times New Roman" pitchFamily="18" charset="0"/>
                <a:cs typeface="Times New Roman" pitchFamily="18" charset="0"/>
              </a:rPr>
              <a:t>và</a:t>
            </a:r>
            <a:r>
              <a:rPr lang="en-US" altLang="en-US" b="1" dirty="0" smtClean="0">
                <a:latin typeface="Times New Roman" pitchFamily="18" charset="0"/>
                <a:cs typeface="Times New Roman" pitchFamily="18" charset="0"/>
              </a:rPr>
              <a:t> </a:t>
            </a:r>
            <a:r>
              <a:rPr lang="en-US" altLang="en-US" b="1" dirty="0" err="1" smtClean="0">
                <a:latin typeface="Times New Roman" pitchFamily="18" charset="0"/>
                <a:cs typeface="Times New Roman" pitchFamily="18" charset="0"/>
              </a:rPr>
              <a:t>biểu</a:t>
            </a:r>
            <a:r>
              <a:rPr lang="en-US" altLang="en-US" b="1" dirty="0" smtClean="0">
                <a:latin typeface="Times New Roman" pitchFamily="18" charset="0"/>
                <a:cs typeface="Times New Roman" pitchFamily="18" charset="0"/>
              </a:rPr>
              <a:t> </a:t>
            </a:r>
            <a:r>
              <a:rPr lang="en-US" altLang="en-US" b="1" dirty="0" err="1" smtClean="0">
                <a:latin typeface="Times New Roman" pitchFamily="18" charset="0"/>
                <a:cs typeface="Times New Roman" pitchFamily="18" charset="0"/>
              </a:rPr>
              <a:t>cảm</a:t>
            </a:r>
            <a:endParaRPr lang="en-US" altLang="en-US" b="1" dirty="0">
              <a:latin typeface="Times New Roman" pitchFamily="18" charset="0"/>
              <a:cs typeface="Times New Roman" pitchFamily="18" charset="0"/>
            </a:endParaRPr>
          </a:p>
        </p:txBody>
      </p:sp>
      <p:sp>
        <p:nvSpPr>
          <p:cNvPr id="35" name="Rectangle 34"/>
          <p:cNvSpPr>
            <a:spLocks noChangeArrowheads="1"/>
          </p:cNvSpPr>
          <p:nvPr/>
        </p:nvSpPr>
        <p:spPr bwMode="auto">
          <a:xfrm>
            <a:off x="5563298" y="2738439"/>
            <a:ext cx="1304811" cy="147732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91438" tIns="45719" rIns="91438" bIns="45719">
            <a:spAutoFit/>
          </a:bodyPr>
          <a:lstStyle/>
          <a:p>
            <a:pPr fontAlgn="base">
              <a:spcBef>
                <a:spcPct val="0"/>
              </a:spcBef>
              <a:spcAft>
                <a:spcPct val="0"/>
              </a:spcAft>
            </a:pPr>
            <a:r>
              <a:rPr lang="en-US" altLang="en-US" b="1" dirty="0" err="1">
                <a:latin typeface="Times New Roman" pitchFamily="18" charset="0"/>
                <a:cs typeface="Times New Roman" pitchFamily="18" charset="0"/>
              </a:rPr>
              <a:t>Người</a:t>
            </a:r>
            <a:r>
              <a:rPr lang="en-US" altLang="en-US" b="1" dirty="0">
                <a:latin typeface="Times New Roman" pitchFamily="18" charset="0"/>
                <a:cs typeface="Times New Roman" pitchFamily="18" charset="0"/>
              </a:rPr>
              <a:t> </a:t>
            </a:r>
            <a:r>
              <a:rPr lang="en-US" altLang="en-US" b="1" dirty="0" err="1">
                <a:latin typeface="Times New Roman" pitchFamily="18" charset="0"/>
                <a:cs typeface="Times New Roman" pitchFamily="18" charset="0"/>
              </a:rPr>
              <a:t>nông</a:t>
            </a:r>
            <a:r>
              <a:rPr lang="en-US" altLang="en-US" b="1" dirty="0">
                <a:latin typeface="Times New Roman" pitchFamily="18" charset="0"/>
                <a:cs typeface="Times New Roman" pitchFamily="18" charset="0"/>
              </a:rPr>
              <a:t> </a:t>
            </a:r>
            <a:r>
              <a:rPr lang="en-US" altLang="en-US" b="1" dirty="0" err="1">
                <a:latin typeface="Times New Roman" pitchFamily="18" charset="0"/>
                <a:cs typeface="Times New Roman" pitchFamily="18" charset="0"/>
              </a:rPr>
              <a:t>dân</a:t>
            </a:r>
            <a:r>
              <a:rPr lang="en-US" altLang="en-US" b="1" dirty="0">
                <a:latin typeface="Times New Roman" pitchFamily="18" charset="0"/>
                <a:cs typeface="Times New Roman" pitchFamily="18" charset="0"/>
              </a:rPr>
              <a:t> </a:t>
            </a:r>
            <a:r>
              <a:rPr lang="en-US" altLang="en-US" b="1" dirty="0" err="1">
                <a:latin typeface="Times New Roman" pitchFamily="18" charset="0"/>
                <a:cs typeface="Times New Roman" pitchFamily="18" charset="0"/>
              </a:rPr>
              <a:t>trước</a:t>
            </a:r>
            <a:r>
              <a:rPr lang="en-US" altLang="en-US" b="1" dirty="0">
                <a:latin typeface="Times New Roman" pitchFamily="18" charset="0"/>
                <a:cs typeface="Times New Roman" pitchFamily="18" charset="0"/>
              </a:rPr>
              <a:t> </a:t>
            </a:r>
            <a:r>
              <a:rPr lang="en-US" altLang="en-US" b="1" dirty="0" err="1">
                <a:latin typeface="Times New Roman" pitchFamily="18" charset="0"/>
                <a:cs typeface="Times New Roman" pitchFamily="18" charset="0"/>
              </a:rPr>
              <a:t>Cách</a:t>
            </a:r>
            <a:r>
              <a:rPr lang="en-US" altLang="en-US" b="1" dirty="0">
                <a:latin typeface="Times New Roman" pitchFamily="18" charset="0"/>
                <a:cs typeface="Times New Roman" pitchFamily="18" charset="0"/>
              </a:rPr>
              <a:t> </a:t>
            </a:r>
            <a:r>
              <a:rPr lang="en-US" altLang="en-US" b="1" dirty="0" err="1">
                <a:latin typeface="Times New Roman" pitchFamily="18" charset="0"/>
                <a:cs typeface="Times New Roman" pitchFamily="18" charset="0"/>
              </a:rPr>
              <a:t>mạng</a:t>
            </a:r>
            <a:r>
              <a:rPr lang="en-US" altLang="en-US" b="1" dirty="0">
                <a:latin typeface="Times New Roman" pitchFamily="18" charset="0"/>
                <a:cs typeface="Times New Roman" pitchFamily="18" charset="0"/>
              </a:rPr>
              <a:t> </a:t>
            </a:r>
            <a:r>
              <a:rPr lang="en-US" altLang="en-US" b="1" dirty="0" err="1">
                <a:latin typeface="Times New Roman" pitchFamily="18" charset="0"/>
                <a:cs typeface="Times New Roman" pitchFamily="18" charset="0"/>
              </a:rPr>
              <a:t>tháng</a:t>
            </a:r>
            <a:r>
              <a:rPr lang="en-US" altLang="en-US" b="1" dirty="0">
                <a:latin typeface="Times New Roman" pitchFamily="18" charset="0"/>
                <a:cs typeface="Times New Roman" pitchFamily="18" charset="0"/>
              </a:rPr>
              <a:t> 8</a:t>
            </a:r>
          </a:p>
        </p:txBody>
      </p:sp>
      <p:sp>
        <p:nvSpPr>
          <p:cNvPr id="60" name="Rectangle 17"/>
          <p:cNvSpPr>
            <a:spLocks noChangeArrowheads="1"/>
          </p:cNvSpPr>
          <p:nvPr/>
        </p:nvSpPr>
        <p:spPr bwMode="gray">
          <a:xfrm>
            <a:off x="6494310" y="1698407"/>
            <a:ext cx="747594" cy="92895"/>
          </a:xfrm>
          <a:prstGeom prst="rect">
            <a:avLst/>
          </a:prstGeom>
          <a:gradFill rotWithShape="0">
            <a:gsLst>
              <a:gs pos="0">
                <a:srgbClr val="767676"/>
              </a:gs>
              <a:gs pos="50000">
                <a:srgbClr val="FFFFFF"/>
              </a:gs>
              <a:gs pos="100000">
                <a:srgbClr val="767676"/>
              </a:gs>
            </a:gsLst>
            <a:lin ang="5400000" scaled="1"/>
          </a:gra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1438" tIns="45719" rIns="91438" bIns="45719" anchor="ctr"/>
          <a:lstStyle/>
          <a:p>
            <a:pPr fontAlgn="base">
              <a:spcBef>
                <a:spcPct val="0"/>
              </a:spcBef>
              <a:spcAft>
                <a:spcPct val="0"/>
              </a:spcAft>
            </a:pPr>
            <a:endParaRPr lang="en-US" altLang="en-US">
              <a:solidFill>
                <a:srgbClr val="2A4F86"/>
              </a:solidFill>
            </a:endParaRPr>
          </a:p>
        </p:txBody>
      </p:sp>
      <p:sp>
        <p:nvSpPr>
          <p:cNvPr id="61" name="Rectangle 20">
            <a:extLst>
              <a:ext uri="{FF2B5EF4-FFF2-40B4-BE49-F238E27FC236}">
                <a16:creationId xmlns:a16="http://schemas.microsoft.com/office/drawing/2014/main" xmlns="" id="{E8FD32AD-1918-41A4-9238-23BE738740E6}"/>
              </a:ext>
            </a:extLst>
          </p:cNvPr>
          <p:cNvSpPr>
            <a:spLocks noChangeArrowheads="1"/>
          </p:cNvSpPr>
          <p:nvPr/>
        </p:nvSpPr>
        <p:spPr bwMode="gray">
          <a:xfrm rot="3419336">
            <a:off x="7189383" y="1402068"/>
            <a:ext cx="654662" cy="966766"/>
          </a:xfrm>
          <a:prstGeom prst="rect">
            <a:avLst/>
          </a:prstGeom>
          <a:gradFill rotWithShape="1">
            <a:gsLst>
              <a:gs pos="0">
                <a:schemeClr val="hlink"/>
              </a:gs>
              <a:gs pos="100000">
                <a:schemeClr val="hlink">
                  <a:gamma/>
                  <a:shade val="46275"/>
                  <a:invGamma/>
                </a:schemeClr>
              </a:gs>
            </a:gsLst>
            <a:lin ang="5400000" scaled="1"/>
          </a:gradFill>
          <a:ln w="9525">
            <a:miter lim="800000"/>
            <a:headEnd/>
            <a:tailEnd/>
          </a:ln>
          <a:effectLst/>
          <a:scene3d>
            <a:camera prst="legacyPerspectiveFront">
              <a:rot lat="0" lon="1500000" rev="0"/>
            </a:camera>
            <a:lightRig rig="legacyFlat4" dir="b"/>
          </a:scene3d>
          <a:sp3d extrusionH="887400" prstMaterial="legacyMatte">
            <a:bevelT w="13500" h="13500" prst="angle"/>
            <a:bevelB w="13500" h="13500" prst="angle"/>
            <a:extrusionClr>
              <a:schemeClr val="hlink"/>
            </a:extrusionClr>
            <a:contourClr>
              <a:schemeClr val="hlink"/>
            </a:contourClr>
          </a:sp3d>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1438" tIns="45719" rIns="91438" bIns="45719" anchor="ctr">
            <a:flatTx/>
          </a:bodyPr>
          <a:lstStyle/>
          <a:p>
            <a:pPr fontAlgn="base">
              <a:spcBef>
                <a:spcPct val="0"/>
              </a:spcBef>
              <a:spcAft>
                <a:spcPct val="0"/>
              </a:spcAft>
              <a:defRPr/>
            </a:pPr>
            <a:endParaRPr lang="en-US">
              <a:solidFill>
                <a:srgbClr val="2A4F86"/>
              </a:solidFill>
            </a:endParaRPr>
          </a:p>
        </p:txBody>
      </p:sp>
      <p:sp>
        <p:nvSpPr>
          <p:cNvPr id="62" name="AutoShape 3"/>
          <p:cNvSpPr>
            <a:spLocks noChangeArrowheads="1"/>
          </p:cNvSpPr>
          <p:nvPr/>
        </p:nvSpPr>
        <p:spPr bwMode="auto">
          <a:xfrm>
            <a:off x="7127627" y="2571750"/>
            <a:ext cx="1620837" cy="2053828"/>
          </a:xfrm>
          <a:prstGeom prst="roundRect">
            <a:avLst>
              <a:gd name="adj" fmla="val 13745"/>
            </a:avLst>
          </a:prstGeom>
          <a:ln>
            <a:headEnd/>
            <a:tailEnd/>
          </a:ln>
        </p:spPr>
        <p:style>
          <a:lnRef idx="2">
            <a:schemeClr val="accent5"/>
          </a:lnRef>
          <a:fillRef idx="1">
            <a:schemeClr val="lt1"/>
          </a:fillRef>
          <a:effectRef idx="0">
            <a:schemeClr val="accent5"/>
          </a:effectRef>
          <a:fontRef idx="minor">
            <a:schemeClr val="dk1"/>
          </a:fontRef>
        </p:style>
        <p:txBody>
          <a:bodyPr wrap="none" lIns="91438" tIns="45719" rIns="91438" bIns="45719" anchor="ctr"/>
          <a:lstStyle/>
          <a:p>
            <a:pPr fontAlgn="base">
              <a:spcBef>
                <a:spcPct val="0"/>
              </a:spcBef>
              <a:spcAft>
                <a:spcPct val="0"/>
              </a:spcAft>
            </a:pPr>
            <a:endParaRPr lang="en-US" altLang="en-US">
              <a:solidFill>
                <a:srgbClr val="2A4F86"/>
              </a:solidFill>
            </a:endParaRPr>
          </a:p>
        </p:txBody>
      </p:sp>
      <p:sp>
        <p:nvSpPr>
          <p:cNvPr id="63" name="Rectangle 62"/>
          <p:cNvSpPr>
            <a:spLocks noChangeArrowheads="1"/>
          </p:cNvSpPr>
          <p:nvPr/>
        </p:nvSpPr>
        <p:spPr bwMode="gray">
          <a:xfrm>
            <a:off x="7099224" y="1428751"/>
            <a:ext cx="895882" cy="64632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91438" tIns="45719" rIns="91438" bIns="45719">
            <a:spAutoFit/>
          </a:bodyPr>
          <a:lstStyle/>
          <a:p>
            <a:pPr fontAlgn="base">
              <a:spcBef>
                <a:spcPct val="0"/>
              </a:spcBef>
              <a:spcAft>
                <a:spcPct val="0"/>
              </a:spcAft>
            </a:pPr>
            <a:r>
              <a:rPr lang="en-US" altLang="en-US" b="1" dirty="0" smtClean="0">
                <a:solidFill>
                  <a:srgbClr val="FFFFFF"/>
                </a:solidFill>
              </a:rPr>
              <a:t>         g.</a:t>
            </a:r>
          </a:p>
          <a:p>
            <a:pPr fontAlgn="base">
              <a:spcBef>
                <a:spcPct val="0"/>
              </a:spcBef>
              <a:spcAft>
                <a:spcPct val="0"/>
              </a:spcAft>
            </a:pPr>
            <a:r>
              <a:rPr lang="en-US" altLang="en-US" b="1" dirty="0" err="1" smtClean="0">
                <a:solidFill>
                  <a:srgbClr val="FFFFFF"/>
                </a:solidFill>
              </a:rPr>
              <a:t>Ngôi</a:t>
            </a:r>
            <a:r>
              <a:rPr lang="en-US" altLang="en-US" b="1" dirty="0" smtClean="0">
                <a:solidFill>
                  <a:srgbClr val="FFFFFF"/>
                </a:solidFill>
              </a:rPr>
              <a:t> </a:t>
            </a:r>
            <a:r>
              <a:rPr lang="en-US" altLang="en-US" b="1" dirty="0" err="1">
                <a:solidFill>
                  <a:srgbClr val="FFFFFF"/>
                </a:solidFill>
              </a:rPr>
              <a:t>kể</a:t>
            </a:r>
            <a:endParaRPr lang="en-US" altLang="en-US" b="1" dirty="0">
              <a:solidFill>
                <a:srgbClr val="FFFFFF"/>
              </a:solidFill>
            </a:endParaRPr>
          </a:p>
        </p:txBody>
      </p:sp>
      <p:sp>
        <p:nvSpPr>
          <p:cNvPr id="65" name="Rectangle 64"/>
          <p:cNvSpPr/>
          <p:nvPr/>
        </p:nvSpPr>
        <p:spPr>
          <a:xfrm>
            <a:off x="251521" y="2721501"/>
            <a:ext cx="1604113" cy="1754326"/>
          </a:xfrm>
          <a:prstGeom prst="rect">
            <a:avLst/>
          </a:prstGeom>
        </p:spPr>
        <p:txBody>
          <a:bodyPr wrap="square" lIns="91438" tIns="45719" rIns="91438" bIns="45719">
            <a:spAutoFit/>
          </a:bodyPr>
          <a:lstStyle/>
          <a:p>
            <a:r>
              <a:rPr lang="pt-BR" b="1">
                <a:latin typeface="Times New Roman" pitchFamily="18" charset="0"/>
                <a:cs typeface="Times New Roman" pitchFamily="18" charset="0"/>
              </a:rPr>
              <a:t>Là một truyện ngắn xuất sắc viết về người nông dân, đăng báo lần đầu năm 1943</a:t>
            </a:r>
            <a:endParaRPr lang="en-US" b="1">
              <a:latin typeface="Times New Roman" pitchFamily="18" charset="0"/>
              <a:cs typeface="Times New Roman" pitchFamily="18" charset="0"/>
            </a:endParaRPr>
          </a:p>
        </p:txBody>
      </p:sp>
      <p:sp>
        <p:nvSpPr>
          <p:cNvPr id="66" name="Rectangle 65"/>
          <p:cNvSpPr/>
          <p:nvPr/>
        </p:nvSpPr>
        <p:spPr>
          <a:xfrm>
            <a:off x="7225222" y="2738439"/>
            <a:ext cx="1425647" cy="1477328"/>
          </a:xfrm>
          <a:prstGeom prst="rect">
            <a:avLst/>
          </a:prstGeom>
        </p:spPr>
        <p:txBody>
          <a:bodyPr wrap="square" lIns="91438" tIns="45719" rIns="91438" bIns="45719">
            <a:spAutoFit/>
          </a:bodyPr>
          <a:lstStyle/>
          <a:p>
            <a:r>
              <a:rPr lang="en-US" b="1">
                <a:latin typeface="Times New Roman" pitchFamily="18" charset="0"/>
                <a:cs typeface="Times New Roman" pitchFamily="18" charset="0"/>
              </a:rPr>
              <a:t>ngôi thứ nhất. Nhân vật “tôi” (ông giáo) là người kể</a:t>
            </a:r>
          </a:p>
        </p:txBody>
      </p:sp>
    </p:spTree>
    <p:extLst>
      <p:ext uri="{BB962C8B-B14F-4D97-AF65-F5344CB8AC3E}">
        <p14:creationId xmlns:p14="http://schemas.microsoft.com/office/powerpoint/2010/main" xmlns="" val="163845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1)">
                                      <p:cBhvr>
                                        <p:cTn id="7" dur="2000"/>
                                        <p:tgtEl>
                                          <p:spTgt spid="8"/>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60"/>
                                        </p:tgtEl>
                                        <p:attrNameLst>
                                          <p:attrName>style.visibility</p:attrName>
                                        </p:attrNameLst>
                                      </p:cBhvr>
                                      <p:to>
                                        <p:strVal val="visible"/>
                                      </p:to>
                                    </p:set>
                                    <p:animEffect transition="in" filter="wheel(1)">
                                      <p:cBhvr>
                                        <p:cTn id="10" dur="2000"/>
                                        <p:tgtEl>
                                          <p:spTgt spid="60"/>
                                        </p:tgtEl>
                                      </p:cBhvr>
                                    </p:animEffect>
                                  </p:childTnLst>
                                </p:cTn>
                              </p:par>
                              <p:par>
                                <p:cTn id="11" presetID="21" presetClass="entr" presetSubtype="1" fill="hold" grpId="0" nodeType="withEffect">
                                  <p:stCondLst>
                                    <p:cond delay="0"/>
                                  </p:stCondLst>
                                  <p:childTnLst>
                                    <p:set>
                                      <p:cBhvr>
                                        <p:cTn id="12" dur="1" fill="hold">
                                          <p:stCondLst>
                                            <p:cond delay="0"/>
                                          </p:stCondLst>
                                        </p:cTn>
                                        <p:tgtEl>
                                          <p:spTgt spid="63"/>
                                        </p:tgtEl>
                                        <p:attrNameLst>
                                          <p:attrName>style.visibility</p:attrName>
                                        </p:attrNameLst>
                                      </p:cBhvr>
                                      <p:to>
                                        <p:strVal val="visible"/>
                                      </p:to>
                                    </p:set>
                                    <p:animEffect transition="in" filter="wheel(1)">
                                      <p:cBhvr>
                                        <p:cTn id="13" dur="2000"/>
                                        <p:tgtEl>
                                          <p:spTgt spid="63"/>
                                        </p:tgtEl>
                                      </p:cBhvr>
                                    </p:animEffect>
                                  </p:childTnLst>
                                </p:cTn>
                              </p:par>
                              <p:par>
                                <p:cTn id="14" presetID="21" presetClass="entr" presetSubtype="1" fill="hold" grpId="0" nodeType="withEffect">
                                  <p:stCondLst>
                                    <p:cond delay="0"/>
                                  </p:stCondLst>
                                  <p:childTnLst>
                                    <p:set>
                                      <p:cBhvr>
                                        <p:cTn id="15" dur="1" fill="hold">
                                          <p:stCondLst>
                                            <p:cond delay="0"/>
                                          </p:stCondLst>
                                        </p:cTn>
                                        <p:tgtEl>
                                          <p:spTgt spid="61"/>
                                        </p:tgtEl>
                                        <p:attrNameLst>
                                          <p:attrName>style.visibility</p:attrName>
                                        </p:attrNameLst>
                                      </p:cBhvr>
                                      <p:to>
                                        <p:strVal val="visible"/>
                                      </p:to>
                                    </p:set>
                                    <p:animEffect transition="in" filter="wheel(1)">
                                      <p:cBhvr>
                                        <p:cTn id="16" dur="2000"/>
                                        <p:tgtEl>
                                          <p:spTgt spid="61"/>
                                        </p:tgtEl>
                                      </p:cBhvr>
                                    </p:animEffect>
                                  </p:childTnLst>
                                </p:cTn>
                              </p:par>
                              <p:par>
                                <p:cTn id="17" presetID="21" presetClass="entr" presetSubtype="1" fill="hold" grpId="0" nodeType="with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wheel(1)">
                                      <p:cBhvr>
                                        <p:cTn id="19" dur="2000"/>
                                        <p:tgtEl>
                                          <p:spTgt spid="28"/>
                                        </p:tgtEl>
                                      </p:cBhvr>
                                    </p:animEffect>
                                  </p:childTnLst>
                                </p:cTn>
                              </p:par>
                              <p:par>
                                <p:cTn id="20" presetID="21" presetClass="entr" presetSubtype="1" fill="hold" grpId="0" nodeType="with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wheel(1)">
                                      <p:cBhvr>
                                        <p:cTn id="22" dur="2000"/>
                                        <p:tgtEl>
                                          <p:spTgt spid="29"/>
                                        </p:tgtEl>
                                      </p:cBhvr>
                                    </p:animEffect>
                                  </p:childTnLst>
                                </p:cTn>
                              </p:par>
                              <p:par>
                                <p:cTn id="23" presetID="21" presetClass="entr" presetSubtype="1"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wheel(1)">
                                      <p:cBhvr>
                                        <p:cTn id="25" dur="2000"/>
                                        <p:tgtEl>
                                          <p:spTgt spid="30"/>
                                        </p:tgtEl>
                                      </p:cBhvr>
                                    </p:animEffect>
                                  </p:childTnLst>
                                </p:cTn>
                              </p:par>
                              <p:par>
                                <p:cTn id="26" presetID="21" presetClass="entr" presetSubtype="1" fill="hold" grpId="0" nodeType="withEffect">
                                  <p:stCondLst>
                                    <p:cond delay="0"/>
                                  </p:stCondLst>
                                  <p:childTnLst>
                                    <p:set>
                                      <p:cBhvr>
                                        <p:cTn id="27" dur="1" fill="hold">
                                          <p:stCondLst>
                                            <p:cond delay="0"/>
                                          </p:stCondLst>
                                        </p:cTn>
                                        <p:tgtEl>
                                          <p:spTgt spid="31"/>
                                        </p:tgtEl>
                                        <p:attrNameLst>
                                          <p:attrName>style.visibility</p:attrName>
                                        </p:attrNameLst>
                                      </p:cBhvr>
                                      <p:to>
                                        <p:strVal val="visible"/>
                                      </p:to>
                                    </p:set>
                                    <p:animEffect transition="in" filter="wheel(1)">
                                      <p:cBhvr>
                                        <p:cTn id="28" dur="2000"/>
                                        <p:tgtEl>
                                          <p:spTgt spid="31"/>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65"/>
                                        </p:tgtEl>
                                        <p:attrNameLst>
                                          <p:attrName>style.visibility</p:attrName>
                                        </p:attrNameLst>
                                      </p:cBhvr>
                                      <p:to>
                                        <p:strVal val="visible"/>
                                      </p:to>
                                    </p:set>
                                    <p:animEffect transition="in" filter="barn(inVertical)">
                                      <p:cBhvr>
                                        <p:cTn id="33" dur="500"/>
                                        <p:tgtEl>
                                          <p:spTgt spid="65"/>
                                        </p:tgtEl>
                                      </p:cBhvr>
                                    </p:animEffect>
                                  </p:childTnLst>
                                </p:cTn>
                              </p:par>
                              <p:par>
                                <p:cTn id="34" presetID="16" presetClass="entr" presetSubtype="21" fill="hold" grpId="0" nodeType="with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barn(inVertical)">
                                      <p:cBhvr>
                                        <p:cTn id="36" dur="500"/>
                                        <p:tgtEl>
                                          <p:spTgt spid="7"/>
                                        </p:tgtEl>
                                      </p:cBhvr>
                                    </p:animEffect>
                                  </p:childTnLst>
                                </p:cTn>
                              </p:par>
                            </p:childTnLst>
                          </p:cTn>
                        </p:par>
                      </p:childTnLst>
                    </p:cTn>
                  </p:par>
                  <p:par>
                    <p:cTn id="37" fill="hold">
                      <p:stCondLst>
                        <p:cond delay="indefinite"/>
                      </p:stCondLst>
                      <p:childTnLst>
                        <p:par>
                          <p:cTn id="38" fill="hold">
                            <p:stCondLst>
                              <p:cond delay="0"/>
                            </p:stCondLst>
                            <p:childTnLst>
                              <p:par>
                                <p:cTn id="39" presetID="21" presetClass="entr" presetSubtype="1" fill="hold" grpId="0" nodeType="clickEffect">
                                  <p:stCondLst>
                                    <p:cond delay="0"/>
                                  </p:stCondLst>
                                  <p:childTnLst>
                                    <p:set>
                                      <p:cBhvr>
                                        <p:cTn id="40" dur="1" fill="hold">
                                          <p:stCondLst>
                                            <p:cond delay="0"/>
                                          </p:stCondLst>
                                        </p:cTn>
                                        <p:tgtEl>
                                          <p:spTgt spid="33"/>
                                        </p:tgtEl>
                                        <p:attrNameLst>
                                          <p:attrName>style.visibility</p:attrName>
                                        </p:attrNameLst>
                                      </p:cBhvr>
                                      <p:to>
                                        <p:strVal val="visible"/>
                                      </p:to>
                                    </p:set>
                                    <p:animEffect transition="in" filter="wheel(1)">
                                      <p:cBhvr>
                                        <p:cTn id="41" dur="2000"/>
                                        <p:tgtEl>
                                          <p:spTgt spid="33"/>
                                        </p:tgtEl>
                                      </p:cBhvr>
                                    </p:animEffect>
                                  </p:childTnLst>
                                </p:cTn>
                              </p:par>
                              <p:par>
                                <p:cTn id="42" presetID="21" presetClass="entr" presetSubtype="1" fill="hold" grpId="0" nodeType="withEffect">
                                  <p:stCondLst>
                                    <p:cond delay="0"/>
                                  </p:stCondLst>
                                  <p:childTnLst>
                                    <p:set>
                                      <p:cBhvr>
                                        <p:cTn id="43" dur="1" fill="hold">
                                          <p:stCondLst>
                                            <p:cond delay="0"/>
                                          </p:stCondLst>
                                        </p:cTn>
                                        <p:tgtEl>
                                          <p:spTgt spid="6"/>
                                        </p:tgtEl>
                                        <p:attrNameLst>
                                          <p:attrName>style.visibility</p:attrName>
                                        </p:attrNameLst>
                                      </p:cBhvr>
                                      <p:to>
                                        <p:strVal val="visible"/>
                                      </p:to>
                                    </p:set>
                                    <p:animEffect transition="in" filter="wheel(1)">
                                      <p:cBhvr>
                                        <p:cTn id="44" dur="2000"/>
                                        <p:tgtEl>
                                          <p:spTgt spid="6"/>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grpId="0" nodeType="clickEffect">
                                  <p:stCondLst>
                                    <p:cond delay="0"/>
                                  </p:stCondLst>
                                  <p:childTnLst>
                                    <p:set>
                                      <p:cBhvr>
                                        <p:cTn id="48" dur="1" fill="hold">
                                          <p:stCondLst>
                                            <p:cond delay="0"/>
                                          </p:stCondLst>
                                        </p:cTn>
                                        <p:tgtEl>
                                          <p:spTgt spid="34"/>
                                        </p:tgtEl>
                                        <p:attrNameLst>
                                          <p:attrName>style.visibility</p:attrName>
                                        </p:attrNameLst>
                                      </p:cBhvr>
                                      <p:to>
                                        <p:strVal val="visible"/>
                                      </p:to>
                                    </p:set>
                                    <p:animEffect transition="in" filter="wipe(down)">
                                      <p:cBhvr>
                                        <p:cTn id="49" dur="500"/>
                                        <p:tgtEl>
                                          <p:spTgt spid="34"/>
                                        </p:tgtEl>
                                      </p:cBhvr>
                                    </p:animEffect>
                                  </p:childTnLst>
                                </p:cTn>
                              </p:par>
                              <p:par>
                                <p:cTn id="50" presetID="22" presetClass="entr" presetSubtype="4" fill="hold" grpId="0" nodeType="withEffect">
                                  <p:stCondLst>
                                    <p:cond delay="0"/>
                                  </p:stCondLst>
                                  <p:childTnLst>
                                    <p:set>
                                      <p:cBhvr>
                                        <p:cTn id="51" dur="1" fill="hold">
                                          <p:stCondLst>
                                            <p:cond delay="0"/>
                                          </p:stCondLst>
                                        </p:cTn>
                                        <p:tgtEl>
                                          <p:spTgt spid="5"/>
                                        </p:tgtEl>
                                        <p:attrNameLst>
                                          <p:attrName>style.visibility</p:attrName>
                                        </p:attrNameLst>
                                      </p:cBhvr>
                                      <p:to>
                                        <p:strVal val="visible"/>
                                      </p:to>
                                    </p:set>
                                    <p:animEffect transition="in" filter="wipe(down)">
                                      <p:cBhvr>
                                        <p:cTn id="52" dur="500"/>
                                        <p:tgtEl>
                                          <p:spTgt spid="5"/>
                                        </p:tgtEl>
                                      </p:cBhvr>
                                    </p:animEffect>
                                  </p:childTnLst>
                                </p:cTn>
                              </p:par>
                            </p:childTnLst>
                          </p:cTn>
                        </p:par>
                      </p:childTnLst>
                    </p:cTn>
                  </p:par>
                  <p:par>
                    <p:cTn id="53" fill="hold">
                      <p:stCondLst>
                        <p:cond delay="indefinite"/>
                      </p:stCondLst>
                      <p:childTnLst>
                        <p:par>
                          <p:cTn id="54" fill="hold">
                            <p:stCondLst>
                              <p:cond delay="0"/>
                            </p:stCondLst>
                            <p:childTnLst>
                              <p:par>
                                <p:cTn id="55" presetID="6" presetClass="entr" presetSubtype="16" fill="hold" grpId="0" nodeType="clickEffect">
                                  <p:stCondLst>
                                    <p:cond delay="0"/>
                                  </p:stCondLst>
                                  <p:childTnLst>
                                    <p:set>
                                      <p:cBhvr>
                                        <p:cTn id="56" dur="1" fill="hold">
                                          <p:stCondLst>
                                            <p:cond delay="0"/>
                                          </p:stCondLst>
                                        </p:cTn>
                                        <p:tgtEl>
                                          <p:spTgt spid="35"/>
                                        </p:tgtEl>
                                        <p:attrNameLst>
                                          <p:attrName>style.visibility</p:attrName>
                                        </p:attrNameLst>
                                      </p:cBhvr>
                                      <p:to>
                                        <p:strVal val="visible"/>
                                      </p:to>
                                    </p:set>
                                    <p:animEffect transition="in" filter="circle(in)">
                                      <p:cBhvr>
                                        <p:cTn id="57" dur="2000"/>
                                        <p:tgtEl>
                                          <p:spTgt spid="35"/>
                                        </p:tgtEl>
                                      </p:cBhvr>
                                    </p:animEffect>
                                  </p:childTnLst>
                                </p:cTn>
                              </p:par>
                              <p:par>
                                <p:cTn id="58" presetID="6" presetClass="entr" presetSubtype="16" fill="hold" grpId="0" nodeType="withEffect">
                                  <p:stCondLst>
                                    <p:cond delay="0"/>
                                  </p:stCondLst>
                                  <p:childTnLst>
                                    <p:set>
                                      <p:cBhvr>
                                        <p:cTn id="59" dur="1" fill="hold">
                                          <p:stCondLst>
                                            <p:cond delay="0"/>
                                          </p:stCondLst>
                                        </p:cTn>
                                        <p:tgtEl>
                                          <p:spTgt spid="4"/>
                                        </p:tgtEl>
                                        <p:attrNameLst>
                                          <p:attrName>style.visibility</p:attrName>
                                        </p:attrNameLst>
                                      </p:cBhvr>
                                      <p:to>
                                        <p:strVal val="visible"/>
                                      </p:to>
                                    </p:set>
                                    <p:animEffect transition="in" filter="circle(in)">
                                      <p:cBhvr>
                                        <p:cTn id="60" dur="2000"/>
                                        <p:tgtEl>
                                          <p:spTgt spid="4"/>
                                        </p:tgtEl>
                                      </p:cBhvr>
                                    </p:animEffect>
                                  </p:childTnLst>
                                </p:cTn>
                              </p:par>
                            </p:childTnLst>
                          </p:cTn>
                        </p:par>
                      </p:childTnLst>
                    </p:cTn>
                  </p:par>
                  <p:par>
                    <p:cTn id="61" fill="hold">
                      <p:stCondLst>
                        <p:cond delay="indefinite"/>
                      </p:stCondLst>
                      <p:childTnLst>
                        <p:par>
                          <p:cTn id="62" fill="hold">
                            <p:stCondLst>
                              <p:cond delay="0"/>
                            </p:stCondLst>
                            <p:childTnLst>
                              <p:par>
                                <p:cTn id="63" presetID="21" presetClass="entr" presetSubtype="1" fill="hold" grpId="0" nodeType="clickEffect">
                                  <p:stCondLst>
                                    <p:cond delay="0"/>
                                  </p:stCondLst>
                                  <p:childTnLst>
                                    <p:set>
                                      <p:cBhvr>
                                        <p:cTn id="64" dur="1" fill="hold">
                                          <p:stCondLst>
                                            <p:cond delay="0"/>
                                          </p:stCondLst>
                                        </p:cTn>
                                        <p:tgtEl>
                                          <p:spTgt spid="62"/>
                                        </p:tgtEl>
                                        <p:attrNameLst>
                                          <p:attrName>style.visibility</p:attrName>
                                        </p:attrNameLst>
                                      </p:cBhvr>
                                      <p:to>
                                        <p:strVal val="visible"/>
                                      </p:to>
                                    </p:set>
                                    <p:animEffect transition="in" filter="wheel(1)">
                                      <p:cBhvr>
                                        <p:cTn id="65" dur="2000"/>
                                        <p:tgtEl>
                                          <p:spTgt spid="62"/>
                                        </p:tgtEl>
                                      </p:cBhvr>
                                    </p:animEffect>
                                  </p:childTnLst>
                                </p:cTn>
                              </p:par>
                              <p:par>
                                <p:cTn id="66" presetID="21" presetClass="entr" presetSubtype="1" fill="hold" grpId="0" nodeType="withEffect">
                                  <p:stCondLst>
                                    <p:cond delay="0"/>
                                  </p:stCondLst>
                                  <p:childTnLst>
                                    <p:set>
                                      <p:cBhvr>
                                        <p:cTn id="67" dur="1" fill="hold">
                                          <p:stCondLst>
                                            <p:cond delay="0"/>
                                          </p:stCondLst>
                                        </p:cTn>
                                        <p:tgtEl>
                                          <p:spTgt spid="66"/>
                                        </p:tgtEl>
                                        <p:attrNameLst>
                                          <p:attrName>style.visibility</p:attrName>
                                        </p:attrNameLst>
                                      </p:cBhvr>
                                      <p:to>
                                        <p:strVal val="visible"/>
                                      </p:to>
                                    </p:set>
                                    <p:animEffect transition="in" filter="wheel(1)">
                                      <p:cBhvr>
                                        <p:cTn id="68" dur="200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28" grpId="0"/>
      <p:bldP spid="29" grpId="0"/>
      <p:bldP spid="30" grpId="0"/>
      <p:bldP spid="31" grpId="0"/>
      <p:bldP spid="33" grpId="0"/>
      <p:bldP spid="34" grpId="0"/>
      <p:bldP spid="35" grpId="0"/>
      <p:bldP spid="60" grpId="0" animBg="1"/>
      <p:bldP spid="61" grpId="0" animBg="1"/>
      <p:bldP spid="62" grpId="0" animBg="1"/>
      <p:bldP spid="63" grpId="0"/>
      <p:bldP spid="65" grpId="0"/>
      <p:bldP spid="66" grpId="0"/>
    </p:bldLst>
  </p:timing>
</p:sld>
</file>

<file path=ppt/theme/theme1.xml><?xml version="1.0" encoding="utf-8"?>
<a:theme xmlns:a="http://schemas.openxmlformats.org/drawingml/2006/main" name="Office 主题">
  <a:themeElements>
    <a:clrScheme name="平面图表4配色(合集配色)">
      <a:dk1>
        <a:sysClr val="windowText" lastClr="000000"/>
      </a:dk1>
      <a:lt1>
        <a:sysClr val="window" lastClr="FFFFFF"/>
      </a:lt1>
      <a:dk2>
        <a:srgbClr val="44546A"/>
      </a:dk2>
      <a:lt2>
        <a:srgbClr val="E7E6E6"/>
      </a:lt2>
      <a:accent1>
        <a:srgbClr val="3DBCC0"/>
      </a:accent1>
      <a:accent2>
        <a:srgbClr val="FFC535"/>
      </a:accent2>
      <a:accent3>
        <a:srgbClr val="EB7513"/>
      </a:accent3>
      <a:accent4>
        <a:srgbClr val="C8C2AC"/>
      </a:accent4>
      <a:accent5>
        <a:srgbClr val="76AFAF"/>
      </a:accent5>
      <a:accent6>
        <a:srgbClr val="F4EFDF"/>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rtlCol="0">
        <a:spAutoFit/>
      </a:bodyPr>
      <a:lstStyle>
        <a:defPPr>
          <a:defRPr dirty="0" smtClean="0">
            <a:solidFill>
              <a:schemeClr val="tx1">
                <a:lumMod val="50000"/>
                <a:lumOff val="50000"/>
              </a:schemeClr>
            </a:solidFill>
            <a:latin typeface="微软雅黑 Light" panose="020B0502040204020203" pitchFamily="34" charset="-122"/>
            <a:ea typeface="微软雅黑 Light" panose="020B0502040204020203" pitchFamily="34" charset="-122"/>
          </a:defRPr>
        </a:defPPr>
      </a:lstStyle>
    </a:txDef>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1_Office 主题">
  <a:themeElements>
    <a:clrScheme name="平面图表4配色(合集配色)">
      <a:dk1>
        <a:sysClr val="windowText" lastClr="000000"/>
      </a:dk1>
      <a:lt1>
        <a:sysClr val="window" lastClr="FFFFFF"/>
      </a:lt1>
      <a:dk2>
        <a:srgbClr val="44546A"/>
      </a:dk2>
      <a:lt2>
        <a:srgbClr val="E7E6E6"/>
      </a:lt2>
      <a:accent1>
        <a:srgbClr val="3DBCC0"/>
      </a:accent1>
      <a:accent2>
        <a:srgbClr val="FFC535"/>
      </a:accent2>
      <a:accent3>
        <a:srgbClr val="EB7513"/>
      </a:accent3>
      <a:accent4>
        <a:srgbClr val="C8C2AC"/>
      </a:accent4>
      <a:accent5>
        <a:srgbClr val="76AFAF"/>
      </a:accent5>
      <a:accent6>
        <a:srgbClr val="F4EFDF"/>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rtlCol="0">
        <a:spAutoFit/>
      </a:bodyPr>
      <a:lstStyle>
        <a:defPPr>
          <a:defRPr dirty="0" smtClean="0">
            <a:solidFill>
              <a:schemeClr val="tx1">
                <a:lumMod val="50000"/>
                <a:lumOff val="50000"/>
              </a:schemeClr>
            </a:solidFill>
            <a:latin typeface="微软雅黑 Light" panose="020B0502040204020203" pitchFamily="34" charset="-122"/>
            <a:ea typeface="微软雅黑 Light" panose="020B0502040204020203" pitchFamily="34" charset="-122"/>
          </a:defRPr>
        </a:defPPr>
      </a:lstStyle>
    </a:txDef>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1159</TotalTime>
  <Words>3933</Words>
  <Application>Microsoft Office PowerPoint</Application>
  <PresentationFormat>On-screen Show (16:9)</PresentationFormat>
  <Paragraphs>329</Paragraphs>
  <Slides>48</Slides>
  <Notes>6</Notes>
  <HiddenSlides>0</HiddenSlides>
  <MMClips>0</MMClips>
  <ScaleCrop>false</ScaleCrop>
  <HeadingPairs>
    <vt:vector size="4" baseType="variant">
      <vt:variant>
        <vt:lpstr>Theme</vt:lpstr>
      </vt:variant>
      <vt:variant>
        <vt:i4>2</vt:i4>
      </vt:variant>
      <vt:variant>
        <vt:lpstr>Slide Titles</vt:lpstr>
      </vt:variant>
      <vt:variant>
        <vt:i4>48</vt:i4>
      </vt:variant>
    </vt:vector>
  </HeadingPairs>
  <TitlesOfParts>
    <vt:vector size="50" baseType="lpstr">
      <vt:lpstr>Office 主题</vt:lpstr>
      <vt:lpstr>1_Office 主题</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vector>
  </TitlesOfParts>
  <Company>Truong</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Nguyen</dc:creator>
  <cp:lastModifiedBy>AutoBVT</cp:lastModifiedBy>
  <cp:revision>203</cp:revision>
  <dcterms:created xsi:type="dcterms:W3CDTF">2021-08-17T11:39:26Z</dcterms:created>
  <dcterms:modified xsi:type="dcterms:W3CDTF">2021-09-28T01:54:55Z</dcterms:modified>
</cp:coreProperties>
</file>