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682" r:id="rId2"/>
    <p:sldId id="683" r:id="rId3"/>
    <p:sldId id="658" r:id="rId4"/>
    <p:sldId id="681" r:id="rId5"/>
    <p:sldId id="640" r:id="rId6"/>
    <p:sldId id="660" r:id="rId7"/>
    <p:sldId id="641" r:id="rId8"/>
    <p:sldId id="686" r:id="rId9"/>
    <p:sldId id="698" r:id="rId10"/>
    <p:sldId id="699" r:id="rId11"/>
    <p:sldId id="688" r:id="rId12"/>
    <p:sldId id="689" r:id="rId13"/>
    <p:sldId id="648" r:id="rId14"/>
    <p:sldId id="667" r:id="rId15"/>
    <p:sldId id="692" r:id="rId16"/>
    <p:sldId id="676" r:id="rId17"/>
    <p:sldId id="678" r:id="rId18"/>
    <p:sldId id="664" r:id="rId19"/>
    <p:sldId id="680" r:id="rId20"/>
    <p:sldId id="654" r:id="rId21"/>
    <p:sldId id="655" r:id="rId22"/>
    <p:sldId id="672" r:id="rId23"/>
  </p:sldIdLst>
  <p:sldSz cx="12195175" cy="6859588"/>
  <p:notesSz cx="6858000" cy="9144000"/>
  <p:embeddedFontLst>
    <p:embeddedFont>
      <p:font typeface="字魂59号-创粗黑" panose="00000500000000000000" charset="-122"/>
      <p:regular r:id="rId26"/>
    </p:embeddedFont>
    <p:embeddedFont>
      <p:font typeface="Rockwell" panose="02060603020205020403" pitchFamily="18" charset="0"/>
      <p:regular r:id="rId27"/>
      <p:bold r:id="rId28"/>
      <p:italic r:id="rId29"/>
      <p:boldItalic r:id="rId30"/>
    </p:embeddedFont>
    <p:embeddedFont>
      <p:font typeface="SimSun" panose="02010600030101010101" pitchFamily="2" charset="-122"/>
      <p:regular r:id="rId31"/>
    </p:embeddedFont>
    <p:embeddedFont>
      <p:font typeface="SimSun" panose="02010600030101010101" pitchFamily="2" charset="-122"/>
      <p:regular r:id="rId31"/>
    </p:embeddedFont>
  </p:embeddedFontLst>
  <p:custDataLst>
    <p:tags r:id="rId3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1pPr>
    <a:lvl2pPr marL="54435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2pPr>
    <a:lvl3pPr marL="108871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3pPr>
    <a:lvl4pPr marL="163307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4pPr>
    <a:lvl5pPr marL="217742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5pPr>
    <a:lvl6pPr marL="2721785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6pPr>
    <a:lvl7pPr marL="3266142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7pPr>
    <a:lvl8pPr marL="3810498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8pPr>
    <a:lvl9pPr marL="4354855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336">
          <p15:clr>
            <a:srgbClr val="A4A3A4"/>
          </p15:clr>
        </p15:guide>
        <p15:guide id="3" orient="horz" pos="3984">
          <p15:clr>
            <a:srgbClr val="A4A3A4"/>
          </p15:clr>
        </p15:guide>
        <p15:guide id="4" pos="3841">
          <p15:clr>
            <a:srgbClr val="A4A3A4"/>
          </p15:clr>
        </p15:guide>
        <p15:guide id="5" pos="433">
          <p15:clr>
            <a:srgbClr val="A4A3A4"/>
          </p15:clr>
        </p15:guide>
        <p15:guide id="6" pos="7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B71D"/>
    <a:srgbClr val="207AA6"/>
    <a:srgbClr val="803140"/>
    <a:srgbClr val="4B6588"/>
    <a:srgbClr val="4F8E8E"/>
    <a:srgbClr val="1C4D91"/>
    <a:srgbClr val="FDF1E5"/>
    <a:srgbClr val="816561"/>
    <a:srgbClr val="7CD6F0"/>
    <a:srgbClr val="23A8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31" autoAdjust="0"/>
    <p:restoredTop sz="94660"/>
  </p:normalViewPr>
  <p:slideViewPr>
    <p:cSldViewPr>
      <p:cViewPr varScale="1">
        <p:scale>
          <a:sx n="110" d="100"/>
          <a:sy n="110" d="100"/>
        </p:scale>
        <p:origin x="132" y="96"/>
      </p:cViewPr>
      <p:guideLst>
        <p:guide orient="horz" pos="2161"/>
        <p:guide orient="horz" pos="336"/>
        <p:guide orient="horz" pos="3984"/>
        <p:guide pos="3841"/>
        <p:guide pos="433"/>
        <p:guide pos="7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72"/>
    </p:cViewPr>
  </p:sorterViewPr>
  <p:notesViewPr>
    <p:cSldViewPr>
      <p:cViewPr varScale="1">
        <p:scale>
          <a:sx n="62" d="100"/>
          <a:sy n="62" d="100"/>
        </p:scale>
        <p:origin x="-2676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F79B9-B306-4393-BDEE-A582750E71C3}" type="datetimeFigureOut">
              <a:rPr lang="zh-CN" altLang="en-US" smtClean="0"/>
              <a:t>2024/1/3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E7E33-F89F-41F1-924F-2B2BBDA1E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69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9743CD7-97CD-4F57-B351-69A253B17F8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128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54435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1088714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633071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217742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721785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142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498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55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2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708603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18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12043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19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46715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20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984703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21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132138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22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47661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6024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809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5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318985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7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35715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13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27557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14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15299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16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87978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17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753907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/>
          <a:stretch/>
        </p:blipFill>
        <p:spPr>
          <a:xfrm rot="5400000">
            <a:off x="2857588" y="-2474206"/>
            <a:ext cx="6480000" cy="1180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6859588" cy="6859588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10152000" y="189794"/>
            <a:ext cx="1368000" cy="136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图文框 1"/>
          <p:cNvSpPr/>
          <p:nvPr userDrawn="1"/>
        </p:nvSpPr>
        <p:spPr>
          <a:xfrm>
            <a:off x="193587" y="189794"/>
            <a:ext cx="11808000" cy="6480000"/>
          </a:xfrm>
          <a:prstGeom prst="frame">
            <a:avLst>
              <a:gd name="adj1" fmla="val 101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98415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0" y="273114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5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0" y="1435433"/>
            <a:ext cx="4012129" cy="4692150"/>
          </a:xfrm>
        </p:spPr>
        <p:txBody>
          <a:bodyPr/>
          <a:lstStyle>
            <a:lvl1pPr marL="0" indent="0">
              <a:buNone/>
              <a:defRPr sz="1600"/>
            </a:lvl1pPr>
            <a:lvl2pPr marL="544357" indent="0">
              <a:buNone/>
              <a:defRPr sz="1400"/>
            </a:lvl2pPr>
            <a:lvl3pPr marL="1088714" indent="0">
              <a:buNone/>
              <a:defRPr sz="1200"/>
            </a:lvl3pPr>
            <a:lvl4pPr marL="1633071" indent="0">
              <a:buNone/>
              <a:defRPr sz="1100"/>
            </a:lvl4pPr>
            <a:lvl5pPr marL="2177427" indent="0">
              <a:buNone/>
              <a:defRPr sz="1100"/>
            </a:lvl5pPr>
            <a:lvl6pPr marL="2721785" indent="0">
              <a:buNone/>
              <a:defRPr sz="1100"/>
            </a:lvl6pPr>
            <a:lvl7pPr marL="3266142" indent="0">
              <a:buNone/>
              <a:defRPr sz="1100"/>
            </a:lvl7pPr>
            <a:lvl8pPr marL="3810498" indent="0">
              <a:buNone/>
              <a:defRPr sz="1100"/>
            </a:lvl8pPr>
            <a:lvl9pPr marL="435485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EC569-D044-472C-A2F2-BA37D28F2E8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9453340"/>
      </p:ext>
    </p:extLst>
  </p:cSld>
  <p:clrMapOvr>
    <a:masterClrMapping/>
  </p:clrMapOvr>
  <p:transition spd="slow" advTm="2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357" indent="0">
              <a:buNone/>
              <a:defRPr sz="3400"/>
            </a:lvl2pPr>
            <a:lvl3pPr marL="1088714" indent="0">
              <a:buNone/>
              <a:defRPr sz="2900"/>
            </a:lvl3pPr>
            <a:lvl4pPr marL="1633071" indent="0">
              <a:buNone/>
              <a:defRPr sz="2400"/>
            </a:lvl4pPr>
            <a:lvl5pPr marL="2177427" indent="0">
              <a:buNone/>
              <a:defRPr sz="2400"/>
            </a:lvl5pPr>
            <a:lvl6pPr marL="2721785" indent="0">
              <a:buNone/>
              <a:defRPr sz="2400"/>
            </a:lvl6pPr>
            <a:lvl7pPr marL="3266142" indent="0">
              <a:buNone/>
              <a:defRPr sz="2400"/>
            </a:lvl7pPr>
            <a:lvl8pPr marL="3810498" indent="0">
              <a:buNone/>
              <a:defRPr sz="2400"/>
            </a:lvl8pPr>
            <a:lvl9pPr marL="4354855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8582"/>
            <a:ext cx="7317105" cy="805048"/>
          </a:xfrm>
        </p:spPr>
        <p:txBody>
          <a:bodyPr/>
          <a:lstStyle>
            <a:lvl1pPr marL="0" indent="0">
              <a:buNone/>
              <a:defRPr sz="1600"/>
            </a:lvl1pPr>
            <a:lvl2pPr marL="544357" indent="0">
              <a:buNone/>
              <a:defRPr sz="1400"/>
            </a:lvl2pPr>
            <a:lvl3pPr marL="1088714" indent="0">
              <a:buNone/>
              <a:defRPr sz="1200"/>
            </a:lvl3pPr>
            <a:lvl4pPr marL="1633071" indent="0">
              <a:buNone/>
              <a:defRPr sz="1100"/>
            </a:lvl4pPr>
            <a:lvl5pPr marL="2177427" indent="0">
              <a:buNone/>
              <a:defRPr sz="1100"/>
            </a:lvl5pPr>
            <a:lvl6pPr marL="2721785" indent="0">
              <a:buNone/>
              <a:defRPr sz="1100"/>
            </a:lvl6pPr>
            <a:lvl7pPr marL="3266142" indent="0">
              <a:buNone/>
              <a:defRPr sz="1100"/>
            </a:lvl7pPr>
            <a:lvl8pPr marL="3810498" indent="0">
              <a:buNone/>
              <a:defRPr sz="1100"/>
            </a:lvl8pPr>
            <a:lvl9pPr marL="435485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AE886-EFA1-4CF3-9226-1AC44F41EA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4718216"/>
      </p:ext>
    </p:extLst>
  </p:cSld>
  <p:clrMapOvr>
    <a:masterClrMapping/>
  </p:clrMapOvr>
  <p:transition spd="slow" advTm="2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3DEBC-6A62-4123-98C2-AEEE7EE20F0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1474690"/>
      </p:ext>
    </p:extLst>
  </p:cSld>
  <p:clrMapOvr>
    <a:masterClrMapping/>
  </p:clrMapOvr>
  <p:transition spd="slow" advTm="2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1502" y="274703"/>
            <a:ext cx="2743914" cy="585288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759" y="274703"/>
            <a:ext cx="8028490" cy="585288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1277D-9524-42B7-AE1B-6471F281CB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3763890"/>
      </p:ext>
    </p:extLst>
  </p:cSld>
  <p:clrMapOvr>
    <a:masterClrMapping/>
  </p:clrMapOvr>
  <p:transition spd="slow" advTm="2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-8751" y="6205449"/>
            <a:ext cx="662890" cy="645388"/>
          </a:xfrm>
          <a:prstGeom prst="rect">
            <a:avLst/>
          </a:prstGeom>
        </p:spPr>
      </p:pic>
      <p:sp>
        <p:nvSpPr>
          <p:cNvPr id="7" name="图文框 6"/>
          <p:cNvSpPr/>
          <p:nvPr userDrawn="1"/>
        </p:nvSpPr>
        <p:spPr>
          <a:xfrm>
            <a:off x="193587" y="189794"/>
            <a:ext cx="11808000" cy="6480000"/>
          </a:xfrm>
          <a:prstGeom prst="frame">
            <a:avLst>
              <a:gd name="adj1" fmla="val 101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88425" y="5951"/>
            <a:ext cx="3206750" cy="685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581774"/>
      </p:ext>
    </p:extLst>
  </p:cSld>
  <p:clrMapOvr>
    <a:masterClrMapping/>
  </p:clrMapOvr>
  <p:transition spd="slow" advTm="2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3"/>
          <a:stretch/>
        </p:blipFill>
        <p:spPr>
          <a:xfrm rot="5400000">
            <a:off x="2857588" y="-2474206"/>
            <a:ext cx="6480000" cy="1180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6859588" cy="6859588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10152000" y="189794"/>
            <a:ext cx="1368000" cy="21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图文框 7"/>
          <p:cNvSpPr/>
          <p:nvPr userDrawn="1"/>
        </p:nvSpPr>
        <p:spPr>
          <a:xfrm>
            <a:off x="193587" y="189794"/>
            <a:ext cx="11808000" cy="6480000"/>
          </a:xfrm>
          <a:prstGeom prst="frame">
            <a:avLst>
              <a:gd name="adj1" fmla="val 101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31934"/>
      </p:ext>
    </p:extLst>
  </p:cSld>
  <p:clrMapOvr>
    <a:masterClrMapping/>
  </p:clrMapOvr>
  <p:transition spd="slow" advTm="2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11541036" y="6205449"/>
            <a:ext cx="662890" cy="64538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-71090" y="5130676"/>
            <a:ext cx="1800000" cy="1657821"/>
          </a:xfrm>
          <a:prstGeom prst="rect">
            <a:avLst/>
          </a:prstGeom>
        </p:spPr>
      </p:pic>
      <p:sp>
        <p:nvSpPr>
          <p:cNvPr id="6" name="图文框 5"/>
          <p:cNvSpPr/>
          <p:nvPr userDrawn="1"/>
        </p:nvSpPr>
        <p:spPr>
          <a:xfrm>
            <a:off x="193587" y="189794"/>
            <a:ext cx="11808000" cy="6480000"/>
          </a:xfrm>
          <a:prstGeom prst="frame">
            <a:avLst>
              <a:gd name="adj1" fmla="val 101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93587" y="540000"/>
            <a:ext cx="11808000" cy="880468"/>
            <a:chOff x="193587" y="415726"/>
            <a:chExt cx="11808000" cy="880468"/>
          </a:xfrm>
        </p:grpSpPr>
        <p:pic>
          <p:nvPicPr>
            <p:cNvPr id="7" name="图片 6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237" t="60493" r="38276"/>
            <a:stretch/>
          </p:blipFill>
          <p:spPr>
            <a:xfrm rot="5400000">
              <a:off x="743353" y="-134040"/>
              <a:ext cx="880468" cy="1980000"/>
            </a:xfrm>
            <a:prstGeom prst="rect">
              <a:avLst/>
            </a:prstGeom>
          </p:spPr>
        </p:pic>
        <p:sp>
          <p:nvSpPr>
            <p:cNvPr id="8" name="矩形 7"/>
            <p:cNvSpPr/>
            <p:nvPr userDrawn="1"/>
          </p:nvSpPr>
          <p:spPr>
            <a:xfrm>
              <a:off x="6515187" y="583200"/>
              <a:ext cx="5486400" cy="324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8297007"/>
      </p:ext>
    </p:extLst>
  </p:cSld>
  <p:clrMapOvr>
    <a:masterClrMapping/>
  </p:clrMapOvr>
  <p:transition spd="slow" advTm="2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11541036" y="6205449"/>
            <a:ext cx="662890" cy="645388"/>
          </a:xfrm>
          <a:prstGeom prst="rect">
            <a:avLst/>
          </a:prstGeom>
        </p:spPr>
      </p:pic>
      <p:sp>
        <p:nvSpPr>
          <p:cNvPr id="3" name="图文框 2"/>
          <p:cNvSpPr/>
          <p:nvPr userDrawn="1"/>
        </p:nvSpPr>
        <p:spPr>
          <a:xfrm>
            <a:off x="193587" y="189794"/>
            <a:ext cx="11808000" cy="6480000"/>
          </a:xfrm>
          <a:prstGeom prst="frame">
            <a:avLst>
              <a:gd name="adj1" fmla="val 101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-71090" y="5130676"/>
            <a:ext cx="1800000" cy="165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27093"/>
      </p:ext>
    </p:extLst>
  </p:cSld>
  <p:clrMapOvr>
    <a:masterClrMapping/>
  </p:clrMapOvr>
  <p:transition spd="slow" advTm="2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7C80-5FD3-4361-BB31-75FBA1966619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509878"/>
      </p:ext>
    </p:extLst>
  </p:cSld>
  <p:clrMapOvr>
    <a:masterClrMapping/>
  </p:clrMapOvr>
  <p:transition spd="slow" advTm="2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758" y="1600571"/>
            <a:ext cx="5386202" cy="452701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9215" y="1600571"/>
            <a:ext cx="5386202" cy="452701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406FD-032E-4C58-95B5-1848DA22B9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8927659"/>
      </p:ext>
    </p:extLst>
  </p:cSld>
  <p:clrMapOvr>
    <a:masterClrMapping/>
  </p:clrMapOvr>
  <p:transition spd="slow" advTm="2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57" indent="0">
              <a:buNone/>
              <a:defRPr sz="2400" b="1"/>
            </a:lvl2pPr>
            <a:lvl3pPr marL="1088714" indent="0">
              <a:buNone/>
              <a:defRPr sz="2100" b="1"/>
            </a:lvl3pPr>
            <a:lvl4pPr marL="1633071" indent="0">
              <a:buNone/>
              <a:defRPr sz="1900" b="1"/>
            </a:lvl4pPr>
            <a:lvl5pPr marL="2177427" indent="0">
              <a:buNone/>
              <a:defRPr sz="1900" b="1"/>
            </a:lvl5pPr>
            <a:lvl6pPr marL="2721785" indent="0">
              <a:buNone/>
              <a:defRPr sz="1900" b="1"/>
            </a:lvl6pPr>
            <a:lvl7pPr marL="3266142" indent="0">
              <a:buNone/>
              <a:defRPr sz="1900" b="1"/>
            </a:lvl7pPr>
            <a:lvl8pPr marL="3810498" indent="0">
              <a:buNone/>
              <a:defRPr sz="1900" b="1"/>
            </a:lvl8pPr>
            <a:lvl9pPr marL="4354855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5378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57" indent="0">
              <a:buNone/>
              <a:defRPr sz="2400" b="1"/>
            </a:lvl2pPr>
            <a:lvl3pPr marL="1088714" indent="0">
              <a:buNone/>
              <a:defRPr sz="2100" b="1"/>
            </a:lvl3pPr>
            <a:lvl4pPr marL="1633071" indent="0">
              <a:buNone/>
              <a:defRPr sz="1900" b="1"/>
            </a:lvl4pPr>
            <a:lvl5pPr marL="2177427" indent="0">
              <a:buNone/>
              <a:defRPr sz="1900" b="1"/>
            </a:lvl5pPr>
            <a:lvl6pPr marL="2721785" indent="0">
              <a:buNone/>
              <a:defRPr sz="1900" b="1"/>
            </a:lvl6pPr>
            <a:lvl7pPr marL="3266142" indent="0">
              <a:buNone/>
              <a:defRPr sz="1900" b="1"/>
            </a:lvl7pPr>
            <a:lvl8pPr marL="3810498" indent="0">
              <a:buNone/>
              <a:defRPr sz="1900" b="1"/>
            </a:lvl8pPr>
            <a:lvl9pPr marL="4354855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5378"/>
            <a:ext cx="539043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37FDC-5057-4295-9D29-1F1664A2B3D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7721111"/>
      </p:ext>
    </p:extLst>
  </p:cSld>
  <p:clrMapOvr>
    <a:masterClrMapping/>
  </p:clrMapOvr>
  <p:transition spd="slow" advTm="2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A274E-B122-4DCB-ACB9-9C2AF45C2A3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494443"/>
      </p:ext>
    </p:extLst>
  </p:cSld>
  <p:clrMapOvr>
    <a:masterClrMapping/>
  </p:clrMapOvr>
  <p:transition spd="slow" advTm="2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760" y="274703"/>
            <a:ext cx="10975657" cy="114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760" y="1600571"/>
            <a:ext cx="10975657" cy="452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758" y="6246671"/>
            <a:ext cx="2845541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685" y="6246671"/>
            <a:ext cx="3861806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9876" y="6246671"/>
            <a:ext cx="2845541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+mn-lt"/>
              </a:defRPr>
            </a:lvl1pPr>
          </a:lstStyle>
          <a:p>
            <a:fld id="{D0A27C80-5FD3-4361-BB31-75FBA196661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1" r:id="rId2"/>
    <p:sldLayoutId id="2147483694" r:id="rId3"/>
    <p:sldLayoutId id="2147483683" r:id="rId4"/>
    <p:sldLayoutId id="2147483696" r:id="rId5"/>
    <p:sldLayoutId id="2147483695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p:transition spd="slow" advTm="2000">
    <p:push dir="u"/>
  </p:transition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5pPr>
      <a:lvl6pPr marL="544357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6pPr>
      <a:lvl7pPr marL="1088714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7pPr>
      <a:lvl8pPr marL="1633071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8pPr>
      <a:lvl9pPr marL="2177427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08267" indent="-408267" algn="l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84580" indent="-340223" algn="l" rtl="0" fontAlgn="base">
        <a:spcBef>
          <a:spcPct val="2000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ea typeface="+mn-ea"/>
        </a:defRPr>
      </a:lvl2pPr>
      <a:lvl3pPr marL="1360893" indent="-272178" algn="l" rtl="0" fontAlgn="base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</a:defRPr>
      </a:lvl3pPr>
      <a:lvl4pPr marL="1905249" indent="-272178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449606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993963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3538320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4082677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4627034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57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14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071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27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785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142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498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55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microsoft.com/office/2007/relationships/hdphoto" Target="../media/hdphoto1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25987" y="1342866"/>
            <a:ext cx="5715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9987" y="686594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CHUYÊN ĐỀ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7987" y="3429794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Hường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402387" y="1219994"/>
            <a:ext cx="2590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448275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F2AFF3-672C-43BD-8B87-357615EFD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988" y="457994"/>
            <a:ext cx="5333998" cy="4648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108D0-3A25-4A4B-BF81-BA37BF2F8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88" y="457994"/>
            <a:ext cx="5181598" cy="4495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5988" y="5182394"/>
            <a:ext cx="106679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biome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2722463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2187" y="991394"/>
            <a:ext cx="10591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VD2: Cho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2187" y="3612734"/>
            <a:ext cx="1059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VD3: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2187" y="5182394"/>
            <a:ext cx="1028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926387" y="4648994"/>
            <a:ext cx="152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810744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9387" y="1372394"/>
            <a:ext cx="1005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VD4: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Ki-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-gam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(kg),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In-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(internet)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9387" y="2439194"/>
            <a:ext cx="1005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9387" y="3952776"/>
            <a:ext cx="1005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VD5: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ạ!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9387" y="5563394"/>
            <a:ext cx="1021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2000684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136187" y="0"/>
            <a:ext cx="1368000" cy="23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altLang="zh-CN" sz="7200" b="1" dirty="0">
                <a:latin typeface="+mj-ea"/>
                <a:ea typeface="+mj-ea"/>
              </a:rPr>
              <a:t>B3</a:t>
            </a:r>
            <a:endParaRPr lang="zh-CN" altLang="en-US" sz="7200" b="1" dirty="0">
              <a:latin typeface="+mj-ea"/>
              <a:ea typeface="+mj-ea"/>
            </a:endParaRPr>
          </a:p>
        </p:txBody>
      </p:sp>
      <p:sp>
        <p:nvSpPr>
          <p:cNvPr id="6" name="文本框 32"/>
          <p:cNvSpPr txBox="1"/>
          <p:nvPr/>
        </p:nvSpPr>
        <p:spPr>
          <a:xfrm>
            <a:off x="5183187" y="1905794"/>
            <a:ext cx="4962443" cy="919618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Agency FB" panose="020B0503020202020204" pitchFamily="34" charset="0"/>
              </a:defRPr>
            </a:lvl1pPr>
          </a:lstStyle>
          <a:p>
            <a:pPr algn="ctr"/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II. </a:t>
            </a:r>
            <a:r>
              <a:rPr lang="en-US" altLang="zh-CN" sz="5400" b="1" dirty="0" err="1">
                <a:solidFill>
                  <a:schemeClr val="tx1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Luyện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tx1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5400" b="1" dirty="0">
                <a:solidFill>
                  <a:schemeClr val="tx1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:</a:t>
            </a:r>
            <a:endParaRPr lang="zh-CN" altLang="en-US" sz="5400" b="1" dirty="0">
              <a:solidFill>
                <a:schemeClr val="tx1"/>
              </a:solidFill>
              <a:latin typeface="Times New Roman" panose="02020603050405020304" pitchFamily="18" charset="0"/>
              <a:ea typeface="字魂27号-布丁体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87555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"/>
          <p:cNvSpPr txBox="1"/>
          <p:nvPr/>
        </p:nvSpPr>
        <p:spPr>
          <a:xfrm>
            <a:off x="308859" y="1125182"/>
            <a:ext cx="11732328" cy="2304612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pPr algn="ctr"/>
            <a:r>
              <a:rPr lang="en-US" sz="3600" b="1" u="sng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BT1/86:</a:t>
            </a:r>
            <a:r>
              <a:rPr lang="en-US" sz="36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6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 HS/1 </a:t>
            </a:r>
            <a:r>
              <a:rPr lang="en-US" sz="36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- 5 </a:t>
            </a:r>
            <a:r>
              <a:rPr lang="en-US" sz="36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600" b="1" i="1" spc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b="1" i="1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600" b="1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2: </a:t>
            </a:r>
            <a:r>
              <a:rPr lang="en-US" sz="3600" b="1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BT1 - </a:t>
            </a:r>
            <a:r>
              <a:rPr lang="en-US" sz="3600" b="1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</a:t>
            </a:r>
          </a:p>
          <a:p>
            <a:pPr algn="ctr"/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600" b="1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 4: </a:t>
            </a:r>
            <a:r>
              <a:rPr lang="en-US" sz="3600" b="1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BT1 - </a:t>
            </a:r>
            <a:r>
              <a:rPr lang="en-US" sz="3600" b="1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2955291275"/>
      </p:ext>
    </p:extLst>
  </p:cSld>
  <p:clrMapOvr>
    <a:masterClrMapping/>
  </p:clrMapOvr>
  <p:transition spd="slow" advClick="0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3587" y="305594"/>
            <a:ext cx="112014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BT1/86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ô-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nôi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Thanh Trang )</a:t>
            </a:r>
          </a:p>
          <a:p>
            <a:pPr marL="342900" indent="-342900">
              <a:buAutoNum type="alphaL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ô-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Theo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ô-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339467"/>
      </p:ext>
    </p:extLst>
  </p:cSld>
  <p:clrMapOvr>
    <a:masterClrMapping/>
  </p:clrMapOvr>
  <p:transition spd="slow" advTm="2000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"/>
          <p:cNvSpPr txBox="1"/>
          <p:nvPr/>
        </p:nvSpPr>
        <p:spPr>
          <a:xfrm>
            <a:off x="-989013" y="531310"/>
            <a:ext cx="6376720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pPr algn="ctr"/>
            <a:r>
              <a:rPr lang="en-US" sz="3200" b="1" u="sng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BT1/86:</a:t>
            </a:r>
            <a:endParaRPr lang="en-US" sz="3200" u="sng" spc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5">
            <a:extLst>
              <a:ext uri="{FF2B5EF4-FFF2-40B4-BE49-F238E27FC236}">
                <a16:creationId xmlns:a16="http://schemas.microsoft.com/office/drawing/2014/main" id="{AA7C403E-A9D2-45B3-BD6B-F87D623A6428}"/>
              </a:ext>
            </a:extLst>
          </p:cNvPr>
          <p:cNvSpPr txBox="1"/>
          <p:nvPr/>
        </p:nvSpPr>
        <p:spPr>
          <a:xfrm>
            <a:off x="1144587" y="1143794"/>
            <a:ext cx="5089781" cy="37856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từ vay mượn tiếng Hán: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ác từ này có cách đ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ọ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và hình thức chính tả giống từ thuần Việt, có tính chất khái quát về nghĩa.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id="{2EB1F8BF-5BD3-4DFF-A5A6-BB9E5E42B1E6}"/>
              </a:ext>
            </a:extLst>
          </p:cNvPr>
          <p:cNvSpPr txBox="1"/>
          <p:nvPr/>
        </p:nvSpPr>
        <p:spPr>
          <a:xfrm>
            <a:off x="1068387" y="4940399"/>
            <a:ext cx="5257800" cy="147732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từ vay mượn tiếng Anh: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ô-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ừ có gạch nối giữa các âm tiết.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40587" y="1719402"/>
            <a:ext cx="4724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ô-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713905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"/>
          <p:cNvSpPr txBox="1"/>
          <p:nvPr/>
        </p:nvSpPr>
        <p:spPr>
          <a:xfrm>
            <a:off x="-989013" y="531310"/>
            <a:ext cx="6376720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pPr algn="ctr"/>
            <a:r>
              <a:rPr lang="en-US" sz="32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BT1/86: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DCC7CF5-3CC9-44D0-87E2-1EC1DCFEF61F}"/>
              </a:ext>
            </a:extLst>
          </p:cNvPr>
          <p:cNvSpPr txBox="1"/>
          <p:nvPr/>
        </p:nvSpPr>
        <p:spPr>
          <a:xfrm>
            <a:off x="1220787" y="576164"/>
            <a:ext cx="10363200" cy="35394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endParaRPr lang="nl-NL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không: </a:t>
            </a:r>
          </a:p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không trung: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khoảng không gian trên cao.</a:t>
            </a:r>
          </a:p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không gian: 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không mở rộng theo ba chiều cao, dài, rộng.</a:t>
            </a:r>
          </a:p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không quân: 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quân chủng hoạt động trên không nhằm bảo vệ vùng trời quốc gia.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9">
            <a:extLst>
              <a:ext uri="{FF2B5EF4-FFF2-40B4-BE49-F238E27FC236}">
                <a16:creationId xmlns:a16="http://schemas.microsoft.com/office/drawing/2014/main" id="{040CD77D-483F-4DE2-A8DC-047D75DACA45}"/>
              </a:ext>
            </a:extLst>
          </p:cNvPr>
          <p:cNvSpPr txBox="1"/>
          <p:nvPr/>
        </p:nvSpPr>
        <p:spPr>
          <a:xfrm>
            <a:off x="1296987" y="4078625"/>
            <a:ext cx="10363200" cy="267765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nhiễm:</a:t>
            </a:r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lây nhiễm: 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chỉ sự truyền lan của bệnh hoặc thói xấu nào đó.</a:t>
            </a:r>
          </a:p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truyền nhiễm: 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lây lan của dịch bệnh.</a:t>
            </a:r>
          </a:p>
          <a:p>
            <a:r>
              <a:rPr lang="nl-N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nhiễm khuẩn: 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chỉ tình trạng một sinh vật bị vi khuẩn xâm nhập vào cơ thể.</a:t>
            </a:r>
          </a:p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01938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"/>
          <p:cNvSpPr txBox="1"/>
          <p:nvPr/>
        </p:nvSpPr>
        <p:spPr>
          <a:xfrm>
            <a:off x="1473467" y="381794"/>
            <a:ext cx="9348520" cy="1073506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r>
              <a:rPr lang="en-US" sz="3200" b="1" u="sng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BT3/87</a:t>
            </a:r>
            <a:r>
              <a:rPr lang="en-US" sz="32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 HS/1 </a:t>
            </a:r>
            <a:r>
              <a:rPr lang="en-US" sz="32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- 3 </a:t>
            </a:r>
            <a:r>
              <a:rPr lang="en-US" sz="3200" b="1" spc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b="1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spc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1D726A-381A-4B56-97D5-6202F04D1C22}"/>
              </a:ext>
            </a:extLst>
          </p:cNvPr>
          <p:cNvSpPr/>
          <p:nvPr/>
        </p:nvSpPr>
        <p:spPr>
          <a:xfrm>
            <a:off x="1220787" y="1677194"/>
            <a:ext cx="10363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cuồng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idol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27861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"/>
          <p:cNvSpPr txBox="1"/>
          <p:nvPr/>
        </p:nvSpPr>
        <p:spPr>
          <a:xfrm>
            <a:off x="-989013" y="531310"/>
            <a:ext cx="6376720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pPr algn="ctr"/>
            <a:r>
              <a:rPr lang="en-US" sz="3200" b="1" u="sng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BT3/87:</a:t>
            </a:r>
            <a:endParaRPr lang="en-US" sz="3200" u="sng" spc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1">
            <a:extLst>
              <a:ext uri="{FF2B5EF4-FFF2-40B4-BE49-F238E27FC236}">
                <a16:creationId xmlns:a16="http://schemas.microsoft.com/office/drawing/2014/main" id="{3C0708DE-D7A5-49C9-B6D9-C02B23C7D8D4}"/>
              </a:ext>
            </a:extLst>
          </p:cNvPr>
          <p:cNvSpPr txBox="1"/>
          <p:nvPr/>
        </p:nvSpPr>
        <p:spPr>
          <a:xfrm>
            <a:off x="1373187" y="1143794"/>
            <a:ext cx="10439400" cy="30162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diễn đạt lại: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hâm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(fan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cuồng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(idol)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(phi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91458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汉标中黑体" panose="0201060103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3187" y="4039394"/>
            <a:ext cx="1005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7926387" y="2667794"/>
            <a:ext cx="1828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136187" y="2667794"/>
            <a:ext cx="1447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73987" y="3124994"/>
            <a:ext cx="1447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56862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136187" y="0"/>
            <a:ext cx="1368000" cy="23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altLang="zh-CN" sz="7200" b="1" dirty="0">
                <a:latin typeface="+mj-ea"/>
                <a:ea typeface="+mj-ea"/>
              </a:rPr>
              <a:t>B1</a:t>
            </a:r>
            <a:endParaRPr lang="zh-CN" altLang="en-US" sz="7200" b="1" dirty="0">
              <a:latin typeface="+mj-ea"/>
              <a:ea typeface="+mj-ea"/>
            </a:endParaRPr>
          </a:p>
        </p:txBody>
      </p:sp>
      <p:sp>
        <p:nvSpPr>
          <p:cNvPr id="6" name="文本框 32"/>
          <p:cNvSpPr txBox="1"/>
          <p:nvPr/>
        </p:nvSpPr>
        <p:spPr>
          <a:xfrm>
            <a:off x="5335587" y="381794"/>
            <a:ext cx="4953000" cy="1935280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Agency FB" panose="020B0503020202020204" pitchFamily="34" charset="0"/>
              </a:defRPr>
            </a:lvl1pPr>
          </a:lstStyle>
          <a:p>
            <a:pPr algn="ctr"/>
            <a:r>
              <a:rPr lang="en-US" altLang="zh-CN" sz="60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Khởi</a:t>
            </a:r>
            <a:r>
              <a:rPr lang="en-US" altLang="zh-CN" sz="60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6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động</a:t>
            </a:r>
            <a:endParaRPr lang="zh-CN" altLang="en-US" sz="6000" b="1" dirty="0">
              <a:solidFill>
                <a:srgbClr val="C00000"/>
              </a:solidFill>
              <a:latin typeface="Times New Roman" panose="02020603050405020304" pitchFamily="18" charset="0"/>
              <a:ea typeface="字魂27号-布丁体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4122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136187" y="0"/>
            <a:ext cx="1368000" cy="23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altLang="zh-CN" sz="7200" b="1" dirty="0">
                <a:latin typeface="+mj-ea"/>
                <a:ea typeface="+mj-ea"/>
              </a:rPr>
              <a:t>B4</a:t>
            </a:r>
            <a:endParaRPr lang="zh-CN" altLang="en-US" sz="7200" b="1" dirty="0">
              <a:latin typeface="+mj-ea"/>
              <a:ea typeface="+mj-ea"/>
            </a:endParaRPr>
          </a:p>
        </p:txBody>
      </p:sp>
      <p:sp>
        <p:nvSpPr>
          <p:cNvPr id="6" name="文本框 32"/>
          <p:cNvSpPr txBox="1"/>
          <p:nvPr/>
        </p:nvSpPr>
        <p:spPr>
          <a:xfrm>
            <a:off x="4802187" y="381794"/>
            <a:ext cx="5486400" cy="611841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Agency FB" panose="020B0503020202020204" pitchFamily="34" charset="0"/>
              </a:defRPr>
            </a:lvl1pPr>
          </a:lstStyle>
          <a:p>
            <a:pPr algn="ctr"/>
            <a:r>
              <a:rPr lang="en-US" altLang="zh-CN" sz="3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Vận</a:t>
            </a:r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dụng</a:t>
            </a:r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( </a:t>
            </a:r>
            <a:r>
              <a:rPr lang="en-US" altLang="zh-CN" sz="3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nhà</a:t>
            </a:r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chuẩn</a:t>
            </a:r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bị</a:t>
            </a:r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)</a:t>
            </a:r>
            <a:endParaRPr lang="zh-CN" altLang="en-US" sz="3400" b="1" dirty="0">
              <a:solidFill>
                <a:srgbClr val="C00000"/>
              </a:solidFill>
              <a:latin typeface="Times New Roman" panose="02020603050405020304" pitchFamily="18" charset="0"/>
              <a:ea typeface="字魂27号-布丁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5587" y="1677194"/>
            <a:ext cx="502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BT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64187" y="1143794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BT2/SGK/86</a:t>
            </a:r>
          </a:p>
        </p:txBody>
      </p:sp>
    </p:spTree>
    <p:extLst>
      <p:ext uri="{BB962C8B-B14F-4D97-AF65-F5344CB8AC3E}">
        <p14:creationId xmlns:p14="http://schemas.microsoft.com/office/powerpoint/2010/main" val="102867372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5">
            <a:extLst>
              <a:ext uri="{FF2B5EF4-FFF2-40B4-BE49-F238E27FC236}">
                <a16:creationId xmlns:a16="http://schemas.microsoft.com/office/drawing/2014/main" id="{BD4D6891-435A-49EF-9559-DB6149147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239" y="1300243"/>
            <a:ext cx="5619632" cy="4259102"/>
          </a:xfrm>
          <a:prstGeom prst="rect">
            <a:avLst/>
          </a:prstGeom>
        </p:spPr>
      </p:pic>
      <p:sp>
        <p:nvSpPr>
          <p:cNvPr id="18" name="文本框 2"/>
          <p:cNvSpPr txBox="1"/>
          <p:nvPr/>
        </p:nvSpPr>
        <p:spPr>
          <a:xfrm>
            <a:off x="458787" y="552515"/>
            <a:ext cx="6120680" cy="642619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pPr algn="ctr"/>
            <a:r>
              <a:rPr lang="en-US" sz="3600" b="1" spc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600" b="1" spc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spc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endParaRPr lang="en-US" sz="3600" spc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图片 41">
            <a:extLst>
              <a:ext uri="{FF2B5EF4-FFF2-40B4-BE49-F238E27FC236}">
                <a16:creationId xmlns:a16="http://schemas.microsoft.com/office/drawing/2014/main" id="{AEAFEFB4-EA30-4DC9-942D-1D6D265145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9387" y="701633"/>
            <a:ext cx="2852827" cy="1197220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87F973C8-E185-40EC-A156-7E91A3AE81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88" y="2696699"/>
            <a:ext cx="4485486" cy="3784586"/>
          </a:xfrm>
          <a:prstGeom prst="rect">
            <a:avLst/>
          </a:prstGeom>
        </p:spPr>
      </p:pic>
      <p:sp>
        <p:nvSpPr>
          <p:cNvPr id="14" name="文本框 11">
            <a:extLst>
              <a:ext uri="{FF2B5EF4-FFF2-40B4-BE49-F238E27FC236}">
                <a16:creationId xmlns:a16="http://schemas.microsoft.com/office/drawing/2014/main" id="{11EE2821-048F-4D7A-A6C8-4E79739CF264}"/>
              </a:ext>
            </a:extLst>
          </p:cNvPr>
          <p:cNvSpPr txBox="1"/>
          <p:nvPr/>
        </p:nvSpPr>
        <p:spPr bwMode="auto">
          <a:xfrm>
            <a:off x="6579467" y="1911336"/>
            <a:ext cx="4451175" cy="267765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Việc nhìn nhận một vấn đề từ nhiề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góc độ sẽ mang đến cho chúng ta những lợi ích gì? Em hãy viết đoạn văn khoảng 150 chữ trình bày ý kiến của mình về vấn đề trên, trong đoạn văn có sử dụng ít nhất hai từ Hán Việt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5">
            <a:extLst>
              <a:ext uri="{FF2B5EF4-FFF2-40B4-BE49-F238E27FC236}">
                <a16:creationId xmlns:a16="http://schemas.microsoft.com/office/drawing/2014/main" id="{E5DC6283-3975-49B0-A0AB-E5134FA3F6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402" y="3827287"/>
            <a:ext cx="2912627" cy="234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5738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"/>
          <p:cNvSpPr txBox="1"/>
          <p:nvPr/>
        </p:nvSpPr>
        <p:spPr>
          <a:xfrm>
            <a:off x="153987" y="552515"/>
            <a:ext cx="4876800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pPr algn="ctr"/>
            <a:r>
              <a:rPr lang="en-US" sz="3200" b="1" spc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 kiến sản phẩm</a:t>
            </a:r>
            <a:endParaRPr lang="en-US" sz="3200" spc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BFBF83-62F7-4197-B5DF-6182F440C748}"/>
              </a:ext>
            </a:extLst>
          </p:cNvPr>
          <p:cNvSpPr/>
          <p:nvPr/>
        </p:nvSpPr>
        <p:spPr>
          <a:xfrm>
            <a:off x="687387" y="1368053"/>
            <a:ext cx="10820400" cy="5028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đúng-sai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lầm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 tri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Steve Jobs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ngần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Iphone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Harland Sanders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9108643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"/>
          <p:cNvSpPr txBox="1"/>
          <p:nvPr/>
        </p:nvSpPr>
        <p:spPr>
          <a:xfrm>
            <a:off x="915987" y="326364"/>
            <a:ext cx="5593484" cy="765730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r>
              <a:rPr lang="en-US" altLang="zh-CN" sz="4400" b="1" spc="0" dirty="0" err="1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Hoạt</a:t>
            </a:r>
            <a:r>
              <a:rPr lang="en-US" altLang="zh-CN" sz="4400" b="1" spc="0" dirty="0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spc="0" dirty="0" err="1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động</a:t>
            </a:r>
            <a:r>
              <a:rPr lang="en-US" altLang="zh-CN" sz="4400" b="1" spc="0" dirty="0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spc="0" dirty="0" err="1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khởi</a:t>
            </a:r>
            <a:r>
              <a:rPr lang="en-US" altLang="zh-CN" sz="4400" b="1" spc="0" dirty="0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spc="0" dirty="0" err="1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động</a:t>
            </a:r>
            <a:endParaRPr lang="en-US" altLang="zh-CN" sz="4400" b="1" spc="0" dirty="0">
              <a:solidFill>
                <a:schemeClr val="tx2"/>
              </a:solidFill>
              <a:latin typeface="Times New Roman" panose="02020603050405020304" pitchFamily="18" charset="0"/>
              <a:ea typeface="字魂27号-布丁体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23">
            <a:extLst>
              <a:ext uri="{FF2B5EF4-FFF2-40B4-BE49-F238E27FC236}">
                <a16:creationId xmlns:a16="http://schemas.microsoft.com/office/drawing/2014/main" id="{5E781041-61C2-4647-A976-8FA4DF25A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53" y="1219994"/>
            <a:ext cx="4202834" cy="33645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70F052C-3DA2-4A60-B301-5AD25C291C7B}"/>
              </a:ext>
            </a:extLst>
          </p:cNvPr>
          <p:cNvSpPr/>
          <p:nvPr/>
        </p:nvSpPr>
        <p:spPr>
          <a:xfrm>
            <a:off x="2668587" y="2820194"/>
            <a:ext cx="2362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KHÁM PHÁ CHIẾC</a:t>
            </a:r>
            <a:r>
              <a:rPr kumimoji="0" lang="en-US" sz="2800" b="1" i="0" u="none" strike="noStrike" kern="1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XE ĐẠP </a:t>
            </a:r>
          </a:p>
        </p:txBody>
      </p:sp>
      <p:pic>
        <p:nvPicPr>
          <p:cNvPr id="6" name="Picture 5" descr="Xe Đạp Trẻ Em Nữ SWAN Việt Hùng 20 inch - Xe đạp thể thao - địa hình">
            <a:extLst>
              <a:ext uri="{FF2B5EF4-FFF2-40B4-BE49-F238E27FC236}">
                <a16:creationId xmlns:a16="http://schemas.microsoft.com/office/drawing/2014/main" id="{7818F58B-EE5D-47B3-971A-B0652DBD1555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7" y="381794"/>
            <a:ext cx="5257800" cy="39025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058987" y="4725194"/>
            <a:ext cx="9067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(2HS/1 </a:t>
            </a:r>
            <a:r>
              <a:rPr lang="en-US" sz="3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- 2 </a:t>
            </a:r>
            <a:r>
              <a:rPr lang="en-US" sz="3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DT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8273001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"/>
          <p:cNvSpPr txBox="1"/>
          <p:nvPr/>
        </p:nvSpPr>
        <p:spPr>
          <a:xfrm>
            <a:off x="915987" y="326364"/>
            <a:ext cx="5593484" cy="765730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r>
              <a:rPr lang="en-US" altLang="zh-CN" sz="4400" b="1" spc="0">
                <a:solidFill>
                  <a:schemeClr val="tx2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Hoạt động khởi động</a:t>
            </a:r>
            <a:endParaRPr lang="en-US" altLang="zh-CN" sz="4400" b="1" spc="0" dirty="0">
              <a:solidFill>
                <a:schemeClr val="tx2"/>
              </a:solidFill>
              <a:latin typeface="Times New Roman" panose="02020603050405020304" pitchFamily="18" charset="0"/>
              <a:ea typeface="字魂27号-布丁体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Xe Đạp Trẻ Em Nữ SWAN Việt Hùng 20 inch - Xe đạp thể thao - địa hình">
            <a:extLst>
              <a:ext uri="{FF2B5EF4-FFF2-40B4-BE49-F238E27FC236}">
                <a16:creationId xmlns:a16="http://schemas.microsoft.com/office/drawing/2014/main" id="{7818F58B-EE5D-47B3-971A-B0652DBD1555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655697"/>
            <a:ext cx="9372600" cy="5715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Arrow Connector 7"/>
          <p:cNvCxnSpPr/>
          <p:nvPr/>
        </p:nvCxnSpPr>
        <p:spPr>
          <a:xfrm flipH="1">
            <a:off x="7926387" y="534194"/>
            <a:ext cx="990600" cy="557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907587" y="305594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Ghi-đông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905017" y="3067904"/>
            <a:ext cx="458770" cy="5142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9130241" y="2820194"/>
            <a:ext cx="1150673" cy="53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82587" y="3048794"/>
            <a:ext cx="1855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Gác-đờ-bu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136187" y="2743994"/>
            <a:ext cx="180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Gác-đờ-bu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5030953" y="2820194"/>
            <a:ext cx="855078" cy="1752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74882" y="2820194"/>
            <a:ext cx="1927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Gác-đờ-xen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36" name="Straight Arrow Connector 35"/>
          <p:cNvCxnSpPr>
            <a:stCxn id="38" idx="3"/>
          </p:cNvCxnSpPr>
          <p:nvPr/>
        </p:nvCxnSpPr>
        <p:spPr>
          <a:xfrm>
            <a:off x="3811587" y="2132162"/>
            <a:ext cx="76366" cy="7686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006097" y="1901329"/>
            <a:ext cx="1805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Gác-ba-ga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5945187" y="5791994"/>
            <a:ext cx="762000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240587" y="6032262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Pê-đan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916987" y="301129"/>
            <a:ext cx="1364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Tay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94541" y="2362994"/>
            <a:ext cx="1822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92787" y="2439194"/>
            <a:ext cx="152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25687" y="156123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34987" y="2667794"/>
            <a:ext cx="1495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97587" y="6020594"/>
            <a:ext cx="1504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34039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136187" y="0"/>
            <a:ext cx="1368000" cy="23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altLang="zh-CN" sz="7200" b="1" dirty="0">
                <a:latin typeface="+mj-ea"/>
                <a:ea typeface="+mj-ea"/>
              </a:rPr>
              <a:t>B2</a:t>
            </a:r>
            <a:endParaRPr lang="zh-CN" altLang="en-US" sz="7200" b="1" dirty="0">
              <a:latin typeface="+mj-ea"/>
              <a:ea typeface="+mj-ea"/>
            </a:endParaRPr>
          </a:p>
        </p:txBody>
      </p:sp>
      <p:sp>
        <p:nvSpPr>
          <p:cNvPr id="6" name="文本框 32"/>
          <p:cNvSpPr txBox="1"/>
          <p:nvPr/>
        </p:nvSpPr>
        <p:spPr>
          <a:xfrm>
            <a:off x="5335587" y="1905794"/>
            <a:ext cx="4953000" cy="1935280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Agency FB" panose="020B0503020202020204" pitchFamily="34" charset="0"/>
              </a:defRPr>
            </a:lvl1pPr>
          </a:lstStyle>
          <a:p>
            <a:pPr algn="ctr"/>
            <a:r>
              <a:rPr lang="en-US" altLang="zh-CN" sz="6000" b="1">
                <a:solidFill>
                  <a:srgbClr val="C00000"/>
                </a:solidFill>
                <a:latin typeface="Times New Roman" panose="02020603050405020304" pitchFamily="18" charset="0"/>
                <a:ea typeface="字魂27号-布丁体" pitchFamily="2" charset="-122"/>
                <a:cs typeface="Times New Roman" panose="02020603050405020304" pitchFamily="18" charset="0"/>
              </a:rPr>
              <a:t>Hình thành kiến thức</a:t>
            </a:r>
            <a:endParaRPr lang="zh-CN" altLang="en-US" sz="6000" b="1" dirty="0">
              <a:solidFill>
                <a:srgbClr val="C00000"/>
              </a:solidFill>
              <a:latin typeface="Times New Roman" panose="02020603050405020304" pitchFamily="18" charset="0"/>
              <a:ea typeface="字魂27号-布丁体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642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E8E9F3DF-EB6D-432A-8CDC-715245A77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99" y="798942"/>
            <a:ext cx="5308189" cy="530818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9750769-AA46-4F96-9BC5-A31C767FD859}"/>
              </a:ext>
            </a:extLst>
          </p:cNvPr>
          <p:cNvSpPr txBox="1"/>
          <p:nvPr/>
        </p:nvSpPr>
        <p:spPr>
          <a:xfrm>
            <a:off x="5640387" y="2321798"/>
            <a:ext cx="5411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9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b="1" dirty="0"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I. </a:t>
            </a:r>
            <a:r>
              <a:rPr lang="en-US" altLang="zh-CN" sz="5400" b="1" dirty="0" err="1"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Kiến</a:t>
            </a:r>
            <a:r>
              <a:rPr lang="en-US" altLang="zh-CN" sz="5400" b="1" dirty="0"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thức</a:t>
            </a:r>
            <a:r>
              <a:rPr lang="en-US" altLang="zh-CN" sz="5400" b="1" dirty="0"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:</a:t>
            </a:r>
            <a:endParaRPr lang="zh-CN" altLang="en-US" sz="5400" b="1" dirty="0"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6796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2"/>
          <p:cNvSpPr txBox="1"/>
          <p:nvPr/>
        </p:nvSpPr>
        <p:spPr>
          <a:xfrm>
            <a:off x="330467" y="628292"/>
            <a:ext cx="6376720" cy="642619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2800" spc="300">
                <a:solidFill>
                  <a:schemeClr val="tx1">
                    <a:lumMod val="50000"/>
                    <a:lumOff val="50000"/>
                  </a:schemeClr>
                </a:solidFill>
                <a:latin typeface="字魂17号-萌趣果冻体" pitchFamily="2" charset="-122"/>
                <a:ea typeface="字魂17号-萌趣果冻体" pitchFamily="2" charset="-122"/>
              </a:defRPr>
            </a:lvl1pPr>
          </a:lstStyle>
          <a:p>
            <a:pPr algn="ctr"/>
            <a:r>
              <a:rPr lang="en-US" sz="3600" b="1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600" b="1" u="sng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b="1" u="sng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u="sng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b="1" u="sng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spc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b="1" u="sng" spc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u="sng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1787" y="2241134"/>
            <a:ext cx="9296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VD1: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83005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1">
            <a:extLst>
              <a:ext uri="{FF2B5EF4-FFF2-40B4-BE49-F238E27FC236}">
                <a16:creationId xmlns:a16="http://schemas.microsoft.com/office/drawing/2014/main" id="{CE66FE33-B9D8-4E90-95BF-66A05B094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7" y="381794"/>
            <a:ext cx="103632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5987" y="5400576"/>
            <a:ext cx="1043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9251300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5" descr="6 điều có thể bạn chưa biết về hải đăng Đại Lãnh">
            <a:extLst>
              <a:ext uri="{FF2B5EF4-FFF2-40B4-BE49-F238E27FC236}">
                <a16:creationId xmlns:a16="http://schemas.microsoft.com/office/drawing/2014/main" id="{3D2D084D-DE23-4B69-9146-F0AD9588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7" y="610394"/>
            <a:ext cx="101346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8387" y="4953794"/>
            <a:ext cx="1013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6251367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CONTENTSID" val="635"/>
</p:tagLst>
</file>

<file path=ppt/theme/theme1.xml><?xml version="1.0" encoding="utf-8"?>
<a:theme xmlns:a="http://schemas.openxmlformats.org/drawingml/2006/main" name="千图网海量PPT模板www.58pic.com">
  <a:themeElements>
    <a:clrScheme name="自定义 10">
      <a:dk1>
        <a:sysClr val="windowText" lastClr="000000"/>
      </a:dk1>
      <a:lt1>
        <a:sysClr val="window" lastClr="FFFFFF"/>
      </a:lt1>
      <a:dk2>
        <a:srgbClr val="6C6EE8"/>
      </a:dk2>
      <a:lt2>
        <a:srgbClr val="E5F0F6"/>
      </a:lt2>
      <a:accent1>
        <a:srgbClr val="595959"/>
      </a:accent1>
      <a:accent2>
        <a:srgbClr val="6C6EE8"/>
      </a:accent2>
      <a:accent3>
        <a:srgbClr val="595959"/>
      </a:accent3>
      <a:accent4>
        <a:srgbClr val="6C6EE8"/>
      </a:accent4>
      <a:accent5>
        <a:srgbClr val="A6A8F1"/>
      </a:accent5>
      <a:accent6>
        <a:srgbClr val="6C6EE8"/>
      </a:accent6>
      <a:hlink>
        <a:srgbClr val="0000FF"/>
      </a:hlink>
      <a:folHlink>
        <a:srgbClr val="800080"/>
      </a:folHlink>
    </a:clrScheme>
    <a:fontScheme name="自定义 4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21073</TotalTime>
  <Words>1586</Words>
  <Application>Microsoft Office PowerPoint</Application>
  <PresentationFormat>Custom</PresentationFormat>
  <Paragraphs>111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Times New Roman</vt:lpstr>
      <vt:lpstr>Arial</vt:lpstr>
      <vt:lpstr>Rockwell</vt:lpstr>
      <vt:lpstr>字魂59号-创粗黑</vt:lpstr>
      <vt:lpstr>字魂27号-布丁体</vt:lpstr>
      <vt:lpstr>SimSun</vt:lpstr>
      <vt:lpstr>SimSun</vt:lpstr>
      <vt:lpstr>字魂17号-萌趣果冻体</vt:lpstr>
      <vt:lpstr>字魂36号-正文宋楷</vt:lpstr>
      <vt:lpstr>汉标中黑体</vt:lpstr>
      <vt:lpstr>千图网海量PPT模板www.58pic.com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10922</cp:revision>
  <cp:lastPrinted>1601-01-01T00:00:00Z</cp:lastPrinted>
  <dcterms:created xsi:type="dcterms:W3CDTF">2015-07-08T08:22:29Z</dcterms:created>
  <dcterms:modified xsi:type="dcterms:W3CDTF">2024-01-03T11:23:09Z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