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42"/>
  </p:notesMasterIdLst>
  <p:sldIdLst>
    <p:sldId id="444" r:id="rId2"/>
    <p:sldId id="427" r:id="rId3"/>
    <p:sldId id="432" r:id="rId4"/>
    <p:sldId id="429" r:id="rId5"/>
    <p:sldId id="428" r:id="rId6"/>
    <p:sldId id="430" r:id="rId7"/>
    <p:sldId id="258" r:id="rId8"/>
    <p:sldId id="261" r:id="rId9"/>
    <p:sldId id="433" r:id="rId10"/>
    <p:sldId id="257" r:id="rId11"/>
    <p:sldId id="435" r:id="rId12"/>
    <p:sldId id="436" r:id="rId13"/>
    <p:sldId id="437" r:id="rId14"/>
    <p:sldId id="438" r:id="rId15"/>
    <p:sldId id="439" r:id="rId16"/>
    <p:sldId id="440" r:id="rId17"/>
    <p:sldId id="441" r:id="rId18"/>
    <p:sldId id="442" r:id="rId19"/>
    <p:sldId id="265" r:id="rId20"/>
    <p:sldId id="405" r:id="rId21"/>
    <p:sldId id="406" r:id="rId22"/>
    <p:sldId id="407" r:id="rId23"/>
    <p:sldId id="408" r:id="rId24"/>
    <p:sldId id="409" r:id="rId25"/>
    <p:sldId id="410" r:id="rId26"/>
    <p:sldId id="411" r:id="rId27"/>
    <p:sldId id="412" r:id="rId28"/>
    <p:sldId id="413" r:id="rId29"/>
    <p:sldId id="414" r:id="rId30"/>
    <p:sldId id="415" r:id="rId31"/>
    <p:sldId id="416" r:id="rId32"/>
    <p:sldId id="417" r:id="rId33"/>
    <p:sldId id="418" r:id="rId34"/>
    <p:sldId id="419" r:id="rId35"/>
    <p:sldId id="420" r:id="rId36"/>
    <p:sldId id="421" r:id="rId37"/>
    <p:sldId id="422" r:id="rId38"/>
    <p:sldId id="404" r:id="rId39"/>
    <p:sldId id="309" r:id="rId40"/>
    <p:sldId id="290" r:id="rId41"/>
  </p:sldIdLst>
  <p:sldSz cx="9144000" cy="5143500" type="screen16x9"/>
  <p:notesSz cx="6858000" cy="9144000"/>
  <p:embeddedFontLst>
    <p:embeddedFont>
      <p:font typeface="#9Slide04 SFU Belle" charset="0"/>
      <p:regular r:id="rId43"/>
    </p:embeddedFont>
    <p:embeddedFont>
      <p:font typeface="#9Slide03 Arima Madurai Black" charset="0"/>
      <p:bold r:id="rId44"/>
    </p:embeddedFont>
    <p:embeddedFont>
      <p:font typeface="맑은 고딕" charset="-127"/>
      <p:regular r:id="rId45"/>
      <p:bold r:id="rId46"/>
    </p:embeddedFont>
    <p:embeddedFont>
      <p:font typeface="Wingdings 3" pitchFamily="18" charset="2"/>
      <p:regular r:id="rId47"/>
    </p:embeddedFont>
    <p:embeddedFont>
      <p:font typeface="VNI-Brush"/>
      <p:italic r:id="rId48"/>
    </p:embeddedFont>
    <p:embeddedFont>
      <p:font typeface="VNI-Helve-Condense"/>
      <p:regular r:id="rId49"/>
      <p:bold r:id="rId50"/>
      <p:italic r:id="rId51"/>
      <p:boldItalic r:id="rId52"/>
    </p:embeddedFont>
    <p:embeddedFont>
      <p:font typeface="Mali SemiBold" charset="-34"/>
      <p:regular r:id="rId53"/>
      <p:bold r:id="rId54"/>
      <p:italic r:id="rId55"/>
      <p:boldItalic r:id="rId56"/>
    </p:embeddedFont>
    <p:embeddedFont>
      <p:font typeface="Mali Medium" charset="-34"/>
      <p:regular r:id="rId57"/>
      <p:bold r:id="rId58"/>
      <p:italic r:id="rId59"/>
      <p:boldItalic r:id="rId60"/>
    </p:embeddedFont>
    <p:embeddedFont>
      <p:font typeface="Nunito" charset="0"/>
      <p:regular r:id="rId61"/>
      <p:bold r:id="rId62"/>
      <p:italic r:id="rId63"/>
      <p:boldItalic r:id="rId6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559">
          <p15:clr>
            <a:srgbClr val="0000FF"/>
          </p15:clr>
        </p15:guide>
        <p15:guide id="2" orient="horz" pos="1607">
          <p15:clr>
            <a:srgbClr val="0000FF"/>
          </p15:clr>
        </p15:guide>
        <p15:guide id="3" orient="horz" pos="1309">
          <p15:clr>
            <a:srgbClr val="9AA0A6"/>
          </p15:clr>
        </p15:guide>
        <p15:guide id="4" orient="horz" pos="1965">
          <p15:clr>
            <a:srgbClr val="9AA0A6"/>
          </p15:clr>
        </p15:guide>
        <p15:guide id="5" orient="horz" pos="2310">
          <p15:clr>
            <a:srgbClr val="9AA0A6"/>
          </p15:clr>
        </p15:guide>
        <p15:guide id="6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nh Phuong" initials="HP" lastIdx="1" clrIdx="0">
    <p:extLst>
      <p:ext uri="{19B8F6BF-5375-455C-9EA6-DF929625EA0E}">
        <p15:presenceInfo xmlns:p15="http://schemas.microsoft.com/office/powerpoint/2012/main" xmlns="" userId="Hanh Phuo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CC"/>
    <a:srgbClr val="C0E399"/>
    <a:srgbClr val="FFF0B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EE475CE5-CAD8-40CC-8343-720E93DDF69F}">
  <a:tblStyle styleId="{EE475CE5-CAD8-40CC-8343-720E93DDF69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-318" y="-96"/>
      </p:cViewPr>
      <p:guideLst>
        <p:guide orient="horz" pos="559"/>
        <p:guide orient="horz" pos="1607"/>
        <p:guide orient="horz" pos="1309"/>
        <p:guide orient="horz" pos="1965"/>
        <p:guide orient="horz" pos="231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font" Target="fonts/font13.fntdata"/><Relationship Id="rId63" Type="http://schemas.openxmlformats.org/officeDocument/2006/relationships/font" Target="fonts/font21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font" Target="fonts/font16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Relationship Id="rId57" Type="http://schemas.openxmlformats.org/officeDocument/2006/relationships/font" Target="fonts/font15.fntdata"/><Relationship Id="rId61" Type="http://schemas.openxmlformats.org/officeDocument/2006/relationships/font" Target="fonts/font1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font" Target="fonts/font18.fntdata"/><Relationship Id="rId6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font" Target="fonts/font14.fntdata"/><Relationship Id="rId64" Type="http://schemas.openxmlformats.org/officeDocument/2006/relationships/font" Target="fonts/font22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59" Type="http://schemas.openxmlformats.org/officeDocument/2006/relationships/font" Target="fonts/font17.fntdata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2.fntdata"/><Relationship Id="rId62" Type="http://schemas.openxmlformats.org/officeDocument/2006/relationships/font" Target="fonts/font2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96155144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xmlns="" val="37994932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g63da1a4385_0_16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8" name="Google Shape;1088;g63da1a4385_0_16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S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4650665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g63da1a4385_0_16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8" name="Google Shape;1088;g63da1a4385_0_16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S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23453059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g63da1a4385_0_16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8" name="Google Shape;1088;g63da1a4385_0_16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28483711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g63da1a4385_0_16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8" name="Google Shape;1088;g63da1a4385_0_16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29465464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g63da1a4385_0_16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8" name="Google Shape;1088;g63da1a4385_0_16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22720409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xmlns="" val="36605282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g63da1a4385_0_16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8" name="Google Shape;1088;g63da1a4385_0_16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25345289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g63da1a4385_0_16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8" name="Google Shape;1088;g63da1a4385_0_16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21472530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g63da1a4385_0_16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8" name="Google Shape;1088;g63da1a4385_0_16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36460955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g640c982cef_1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9" name="Google Shape;1269;g640c982cef_1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1658452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SG" dirty="0"/>
          </a:p>
          <a:p>
            <a:pPr marL="158750" indent="0">
              <a:buNone/>
            </a:pP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xmlns="" val="40810700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xmlns="" val="19463985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xmlns="" val="14503193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xmlns="" val="22175455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xmlns="" val="16490434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xmlns="" val="15628594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xmlns="" val="13961080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xmlns="" val="38776961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xmlns="" val="32295989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xmlns="" val="21466507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xmlns="" val="3898665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xmlns="" val="47006733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xmlns="" val="39982445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xmlns="" val="336932291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xmlns="" val="22966981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xmlns="" val="24392521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xmlns="" val="169113590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xmlns="" val="148098831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xmlns="" val="115958114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xmlns="" val="327237257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="" xmlns:a16="http://schemas.microsoft.com/office/drawing/2014/main" id="{7BEAB95E-1F60-47FF-A6EE-E68A864FCF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fld id="{6F501F0E-092F-4652-A2F9-73B665D5FDF2}" type="slidenum">
              <a:rPr lang="en-US" altLang="en-US">
                <a:latin typeface="Arial" panose="020B0604020202020204" pitchFamily="34" charset="0"/>
              </a:rPr>
              <a:pPr eaLnBrk="1" hangingPunct="1"/>
              <a:t>38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7651" name="Rectangle 2">
            <a:extLst>
              <a:ext uri="{FF2B5EF4-FFF2-40B4-BE49-F238E27FC236}">
                <a16:creationId xmlns="" xmlns:a16="http://schemas.microsoft.com/office/drawing/2014/main" id="{5B7FE877-78F8-4EE4-A8F3-2E4999494F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7652" name="Rectangle 3">
            <a:extLst>
              <a:ext uri="{FF2B5EF4-FFF2-40B4-BE49-F238E27FC236}">
                <a16:creationId xmlns="" xmlns:a16="http://schemas.microsoft.com/office/drawing/2014/main" id="{92C8F96F-904A-4CE3-B66E-74D22596C5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201781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xmlns="" val="4147800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xmlns="" val="378267687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6" name="Google Shape;2006;g6320de4b7d_0_4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7" name="Google Shape;2007;g6320de4b7d_0_4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/>
              <a:t>: </a:t>
            </a:r>
            <a:r>
              <a:rPr lang="en-SG">
                <a:hlinkClick r:id="rId3"/>
              </a:rPr>
              <a:t>https://www.facebook.com/HankNguyenn</a:t>
            </a:r>
            <a:endParaRPr lang="en-SG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41499082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xmlns="" val="3600970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xmlns="" val="35304581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" name="Google Shape;1095;g72a146daca_0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6" name="Google Shape;1096;g72a146daca_0_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S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36794994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xmlns="" val="11918885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xmlns="" val="3334376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6"/>
          <p:cNvSpPr txBox="1">
            <a:spLocks noGrp="1"/>
          </p:cNvSpPr>
          <p:nvPr>
            <p:ph type="title"/>
          </p:nvPr>
        </p:nvSpPr>
        <p:spPr>
          <a:xfrm>
            <a:off x="466725" y="355650"/>
            <a:ext cx="8210700" cy="6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>
            <a:endParaRPr/>
          </a:p>
        </p:txBody>
      </p:sp>
      <p:grpSp>
        <p:nvGrpSpPr>
          <p:cNvPr id="146" name="Google Shape;146;p6"/>
          <p:cNvGrpSpPr/>
          <p:nvPr/>
        </p:nvGrpSpPr>
        <p:grpSpPr>
          <a:xfrm>
            <a:off x="7171875" y="-754675"/>
            <a:ext cx="2488775" cy="2351300"/>
            <a:chOff x="7171875" y="-754675"/>
            <a:chExt cx="2488775" cy="2351300"/>
          </a:xfrm>
        </p:grpSpPr>
        <p:sp>
          <p:nvSpPr>
            <p:cNvPr id="147" name="Google Shape;147;p6"/>
            <p:cNvSpPr/>
            <p:nvPr/>
          </p:nvSpPr>
          <p:spPr>
            <a:xfrm>
              <a:off x="7171875" y="-7512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48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7" y="26348"/>
                  </a:lnTo>
                  <a:lnTo>
                    <a:pt x="30885" y="8523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6"/>
            <p:cNvSpPr/>
            <p:nvPr/>
          </p:nvSpPr>
          <p:spPr>
            <a:xfrm>
              <a:off x="8014450" y="-752950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0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6"/>
            <p:cNvSpPr/>
            <p:nvPr/>
          </p:nvSpPr>
          <p:spPr>
            <a:xfrm>
              <a:off x="8857025" y="-75467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75" y="35674"/>
                  </a:lnTo>
                  <a:lnTo>
                    <a:pt x="31366" y="26326"/>
                  </a:lnTo>
                  <a:lnTo>
                    <a:pt x="30907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6"/>
            <p:cNvSpPr/>
            <p:nvPr/>
          </p:nvSpPr>
          <p:spPr>
            <a:xfrm>
              <a:off x="7607200" y="-21500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6"/>
            <p:cNvSpPr/>
            <p:nvPr/>
          </p:nvSpPr>
          <p:spPr>
            <a:xfrm>
              <a:off x="8450350" y="-2322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73"/>
                  </a:lnTo>
                  <a:lnTo>
                    <a:pt x="16152" y="35673"/>
                  </a:lnTo>
                  <a:lnTo>
                    <a:pt x="31366" y="26325"/>
                  </a:lnTo>
                  <a:lnTo>
                    <a:pt x="30884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6"/>
            <p:cNvSpPr/>
            <p:nvPr/>
          </p:nvSpPr>
          <p:spPr>
            <a:xfrm>
              <a:off x="8876500" y="70477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4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" name="Google Shape;153;p6"/>
          <p:cNvGrpSpPr/>
          <p:nvPr/>
        </p:nvGrpSpPr>
        <p:grpSpPr>
          <a:xfrm>
            <a:off x="-502900" y="4546950"/>
            <a:ext cx="1626750" cy="893550"/>
            <a:chOff x="257575" y="2772725"/>
            <a:chExt cx="1626750" cy="893550"/>
          </a:xfrm>
        </p:grpSpPr>
        <p:sp>
          <p:nvSpPr>
            <p:cNvPr id="154" name="Google Shape;154;p6"/>
            <p:cNvSpPr/>
            <p:nvPr/>
          </p:nvSpPr>
          <p:spPr>
            <a:xfrm>
              <a:off x="257575" y="27744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1"/>
                  </a:moveTo>
                  <a:lnTo>
                    <a:pt x="1" y="9349"/>
                  </a:lnTo>
                  <a:lnTo>
                    <a:pt x="482" y="27174"/>
                  </a:lnTo>
                  <a:lnTo>
                    <a:pt x="16153" y="35674"/>
                  </a:lnTo>
                  <a:lnTo>
                    <a:pt x="31367" y="26349"/>
                  </a:lnTo>
                  <a:lnTo>
                    <a:pt x="30885" y="8524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6"/>
            <p:cNvSpPr/>
            <p:nvPr/>
          </p:nvSpPr>
          <p:spPr>
            <a:xfrm>
              <a:off x="1100150" y="2772725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1DE6E9C3-53FA-4F9A-A8C7-9C0EE924DD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2EEA1F7E-CA3E-458A-81B8-DF45B558DC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FC8994DD-2A90-4409-A853-56BE44C83D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470038-5EFF-4D9F-8C3F-74C1650A1D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8788659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2604" y="0"/>
            <a:ext cx="158417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pic>
        <p:nvPicPr>
          <p:cNvPr id="3074" name="Picture 2" descr="E:\002-KIMS BUSINESS\007-02-Fullslidesppt-Contents\20161228\02-edu\bulb-item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9484" y="938231"/>
            <a:ext cx="1584176" cy="351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0000"/>
          <a:stretch/>
        </p:blipFill>
        <p:spPr bwMode="auto">
          <a:xfrm>
            <a:off x="789485" y="938231"/>
            <a:ext cx="792088" cy="351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2681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7"/>
          <p:cNvSpPr txBox="1">
            <a:spLocks noGrp="1"/>
          </p:cNvSpPr>
          <p:nvPr>
            <p:ph type="subTitle" idx="1"/>
          </p:nvPr>
        </p:nvSpPr>
        <p:spPr>
          <a:xfrm flipH="1">
            <a:off x="1314650" y="1169400"/>
            <a:ext cx="6515100" cy="32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 sz="1200"/>
            </a:lvl9pPr>
          </a:lstStyle>
          <a:p>
            <a:endParaRPr/>
          </a:p>
        </p:txBody>
      </p:sp>
      <p:sp>
        <p:nvSpPr>
          <p:cNvPr id="158" name="Google Shape;158;p7"/>
          <p:cNvSpPr txBox="1">
            <a:spLocks noGrp="1"/>
          </p:cNvSpPr>
          <p:nvPr>
            <p:ph type="title"/>
          </p:nvPr>
        </p:nvSpPr>
        <p:spPr>
          <a:xfrm>
            <a:off x="466725" y="355650"/>
            <a:ext cx="8210700" cy="6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>
            <a:endParaRPr/>
          </a:p>
        </p:txBody>
      </p:sp>
      <p:grpSp>
        <p:nvGrpSpPr>
          <p:cNvPr id="159" name="Google Shape;159;p7"/>
          <p:cNvGrpSpPr/>
          <p:nvPr/>
        </p:nvGrpSpPr>
        <p:grpSpPr>
          <a:xfrm>
            <a:off x="8544911" y="233729"/>
            <a:ext cx="989634" cy="1280992"/>
            <a:chOff x="683750" y="2772725"/>
            <a:chExt cx="1200575" cy="1622125"/>
          </a:xfrm>
        </p:grpSpPr>
        <p:sp>
          <p:nvSpPr>
            <p:cNvPr id="160" name="Google Shape;160;p7"/>
            <p:cNvSpPr/>
            <p:nvPr/>
          </p:nvSpPr>
          <p:spPr>
            <a:xfrm>
              <a:off x="683750" y="3503025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75" y="35673"/>
                  </a:lnTo>
                  <a:lnTo>
                    <a:pt x="31366" y="26325"/>
                  </a:lnTo>
                  <a:lnTo>
                    <a:pt x="30907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7"/>
            <p:cNvSpPr/>
            <p:nvPr/>
          </p:nvSpPr>
          <p:spPr>
            <a:xfrm>
              <a:off x="1100150" y="2772725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" name="Google Shape;162;p7"/>
          <p:cNvGrpSpPr/>
          <p:nvPr/>
        </p:nvGrpSpPr>
        <p:grpSpPr>
          <a:xfrm>
            <a:off x="7658163" y="4192494"/>
            <a:ext cx="1065870" cy="1379780"/>
            <a:chOff x="683750" y="2772725"/>
            <a:chExt cx="1200575" cy="1622125"/>
          </a:xfrm>
        </p:grpSpPr>
        <p:sp>
          <p:nvSpPr>
            <p:cNvPr id="163" name="Google Shape;163;p7"/>
            <p:cNvSpPr/>
            <p:nvPr/>
          </p:nvSpPr>
          <p:spPr>
            <a:xfrm>
              <a:off x="683750" y="3503025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75" y="35673"/>
                  </a:lnTo>
                  <a:lnTo>
                    <a:pt x="31366" y="26325"/>
                  </a:lnTo>
                  <a:lnTo>
                    <a:pt x="30907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7"/>
            <p:cNvSpPr/>
            <p:nvPr/>
          </p:nvSpPr>
          <p:spPr>
            <a:xfrm>
              <a:off x="1100150" y="2772725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7"/>
          <p:cNvSpPr/>
          <p:nvPr/>
        </p:nvSpPr>
        <p:spPr>
          <a:xfrm>
            <a:off x="-309264" y="2990776"/>
            <a:ext cx="696191" cy="758586"/>
          </a:xfrm>
          <a:custGeom>
            <a:avLst/>
            <a:gdLst/>
            <a:ahLst/>
            <a:cxnLst/>
            <a:rect l="l" t="t" r="r" b="b"/>
            <a:pathLst>
              <a:path w="31367" h="35673" extrusionOk="0">
                <a:moveTo>
                  <a:pt x="15214" y="0"/>
                </a:moveTo>
                <a:lnTo>
                  <a:pt x="1" y="9325"/>
                </a:lnTo>
                <a:lnTo>
                  <a:pt x="482" y="27173"/>
                </a:lnTo>
                <a:lnTo>
                  <a:pt x="16153" y="35673"/>
                </a:lnTo>
                <a:lnTo>
                  <a:pt x="31366" y="26348"/>
                </a:lnTo>
                <a:lnTo>
                  <a:pt x="30885" y="8500"/>
                </a:lnTo>
                <a:lnTo>
                  <a:pt x="15214" y="0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6" name="Google Shape;166;p7"/>
          <p:cNvGrpSpPr/>
          <p:nvPr/>
        </p:nvGrpSpPr>
        <p:grpSpPr>
          <a:xfrm>
            <a:off x="-477280" y="-377857"/>
            <a:ext cx="1356757" cy="1280980"/>
            <a:chOff x="-398590" y="-303568"/>
            <a:chExt cx="1199397" cy="1132408"/>
          </a:xfrm>
        </p:grpSpPr>
        <p:sp>
          <p:nvSpPr>
            <p:cNvPr id="167" name="Google Shape;167;p7"/>
            <p:cNvSpPr/>
            <p:nvPr/>
          </p:nvSpPr>
          <p:spPr>
            <a:xfrm>
              <a:off x="229378" y="206257"/>
              <a:ext cx="571428" cy="622583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8" name="Google Shape;168;p7"/>
            <p:cNvGrpSpPr/>
            <p:nvPr/>
          </p:nvGrpSpPr>
          <p:grpSpPr>
            <a:xfrm>
              <a:off x="-398590" y="-303568"/>
              <a:ext cx="874859" cy="1132405"/>
              <a:chOff x="683750" y="2772725"/>
              <a:chExt cx="1200575" cy="1622125"/>
            </a:xfrm>
          </p:grpSpPr>
          <p:sp>
            <p:nvSpPr>
              <p:cNvPr id="169" name="Google Shape;169;p7"/>
              <p:cNvSpPr/>
              <p:nvPr/>
            </p:nvSpPr>
            <p:spPr>
              <a:xfrm>
                <a:off x="683750" y="3503025"/>
                <a:ext cx="784150" cy="891825"/>
              </a:xfrm>
              <a:custGeom>
                <a:avLst/>
                <a:gdLst/>
                <a:ahLst/>
                <a:cxnLst/>
                <a:rect l="l" t="t" r="r" b="b"/>
                <a:pathLst>
                  <a:path w="31366" h="35673" extrusionOk="0">
                    <a:moveTo>
                      <a:pt x="15213" y="0"/>
                    </a:moveTo>
                    <a:lnTo>
                      <a:pt x="0" y="9325"/>
                    </a:lnTo>
                    <a:lnTo>
                      <a:pt x="481" y="27150"/>
                    </a:lnTo>
                    <a:lnTo>
                      <a:pt x="16175" y="35673"/>
                    </a:lnTo>
                    <a:lnTo>
                      <a:pt x="31366" y="26325"/>
                    </a:lnTo>
                    <a:lnTo>
                      <a:pt x="30907" y="8500"/>
                    </a:lnTo>
                    <a:lnTo>
                      <a:pt x="15213" y="0"/>
                    </a:lnTo>
                    <a:close/>
                  </a:path>
                </a:pathLst>
              </a:custGeom>
              <a:solidFill>
                <a:srgbClr val="FFDB45">
                  <a:alpha val="536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7"/>
              <p:cNvSpPr/>
              <p:nvPr/>
            </p:nvSpPr>
            <p:spPr>
              <a:xfrm>
                <a:off x="1100150" y="2772725"/>
                <a:ext cx="784175" cy="891825"/>
              </a:xfrm>
              <a:custGeom>
                <a:avLst/>
                <a:gdLst/>
                <a:ahLst/>
                <a:cxnLst/>
                <a:rect l="l" t="t" r="r" b="b"/>
                <a:pathLst>
                  <a:path w="31367" h="35673" extrusionOk="0">
                    <a:moveTo>
                      <a:pt x="15214" y="0"/>
                    </a:moveTo>
                    <a:lnTo>
                      <a:pt x="1" y="9325"/>
                    </a:lnTo>
                    <a:lnTo>
                      <a:pt x="482" y="27173"/>
                    </a:lnTo>
                    <a:lnTo>
                      <a:pt x="16153" y="35673"/>
                    </a:lnTo>
                    <a:lnTo>
                      <a:pt x="31366" y="26348"/>
                    </a:lnTo>
                    <a:lnTo>
                      <a:pt x="30885" y="8500"/>
                    </a:lnTo>
                    <a:lnTo>
                      <a:pt x="15214" y="0"/>
                    </a:lnTo>
                    <a:close/>
                  </a:path>
                </a:pathLst>
              </a:custGeom>
              <a:solidFill>
                <a:srgbClr val="FFDB45">
                  <a:alpha val="536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0"/>
          <p:cNvSpPr txBox="1">
            <a:spLocks noGrp="1"/>
          </p:cNvSpPr>
          <p:nvPr>
            <p:ph type="ctrTitle"/>
          </p:nvPr>
        </p:nvSpPr>
        <p:spPr>
          <a:xfrm flipH="1">
            <a:off x="4533900" y="1422200"/>
            <a:ext cx="3890100" cy="12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25" name="Google Shape;225;p10"/>
          <p:cNvSpPr txBox="1">
            <a:spLocks noGrp="1"/>
          </p:cNvSpPr>
          <p:nvPr>
            <p:ph type="subTitle" idx="1"/>
          </p:nvPr>
        </p:nvSpPr>
        <p:spPr>
          <a:xfrm flipH="1">
            <a:off x="5417975" y="2880400"/>
            <a:ext cx="29565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grpSp>
        <p:nvGrpSpPr>
          <p:cNvPr id="226" name="Google Shape;226;p10"/>
          <p:cNvGrpSpPr/>
          <p:nvPr/>
        </p:nvGrpSpPr>
        <p:grpSpPr>
          <a:xfrm>
            <a:off x="8424011" y="217929"/>
            <a:ext cx="989634" cy="1280992"/>
            <a:chOff x="683750" y="2772725"/>
            <a:chExt cx="1200575" cy="1622125"/>
          </a:xfrm>
        </p:grpSpPr>
        <p:sp>
          <p:nvSpPr>
            <p:cNvPr id="227" name="Google Shape;227;p10"/>
            <p:cNvSpPr/>
            <p:nvPr/>
          </p:nvSpPr>
          <p:spPr>
            <a:xfrm>
              <a:off x="683750" y="3503025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75" y="35673"/>
                  </a:lnTo>
                  <a:lnTo>
                    <a:pt x="31366" y="26325"/>
                  </a:lnTo>
                  <a:lnTo>
                    <a:pt x="30907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10"/>
            <p:cNvSpPr/>
            <p:nvPr/>
          </p:nvSpPr>
          <p:spPr>
            <a:xfrm>
              <a:off x="1100150" y="2772725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5"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4"/>
          <p:cNvSpPr txBox="1">
            <a:spLocks noGrp="1"/>
          </p:cNvSpPr>
          <p:nvPr>
            <p:ph type="title"/>
          </p:nvPr>
        </p:nvSpPr>
        <p:spPr>
          <a:xfrm>
            <a:off x="466725" y="355650"/>
            <a:ext cx="8210700" cy="6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>
            <a:endParaRPr/>
          </a:p>
        </p:txBody>
      </p:sp>
      <p:grpSp>
        <p:nvGrpSpPr>
          <p:cNvPr id="317" name="Google Shape;317;p14"/>
          <p:cNvGrpSpPr/>
          <p:nvPr/>
        </p:nvGrpSpPr>
        <p:grpSpPr>
          <a:xfrm rot="10800000">
            <a:off x="7198813" y="4094575"/>
            <a:ext cx="1626725" cy="1622150"/>
            <a:chOff x="4452075" y="1303525"/>
            <a:chExt cx="1626725" cy="1622150"/>
          </a:xfrm>
        </p:grpSpPr>
        <p:sp>
          <p:nvSpPr>
            <p:cNvPr id="318" name="Google Shape;318;p14"/>
            <p:cNvSpPr/>
            <p:nvPr/>
          </p:nvSpPr>
          <p:spPr>
            <a:xfrm>
              <a:off x="4452075" y="1305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14"/>
            <p:cNvSpPr/>
            <p:nvPr/>
          </p:nvSpPr>
          <p:spPr>
            <a:xfrm>
              <a:off x="4878800" y="2033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4"/>
            <p:cNvSpPr/>
            <p:nvPr/>
          </p:nvSpPr>
          <p:spPr>
            <a:xfrm>
              <a:off x="5294650" y="130352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9"/>
                  </a:lnTo>
                  <a:lnTo>
                    <a:pt x="481" y="27173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908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1" name="Google Shape;321;p14"/>
          <p:cNvGrpSpPr/>
          <p:nvPr/>
        </p:nvGrpSpPr>
        <p:grpSpPr>
          <a:xfrm flipH="1">
            <a:off x="-695775" y="-754675"/>
            <a:ext cx="2905200" cy="2351300"/>
            <a:chOff x="7171875" y="-754675"/>
            <a:chExt cx="2905200" cy="2351300"/>
          </a:xfrm>
        </p:grpSpPr>
        <p:sp>
          <p:nvSpPr>
            <p:cNvPr id="322" name="Google Shape;322;p14"/>
            <p:cNvSpPr/>
            <p:nvPr/>
          </p:nvSpPr>
          <p:spPr>
            <a:xfrm>
              <a:off x="7171875" y="-7512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48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7" y="26348"/>
                  </a:lnTo>
                  <a:lnTo>
                    <a:pt x="30885" y="8523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14"/>
            <p:cNvSpPr/>
            <p:nvPr/>
          </p:nvSpPr>
          <p:spPr>
            <a:xfrm>
              <a:off x="8857025" y="-75467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75" y="35674"/>
                  </a:lnTo>
                  <a:lnTo>
                    <a:pt x="31366" y="26326"/>
                  </a:lnTo>
                  <a:lnTo>
                    <a:pt x="30907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4"/>
            <p:cNvSpPr/>
            <p:nvPr/>
          </p:nvSpPr>
          <p:spPr>
            <a:xfrm>
              <a:off x="8450350" y="-2322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73"/>
                  </a:lnTo>
                  <a:lnTo>
                    <a:pt x="16152" y="35673"/>
                  </a:lnTo>
                  <a:lnTo>
                    <a:pt x="31366" y="26325"/>
                  </a:lnTo>
                  <a:lnTo>
                    <a:pt x="30884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4"/>
            <p:cNvSpPr/>
            <p:nvPr/>
          </p:nvSpPr>
          <p:spPr>
            <a:xfrm>
              <a:off x="8876500" y="70477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4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4"/>
            <p:cNvSpPr/>
            <p:nvPr/>
          </p:nvSpPr>
          <p:spPr>
            <a:xfrm>
              <a:off x="9292900" y="-24950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SECTION_TITLE_AND_DESCRIPTION_1"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28"/>
          <p:cNvSpPr txBox="1">
            <a:spLocks noGrp="1"/>
          </p:cNvSpPr>
          <p:nvPr>
            <p:ph type="subTitle" idx="1"/>
          </p:nvPr>
        </p:nvSpPr>
        <p:spPr>
          <a:xfrm>
            <a:off x="2623950" y="1611213"/>
            <a:ext cx="3896100" cy="14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22" name="Google Shape;722;p28"/>
          <p:cNvSpPr txBox="1">
            <a:spLocks noGrp="1"/>
          </p:cNvSpPr>
          <p:nvPr>
            <p:ph type="title"/>
          </p:nvPr>
        </p:nvSpPr>
        <p:spPr>
          <a:xfrm>
            <a:off x="2236950" y="628813"/>
            <a:ext cx="4670100" cy="93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7200"/>
            </a:lvl9pPr>
          </a:lstStyle>
          <a:p>
            <a:endParaRPr/>
          </a:p>
        </p:txBody>
      </p:sp>
      <p:sp>
        <p:nvSpPr>
          <p:cNvPr id="723" name="Google Shape;723;p28"/>
          <p:cNvSpPr/>
          <p:nvPr/>
        </p:nvSpPr>
        <p:spPr>
          <a:xfrm>
            <a:off x="-682275" y="3846150"/>
            <a:ext cx="784175" cy="891850"/>
          </a:xfrm>
          <a:custGeom>
            <a:avLst/>
            <a:gdLst/>
            <a:ahLst/>
            <a:cxnLst/>
            <a:rect l="l" t="t" r="r" b="b"/>
            <a:pathLst>
              <a:path w="31367" h="35674" extrusionOk="0">
                <a:moveTo>
                  <a:pt x="15191" y="1"/>
                </a:moveTo>
                <a:lnTo>
                  <a:pt x="1" y="9325"/>
                </a:lnTo>
                <a:lnTo>
                  <a:pt x="459" y="27173"/>
                </a:lnTo>
                <a:lnTo>
                  <a:pt x="16153" y="35673"/>
                </a:lnTo>
                <a:lnTo>
                  <a:pt x="31366" y="26349"/>
                </a:lnTo>
                <a:lnTo>
                  <a:pt x="30885" y="8501"/>
                </a:lnTo>
                <a:lnTo>
                  <a:pt x="15191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28"/>
          <p:cNvSpPr/>
          <p:nvPr/>
        </p:nvSpPr>
        <p:spPr>
          <a:xfrm>
            <a:off x="160300" y="3844425"/>
            <a:ext cx="784150" cy="891275"/>
          </a:xfrm>
          <a:custGeom>
            <a:avLst/>
            <a:gdLst/>
            <a:ahLst/>
            <a:cxnLst/>
            <a:rect l="l" t="t" r="r" b="b"/>
            <a:pathLst>
              <a:path w="31366" h="35651" extrusionOk="0">
                <a:moveTo>
                  <a:pt x="15213" y="1"/>
                </a:moveTo>
                <a:lnTo>
                  <a:pt x="0" y="9326"/>
                </a:lnTo>
                <a:lnTo>
                  <a:pt x="481" y="27151"/>
                </a:lnTo>
                <a:lnTo>
                  <a:pt x="16153" y="35651"/>
                </a:lnTo>
                <a:lnTo>
                  <a:pt x="31366" y="26326"/>
                </a:lnTo>
                <a:lnTo>
                  <a:pt x="30885" y="8501"/>
                </a:lnTo>
                <a:lnTo>
                  <a:pt x="15213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28"/>
          <p:cNvSpPr/>
          <p:nvPr/>
        </p:nvSpPr>
        <p:spPr>
          <a:xfrm>
            <a:off x="1002850" y="3842150"/>
            <a:ext cx="784175" cy="891850"/>
          </a:xfrm>
          <a:custGeom>
            <a:avLst/>
            <a:gdLst/>
            <a:ahLst/>
            <a:cxnLst/>
            <a:rect l="l" t="t" r="r" b="b"/>
            <a:pathLst>
              <a:path w="31367" h="35674" extrusionOk="0">
                <a:moveTo>
                  <a:pt x="15214" y="0"/>
                </a:moveTo>
                <a:lnTo>
                  <a:pt x="1" y="9348"/>
                </a:lnTo>
                <a:lnTo>
                  <a:pt x="482" y="27173"/>
                </a:lnTo>
                <a:lnTo>
                  <a:pt x="16176" y="35673"/>
                </a:lnTo>
                <a:lnTo>
                  <a:pt x="31366" y="26348"/>
                </a:lnTo>
                <a:lnTo>
                  <a:pt x="30908" y="8523"/>
                </a:lnTo>
                <a:lnTo>
                  <a:pt x="15214" y="0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" name="Google Shape;726;p28"/>
          <p:cNvSpPr/>
          <p:nvPr/>
        </p:nvSpPr>
        <p:spPr>
          <a:xfrm>
            <a:off x="-246950" y="4575875"/>
            <a:ext cx="784150" cy="891850"/>
          </a:xfrm>
          <a:custGeom>
            <a:avLst/>
            <a:gdLst/>
            <a:ahLst/>
            <a:cxnLst/>
            <a:rect l="l" t="t" r="r" b="b"/>
            <a:pathLst>
              <a:path w="31366" h="35674" extrusionOk="0">
                <a:moveTo>
                  <a:pt x="15213" y="1"/>
                </a:moveTo>
                <a:lnTo>
                  <a:pt x="0" y="9325"/>
                </a:lnTo>
                <a:lnTo>
                  <a:pt x="481" y="27150"/>
                </a:lnTo>
                <a:lnTo>
                  <a:pt x="16153" y="35673"/>
                </a:lnTo>
                <a:lnTo>
                  <a:pt x="31366" y="26326"/>
                </a:lnTo>
                <a:lnTo>
                  <a:pt x="30885" y="8501"/>
                </a:lnTo>
                <a:lnTo>
                  <a:pt x="15213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p28"/>
          <p:cNvSpPr/>
          <p:nvPr/>
        </p:nvSpPr>
        <p:spPr>
          <a:xfrm>
            <a:off x="596175" y="4574150"/>
            <a:ext cx="784175" cy="891275"/>
          </a:xfrm>
          <a:custGeom>
            <a:avLst/>
            <a:gdLst/>
            <a:ahLst/>
            <a:cxnLst/>
            <a:rect l="l" t="t" r="r" b="b"/>
            <a:pathLst>
              <a:path w="31367" h="35651" extrusionOk="0">
                <a:moveTo>
                  <a:pt x="15191" y="1"/>
                </a:moveTo>
                <a:lnTo>
                  <a:pt x="1" y="9326"/>
                </a:lnTo>
                <a:lnTo>
                  <a:pt x="459" y="27151"/>
                </a:lnTo>
                <a:lnTo>
                  <a:pt x="16153" y="35651"/>
                </a:lnTo>
                <a:lnTo>
                  <a:pt x="31366" y="26326"/>
                </a:lnTo>
                <a:lnTo>
                  <a:pt x="30885" y="8501"/>
                </a:lnTo>
                <a:lnTo>
                  <a:pt x="15191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8" name="Google Shape;728;p28"/>
          <p:cNvSpPr/>
          <p:nvPr/>
        </p:nvSpPr>
        <p:spPr>
          <a:xfrm>
            <a:off x="-710850" y="2360250"/>
            <a:ext cx="784175" cy="891850"/>
          </a:xfrm>
          <a:custGeom>
            <a:avLst/>
            <a:gdLst/>
            <a:ahLst/>
            <a:cxnLst/>
            <a:rect l="l" t="t" r="r" b="b"/>
            <a:pathLst>
              <a:path w="31367" h="35674" extrusionOk="0">
                <a:moveTo>
                  <a:pt x="15191" y="1"/>
                </a:moveTo>
                <a:lnTo>
                  <a:pt x="1" y="9325"/>
                </a:lnTo>
                <a:lnTo>
                  <a:pt x="459" y="27173"/>
                </a:lnTo>
                <a:lnTo>
                  <a:pt x="16153" y="35673"/>
                </a:lnTo>
                <a:lnTo>
                  <a:pt x="31366" y="26349"/>
                </a:lnTo>
                <a:lnTo>
                  <a:pt x="30885" y="8501"/>
                </a:lnTo>
                <a:lnTo>
                  <a:pt x="15191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729;p28"/>
          <p:cNvSpPr/>
          <p:nvPr/>
        </p:nvSpPr>
        <p:spPr>
          <a:xfrm>
            <a:off x="131725" y="2358525"/>
            <a:ext cx="784150" cy="891275"/>
          </a:xfrm>
          <a:custGeom>
            <a:avLst/>
            <a:gdLst/>
            <a:ahLst/>
            <a:cxnLst/>
            <a:rect l="l" t="t" r="r" b="b"/>
            <a:pathLst>
              <a:path w="31366" h="35651" extrusionOk="0">
                <a:moveTo>
                  <a:pt x="15213" y="1"/>
                </a:moveTo>
                <a:lnTo>
                  <a:pt x="0" y="9326"/>
                </a:lnTo>
                <a:lnTo>
                  <a:pt x="481" y="27151"/>
                </a:lnTo>
                <a:lnTo>
                  <a:pt x="16153" y="35651"/>
                </a:lnTo>
                <a:lnTo>
                  <a:pt x="31366" y="26326"/>
                </a:lnTo>
                <a:lnTo>
                  <a:pt x="30885" y="8501"/>
                </a:lnTo>
                <a:lnTo>
                  <a:pt x="15213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28"/>
          <p:cNvSpPr/>
          <p:nvPr/>
        </p:nvSpPr>
        <p:spPr>
          <a:xfrm>
            <a:off x="974275" y="2356250"/>
            <a:ext cx="784175" cy="891850"/>
          </a:xfrm>
          <a:custGeom>
            <a:avLst/>
            <a:gdLst/>
            <a:ahLst/>
            <a:cxnLst/>
            <a:rect l="l" t="t" r="r" b="b"/>
            <a:pathLst>
              <a:path w="31367" h="35674" extrusionOk="0">
                <a:moveTo>
                  <a:pt x="15214" y="0"/>
                </a:moveTo>
                <a:lnTo>
                  <a:pt x="1" y="9348"/>
                </a:lnTo>
                <a:lnTo>
                  <a:pt x="482" y="27173"/>
                </a:lnTo>
                <a:lnTo>
                  <a:pt x="16176" y="35673"/>
                </a:lnTo>
                <a:lnTo>
                  <a:pt x="31366" y="26348"/>
                </a:lnTo>
                <a:lnTo>
                  <a:pt x="30908" y="8523"/>
                </a:lnTo>
                <a:lnTo>
                  <a:pt x="15214" y="0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28"/>
          <p:cNvSpPr/>
          <p:nvPr/>
        </p:nvSpPr>
        <p:spPr>
          <a:xfrm>
            <a:off x="-1118100" y="3091700"/>
            <a:ext cx="784175" cy="891850"/>
          </a:xfrm>
          <a:custGeom>
            <a:avLst/>
            <a:gdLst/>
            <a:ahLst/>
            <a:cxnLst/>
            <a:rect l="l" t="t" r="r" b="b"/>
            <a:pathLst>
              <a:path w="31367" h="35674" extrusionOk="0">
                <a:moveTo>
                  <a:pt x="15191" y="0"/>
                </a:moveTo>
                <a:lnTo>
                  <a:pt x="1" y="9325"/>
                </a:lnTo>
                <a:lnTo>
                  <a:pt x="459" y="27173"/>
                </a:lnTo>
                <a:lnTo>
                  <a:pt x="16153" y="35673"/>
                </a:lnTo>
                <a:lnTo>
                  <a:pt x="31366" y="26348"/>
                </a:lnTo>
                <a:lnTo>
                  <a:pt x="30885" y="8500"/>
                </a:lnTo>
                <a:lnTo>
                  <a:pt x="15191" y="0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28"/>
          <p:cNvSpPr/>
          <p:nvPr/>
        </p:nvSpPr>
        <p:spPr>
          <a:xfrm>
            <a:off x="-275525" y="3089975"/>
            <a:ext cx="784150" cy="891850"/>
          </a:xfrm>
          <a:custGeom>
            <a:avLst/>
            <a:gdLst/>
            <a:ahLst/>
            <a:cxnLst/>
            <a:rect l="l" t="t" r="r" b="b"/>
            <a:pathLst>
              <a:path w="31366" h="35674" extrusionOk="0">
                <a:moveTo>
                  <a:pt x="15213" y="1"/>
                </a:moveTo>
                <a:lnTo>
                  <a:pt x="0" y="9325"/>
                </a:lnTo>
                <a:lnTo>
                  <a:pt x="481" y="27150"/>
                </a:lnTo>
                <a:lnTo>
                  <a:pt x="16153" y="35673"/>
                </a:lnTo>
                <a:lnTo>
                  <a:pt x="31366" y="26326"/>
                </a:lnTo>
                <a:lnTo>
                  <a:pt x="30885" y="8501"/>
                </a:lnTo>
                <a:lnTo>
                  <a:pt x="15213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28"/>
          <p:cNvSpPr/>
          <p:nvPr/>
        </p:nvSpPr>
        <p:spPr>
          <a:xfrm>
            <a:off x="-710850" y="883875"/>
            <a:ext cx="784175" cy="891850"/>
          </a:xfrm>
          <a:custGeom>
            <a:avLst/>
            <a:gdLst/>
            <a:ahLst/>
            <a:cxnLst/>
            <a:rect l="l" t="t" r="r" b="b"/>
            <a:pathLst>
              <a:path w="31367" h="35674" extrusionOk="0">
                <a:moveTo>
                  <a:pt x="15191" y="1"/>
                </a:moveTo>
                <a:lnTo>
                  <a:pt x="1" y="9325"/>
                </a:lnTo>
                <a:lnTo>
                  <a:pt x="459" y="27173"/>
                </a:lnTo>
                <a:lnTo>
                  <a:pt x="16153" y="35673"/>
                </a:lnTo>
                <a:lnTo>
                  <a:pt x="31366" y="26349"/>
                </a:lnTo>
                <a:lnTo>
                  <a:pt x="30885" y="8501"/>
                </a:lnTo>
                <a:lnTo>
                  <a:pt x="15191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28"/>
          <p:cNvSpPr/>
          <p:nvPr/>
        </p:nvSpPr>
        <p:spPr>
          <a:xfrm>
            <a:off x="131725" y="882150"/>
            <a:ext cx="784150" cy="891275"/>
          </a:xfrm>
          <a:custGeom>
            <a:avLst/>
            <a:gdLst/>
            <a:ahLst/>
            <a:cxnLst/>
            <a:rect l="l" t="t" r="r" b="b"/>
            <a:pathLst>
              <a:path w="31366" h="35651" extrusionOk="0">
                <a:moveTo>
                  <a:pt x="15213" y="1"/>
                </a:moveTo>
                <a:lnTo>
                  <a:pt x="0" y="9326"/>
                </a:lnTo>
                <a:lnTo>
                  <a:pt x="481" y="27151"/>
                </a:lnTo>
                <a:lnTo>
                  <a:pt x="16153" y="35651"/>
                </a:lnTo>
                <a:lnTo>
                  <a:pt x="31366" y="26326"/>
                </a:lnTo>
                <a:lnTo>
                  <a:pt x="30885" y="8501"/>
                </a:lnTo>
                <a:lnTo>
                  <a:pt x="15213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5" name="Google Shape;735;p28"/>
          <p:cNvSpPr/>
          <p:nvPr/>
        </p:nvSpPr>
        <p:spPr>
          <a:xfrm>
            <a:off x="974275" y="879875"/>
            <a:ext cx="784175" cy="891850"/>
          </a:xfrm>
          <a:custGeom>
            <a:avLst/>
            <a:gdLst/>
            <a:ahLst/>
            <a:cxnLst/>
            <a:rect l="l" t="t" r="r" b="b"/>
            <a:pathLst>
              <a:path w="31367" h="35674" extrusionOk="0">
                <a:moveTo>
                  <a:pt x="15214" y="0"/>
                </a:moveTo>
                <a:lnTo>
                  <a:pt x="1" y="9348"/>
                </a:lnTo>
                <a:lnTo>
                  <a:pt x="482" y="27173"/>
                </a:lnTo>
                <a:lnTo>
                  <a:pt x="16176" y="35673"/>
                </a:lnTo>
                <a:lnTo>
                  <a:pt x="31366" y="26348"/>
                </a:lnTo>
                <a:lnTo>
                  <a:pt x="30908" y="8523"/>
                </a:lnTo>
                <a:lnTo>
                  <a:pt x="15214" y="0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" name="Google Shape;736;p28"/>
          <p:cNvSpPr/>
          <p:nvPr/>
        </p:nvSpPr>
        <p:spPr>
          <a:xfrm>
            <a:off x="-1118100" y="1615325"/>
            <a:ext cx="784175" cy="891850"/>
          </a:xfrm>
          <a:custGeom>
            <a:avLst/>
            <a:gdLst/>
            <a:ahLst/>
            <a:cxnLst/>
            <a:rect l="l" t="t" r="r" b="b"/>
            <a:pathLst>
              <a:path w="31367" h="35674" extrusionOk="0">
                <a:moveTo>
                  <a:pt x="15191" y="0"/>
                </a:moveTo>
                <a:lnTo>
                  <a:pt x="1" y="9325"/>
                </a:lnTo>
                <a:lnTo>
                  <a:pt x="459" y="27173"/>
                </a:lnTo>
                <a:lnTo>
                  <a:pt x="16153" y="35673"/>
                </a:lnTo>
                <a:lnTo>
                  <a:pt x="31366" y="26348"/>
                </a:lnTo>
                <a:lnTo>
                  <a:pt x="30885" y="8500"/>
                </a:lnTo>
                <a:lnTo>
                  <a:pt x="15191" y="0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28"/>
          <p:cNvSpPr/>
          <p:nvPr/>
        </p:nvSpPr>
        <p:spPr>
          <a:xfrm>
            <a:off x="567600" y="1611875"/>
            <a:ext cx="784175" cy="891275"/>
          </a:xfrm>
          <a:custGeom>
            <a:avLst/>
            <a:gdLst/>
            <a:ahLst/>
            <a:cxnLst/>
            <a:rect l="l" t="t" r="r" b="b"/>
            <a:pathLst>
              <a:path w="31367" h="35651" extrusionOk="0">
                <a:moveTo>
                  <a:pt x="15191" y="1"/>
                </a:moveTo>
                <a:lnTo>
                  <a:pt x="1" y="9326"/>
                </a:lnTo>
                <a:lnTo>
                  <a:pt x="459" y="27151"/>
                </a:lnTo>
                <a:lnTo>
                  <a:pt x="16153" y="35651"/>
                </a:lnTo>
                <a:lnTo>
                  <a:pt x="31366" y="26326"/>
                </a:lnTo>
                <a:lnTo>
                  <a:pt x="30885" y="8501"/>
                </a:lnTo>
                <a:lnTo>
                  <a:pt x="15191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28"/>
          <p:cNvSpPr/>
          <p:nvPr/>
        </p:nvSpPr>
        <p:spPr>
          <a:xfrm>
            <a:off x="-710850" y="-571975"/>
            <a:ext cx="784175" cy="891850"/>
          </a:xfrm>
          <a:custGeom>
            <a:avLst/>
            <a:gdLst/>
            <a:ahLst/>
            <a:cxnLst/>
            <a:rect l="l" t="t" r="r" b="b"/>
            <a:pathLst>
              <a:path w="31367" h="35674" extrusionOk="0">
                <a:moveTo>
                  <a:pt x="15191" y="1"/>
                </a:moveTo>
                <a:lnTo>
                  <a:pt x="1" y="9325"/>
                </a:lnTo>
                <a:lnTo>
                  <a:pt x="459" y="27173"/>
                </a:lnTo>
                <a:lnTo>
                  <a:pt x="16153" y="35673"/>
                </a:lnTo>
                <a:lnTo>
                  <a:pt x="31366" y="26349"/>
                </a:lnTo>
                <a:lnTo>
                  <a:pt x="30885" y="8501"/>
                </a:lnTo>
                <a:lnTo>
                  <a:pt x="15191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28"/>
          <p:cNvSpPr/>
          <p:nvPr/>
        </p:nvSpPr>
        <p:spPr>
          <a:xfrm>
            <a:off x="131725" y="-573700"/>
            <a:ext cx="784150" cy="891275"/>
          </a:xfrm>
          <a:custGeom>
            <a:avLst/>
            <a:gdLst/>
            <a:ahLst/>
            <a:cxnLst/>
            <a:rect l="l" t="t" r="r" b="b"/>
            <a:pathLst>
              <a:path w="31366" h="35651" extrusionOk="0">
                <a:moveTo>
                  <a:pt x="15213" y="1"/>
                </a:moveTo>
                <a:lnTo>
                  <a:pt x="0" y="9326"/>
                </a:lnTo>
                <a:lnTo>
                  <a:pt x="481" y="27151"/>
                </a:lnTo>
                <a:lnTo>
                  <a:pt x="16153" y="35651"/>
                </a:lnTo>
                <a:lnTo>
                  <a:pt x="31366" y="26326"/>
                </a:lnTo>
                <a:lnTo>
                  <a:pt x="30885" y="8501"/>
                </a:lnTo>
                <a:lnTo>
                  <a:pt x="15213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0" name="Google Shape;740;p28"/>
          <p:cNvSpPr/>
          <p:nvPr/>
        </p:nvSpPr>
        <p:spPr>
          <a:xfrm>
            <a:off x="-1118100" y="159475"/>
            <a:ext cx="784175" cy="891850"/>
          </a:xfrm>
          <a:custGeom>
            <a:avLst/>
            <a:gdLst/>
            <a:ahLst/>
            <a:cxnLst/>
            <a:rect l="l" t="t" r="r" b="b"/>
            <a:pathLst>
              <a:path w="31367" h="35674" extrusionOk="0">
                <a:moveTo>
                  <a:pt x="15191" y="0"/>
                </a:moveTo>
                <a:lnTo>
                  <a:pt x="1" y="9325"/>
                </a:lnTo>
                <a:lnTo>
                  <a:pt x="459" y="27173"/>
                </a:lnTo>
                <a:lnTo>
                  <a:pt x="16153" y="35673"/>
                </a:lnTo>
                <a:lnTo>
                  <a:pt x="31366" y="26348"/>
                </a:lnTo>
                <a:lnTo>
                  <a:pt x="30885" y="8500"/>
                </a:lnTo>
                <a:lnTo>
                  <a:pt x="15191" y="0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28"/>
          <p:cNvSpPr/>
          <p:nvPr/>
        </p:nvSpPr>
        <p:spPr>
          <a:xfrm>
            <a:off x="-275525" y="157750"/>
            <a:ext cx="784150" cy="891850"/>
          </a:xfrm>
          <a:custGeom>
            <a:avLst/>
            <a:gdLst/>
            <a:ahLst/>
            <a:cxnLst/>
            <a:rect l="l" t="t" r="r" b="b"/>
            <a:pathLst>
              <a:path w="31366" h="35674" extrusionOk="0">
                <a:moveTo>
                  <a:pt x="15213" y="1"/>
                </a:moveTo>
                <a:lnTo>
                  <a:pt x="0" y="9325"/>
                </a:lnTo>
                <a:lnTo>
                  <a:pt x="481" y="27150"/>
                </a:lnTo>
                <a:lnTo>
                  <a:pt x="16153" y="35673"/>
                </a:lnTo>
                <a:lnTo>
                  <a:pt x="31366" y="26326"/>
                </a:lnTo>
                <a:lnTo>
                  <a:pt x="30885" y="8501"/>
                </a:lnTo>
                <a:lnTo>
                  <a:pt x="15213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2" name="Google Shape;742;p28"/>
          <p:cNvSpPr/>
          <p:nvPr/>
        </p:nvSpPr>
        <p:spPr>
          <a:xfrm>
            <a:off x="1884325" y="3844425"/>
            <a:ext cx="784150" cy="891275"/>
          </a:xfrm>
          <a:custGeom>
            <a:avLst/>
            <a:gdLst/>
            <a:ahLst/>
            <a:cxnLst/>
            <a:rect l="l" t="t" r="r" b="b"/>
            <a:pathLst>
              <a:path w="31366" h="35651" extrusionOk="0">
                <a:moveTo>
                  <a:pt x="15213" y="1"/>
                </a:moveTo>
                <a:lnTo>
                  <a:pt x="0" y="9326"/>
                </a:lnTo>
                <a:lnTo>
                  <a:pt x="481" y="27151"/>
                </a:lnTo>
                <a:lnTo>
                  <a:pt x="16153" y="35651"/>
                </a:lnTo>
                <a:lnTo>
                  <a:pt x="31366" y="26326"/>
                </a:lnTo>
                <a:lnTo>
                  <a:pt x="30885" y="8501"/>
                </a:lnTo>
                <a:lnTo>
                  <a:pt x="15213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3" name="Google Shape;743;p28"/>
          <p:cNvSpPr/>
          <p:nvPr/>
        </p:nvSpPr>
        <p:spPr>
          <a:xfrm>
            <a:off x="1855750" y="2358525"/>
            <a:ext cx="784150" cy="891275"/>
          </a:xfrm>
          <a:custGeom>
            <a:avLst/>
            <a:gdLst/>
            <a:ahLst/>
            <a:cxnLst/>
            <a:rect l="l" t="t" r="r" b="b"/>
            <a:pathLst>
              <a:path w="31366" h="35651" extrusionOk="0">
                <a:moveTo>
                  <a:pt x="15213" y="1"/>
                </a:moveTo>
                <a:lnTo>
                  <a:pt x="0" y="9326"/>
                </a:lnTo>
                <a:lnTo>
                  <a:pt x="481" y="27151"/>
                </a:lnTo>
                <a:lnTo>
                  <a:pt x="16153" y="35651"/>
                </a:lnTo>
                <a:lnTo>
                  <a:pt x="31366" y="26326"/>
                </a:lnTo>
                <a:lnTo>
                  <a:pt x="30885" y="8501"/>
                </a:lnTo>
                <a:lnTo>
                  <a:pt x="15213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4" name="Google Shape;744;p28"/>
          <p:cNvSpPr/>
          <p:nvPr/>
        </p:nvSpPr>
        <p:spPr>
          <a:xfrm>
            <a:off x="1410400" y="3089975"/>
            <a:ext cx="784150" cy="891850"/>
          </a:xfrm>
          <a:custGeom>
            <a:avLst/>
            <a:gdLst/>
            <a:ahLst/>
            <a:cxnLst/>
            <a:rect l="l" t="t" r="r" b="b"/>
            <a:pathLst>
              <a:path w="31366" h="35674" extrusionOk="0">
                <a:moveTo>
                  <a:pt x="15213" y="1"/>
                </a:moveTo>
                <a:lnTo>
                  <a:pt x="0" y="9325"/>
                </a:lnTo>
                <a:lnTo>
                  <a:pt x="481" y="27150"/>
                </a:lnTo>
                <a:lnTo>
                  <a:pt x="16153" y="35673"/>
                </a:lnTo>
                <a:lnTo>
                  <a:pt x="31366" y="26326"/>
                </a:lnTo>
                <a:lnTo>
                  <a:pt x="30885" y="8501"/>
                </a:lnTo>
                <a:lnTo>
                  <a:pt x="15213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5" name="Google Shape;745;p28"/>
          <p:cNvGrpSpPr/>
          <p:nvPr/>
        </p:nvGrpSpPr>
        <p:grpSpPr>
          <a:xfrm>
            <a:off x="5310450" y="-698287"/>
            <a:ext cx="7109975" cy="3087300"/>
            <a:chOff x="238125" y="1301825"/>
            <a:chExt cx="7109975" cy="3087300"/>
          </a:xfrm>
        </p:grpSpPr>
        <p:sp>
          <p:nvSpPr>
            <p:cNvPr id="746" name="Google Shape;746;p28"/>
            <p:cNvSpPr/>
            <p:nvPr/>
          </p:nvSpPr>
          <p:spPr>
            <a:xfrm>
              <a:off x="238125" y="131497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74"/>
                  </a:lnTo>
                  <a:lnTo>
                    <a:pt x="16152" y="35674"/>
                  </a:lnTo>
                  <a:lnTo>
                    <a:pt x="31366" y="26349"/>
                  </a:lnTo>
                  <a:lnTo>
                    <a:pt x="30884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8"/>
            <p:cNvSpPr/>
            <p:nvPr/>
          </p:nvSpPr>
          <p:spPr>
            <a:xfrm>
              <a:off x="1080675" y="131327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28"/>
            <p:cNvSpPr/>
            <p:nvPr/>
          </p:nvSpPr>
          <p:spPr>
            <a:xfrm>
              <a:off x="1507400" y="204127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0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28"/>
            <p:cNvSpPr/>
            <p:nvPr/>
          </p:nvSpPr>
          <p:spPr>
            <a:xfrm>
              <a:off x="1923825" y="131097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4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28"/>
            <p:cNvSpPr/>
            <p:nvPr/>
          </p:nvSpPr>
          <p:spPr>
            <a:xfrm>
              <a:off x="2766375" y="1309250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74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28"/>
            <p:cNvSpPr/>
            <p:nvPr/>
          </p:nvSpPr>
          <p:spPr>
            <a:xfrm>
              <a:off x="3193100" y="2037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28"/>
            <p:cNvSpPr/>
            <p:nvPr/>
          </p:nvSpPr>
          <p:spPr>
            <a:xfrm>
              <a:off x="3609525" y="130755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28"/>
            <p:cNvSpPr/>
            <p:nvPr/>
          </p:nvSpPr>
          <p:spPr>
            <a:xfrm>
              <a:off x="4035675" y="2035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8"/>
            <p:cNvSpPr/>
            <p:nvPr/>
          </p:nvSpPr>
          <p:spPr>
            <a:xfrm>
              <a:off x="4452075" y="1305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28"/>
            <p:cNvSpPr/>
            <p:nvPr/>
          </p:nvSpPr>
          <p:spPr>
            <a:xfrm>
              <a:off x="4878800" y="2033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28"/>
            <p:cNvSpPr/>
            <p:nvPr/>
          </p:nvSpPr>
          <p:spPr>
            <a:xfrm>
              <a:off x="5294650" y="130352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9"/>
                  </a:lnTo>
                  <a:lnTo>
                    <a:pt x="481" y="27173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908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28"/>
            <p:cNvSpPr/>
            <p:nvPr/>
          </p:nvSpPr>
          <p:spPr>
            <a:xfrm>
              <a:off x="5721375" y="2032100"/>
              <a:ext cx="784150" cy="891275"/>
            </a:xfrm>
            <a:custGeom>
              <a:avLst/>
              <a:gdLst/>
              <a:ahLst/>
              <a:cxnLst/>
              <a:rect l="l" t="t" r="r" b="b"/>
              <a:pathLst>
                <a:path w="31366" h="35651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8"/>
            <p:cNvSpPr/>
            <p:nvPr/>
          </p:nvSpPr>
          <p:spPr>
            <a:xfrm>
              <a:off x="6137775" y="1301825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28"/>
            <p:cNvSpPr/>
            <p:nvPr/>
          </p:nvSpPr>
          <p:spPr>
            <a:xfrm>
              <a:off x="6563925" y="2029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1" y="9348"/>
                  </a:lnTo>
                  <a:lnTo>
                    <a:pt x="482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8" y="8523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28"/>
            <p:cNvSpPr/>
            <p:nvPr/>
          </p:nvSpPr>
          <p:spPr>
            <a:xfrm>
              <a:off x="1943300" y="277100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73"/>
                  </a:lnTo>
                  <a:lnTo>
                    <a:pt x="16152" y="35673"/>
                  </a:lnTo>
                  <a:lnTo>
                    <a:pt x="31366" y="26325"/>
                  </a:lnTo>
                  <a:lnTo>
                    <a:pt x="30884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28"/>
            <p:cNvSpPr/>
            <p:nvPr/>
          </p:nvSpPr>
          <p:spPr>
            <a:xfrm>
              <a:off x="2785850" y="276927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8"/>
            <p:cNvSpPr/>
            <p:nvPr/>
          </p:nvSpPr>
          <p:spPr>
            <a:xfrm>
              <a:off x="3212575" y="3497275"/>
              <a:ext cx="783600" cy="891850"/>
            </a:xfrm>
            <a:custGeom>
              <a:avLst/>
              <a:gdLst/>
              <a:ahLst/>
              <a:cxnLst/>
              <a:rect l="l" t="t" r="r" b="b"/>
              <a:pathLst>
                <a:path w="31344" h="35674" extrusionOk="0">
                  <a:moveTo>
                    <a:pt x="15191" y="1"/>
                  </a:moveTo>
                  <a:lnTo>
                    <a:pt x="0" y="9326"/>
                  </a:lnTo>
                  <a:lnTo>
                    <a:pt x="459" y="27174"/>
                  </a:lnTo>
                  <a:lnTo>
                    <a:pt x="16153" y="35674"/>
                  </a:lnTo>
                  <a:lnTo>
                    <a:pt x="31343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8"/>
            <p:cNvSpPr/>
            <p:nvPr/>
          </p:nvSpPr>
          <p:spPr>
            <a:xfrm>
              <a:off x="3628425" y="276700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8"/>
            <p:cNvSpPr/>
            <p:nvPr/>
          </p:nvSpPr>
          <p:spPr>
            <a:xfrm>
              <a:off x="4055150" y="3495575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8"/>
            <p:cNvSpPr/>
            <p:nvPr/>
          </p:nvSpPr>
          <p:spPr>
            <a:xfrm>
              <a:off x="4471550" y="276527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8"/>
            <p:cNvSpPr/>
            <p:nvPr/>
          </p:nvSpPr>
          <p:spPr>
            <a:xfrm>
              <a:off x="4897700" y="3493850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28"/>
            <p:cNvSpPr/>
            <p:nvPr/>
          </p:nvSpPr>
          <p:spPr>
            <a:xfrm>
              <a:off x="5314125" y="2763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8" name="Google Shape;768;p28"/>
          <p:cNvSpPr txBox="1"/>
          <p:nvPr/>
        </p:nvSpPr>
        <p:spPr>
          <a:xfrm>
            <a:off x="3009750" y="3600325"/>
            <a:ext cx="3124200" cy="9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CREDITS: This presentation template was created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2"/>
              </a:rPr>
              <a:t>Slidesgo</a:t>
            </a: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including icons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3"/>
              </a:rPr>
              <a:t>Flaticon</a:t>
            </a: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and infographics &amp; images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4"/>
              </a:rPr>
              <a:t>Freepik</a:t>
            </a:r>
            <a:endParaRPr sz="1000" b="1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and text">
  <p:cSld name="SECTION_HEADER_1"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29"/>
          <p:cNvSpPr txBox="1">
            <a:spLocks noGrp="1"/>
          </p:cNvSpPr>
          <p:nvPr>
            <p:ph type="title"/>
          </p:nvPr>
        </p:nvSpPr>
        <p:spPr>
          <a:xfrm>
            <a:off x="2266938" y="1710150"/>
            <a:ext cx="4610100" cy="133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771" name="Google Shape;771;p29"/>
          <p:cNvSpPr txBox="1">
            <a:spLocks noGrp="1"/>
          </p:cNvSpPr>
          <p:nvPr>
            <p:ph type="subTitle" idx="1"/>
          </p:nvPr>
        </p:nvSpPr>
        <p:spPr>
          <a:xfrm flipH="1">
            <a:off x="2531850" y="3123825"/>
            <a:ext cx="4080300" cy="106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grpSp>
        <p:nvGrpSpPr>
          <p:cNvPr id="772" name="Google Shape;772;p29"/>
          <p:cNvGrpSpPr/>
          <p:nvPr/>
        </p:nvGrpSpPr>
        <p:grpSpPr>
          <a:xfrm>
            <a:off x="7639218" y="3503784"/>
            <a:ext cx="1879523" cy="2154463"/>
            <a:chOff x="5314125" y="2029825"/>
            <a:chExt cx="2053450" cy="2353575"/>
          </a:xfrm>
        </p:grpSpPr>
        <p:sp>
          <p:nvSpPr>
            <p:cNvPr id="773" name="Google Shape;773;p29"/>
            <p:cNvSpPr/>
            <p:nvPr/>
          </p:nvSpPr>
          <p:spPr>
            <a:xfrm>
              <a:off x="6563925" y="2029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1" y="9348"/>
                  </a:lnTo>
                  <a:lnTo>
                    <a:pt x="482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8" y="8523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9"/>
            <p:cNvSpPr/>
            <p:nvPr/>
          </p:nvSpPr>
          <p:spPr>
            <a:xfrm>
              <a:off x="5314125" y="2763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9"/>
            <p:cNvSpPr/>
            <p:nvPr/>
          </p:nvSpPr>
          <p:spPr>
            <a:xfrm>
              <a:off x="5740850" y="3491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190" y="1"/>
                  </a:moveTo>
                  <a:lnTo>
                    <a:pt x="0" y="9326"/>
                  </a:lnTo>
                  <a:lnTo>
                    <a:pt x="481" y="27174"/>
                  </a:lnTo>
                  <a:lnTo>
                    <a:pt x="16153" y="35674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0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29"/>
            <p:cNvSpPr/>
            <p:nvPr/>
          </p:nvSpPr>
          <p:spPr>
            <a:xfrm>
              <a:off x="6157250" y="2761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191" y="1"/>
                  </a:moveTo>
                  <a:lnTo>
                    <a:pt x="1" y="9326"/>
                  </a:lnTo>
                  <a:lnTo>
                    <a:pt x="459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9"/>
            <p:cNvSpPr/>
            <p:nvPr/>
          </p:nvSpPr>
          <p:spPr>
            <a:xfrm>
              <a:off x="6583400" y="3489850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8" name="Google Shape;778;p29"/>
          <p:cNvGrpSpPr/>
          <p:nvPr/>
        </p:nvGrpSpPr>
        <p:grpSpPr>
          <a:xfrm>
            <a:off x="-466226" y="-561730"/>
            <a:ext cx="3457461" cy="2188740"/>
            <a:chOff x="-466226" y="-561730"/>
            <a:chExt cx="3457461" cy="2188740"/>
          </a:xfrm>
        </p:grpSpPr>
        <p:sp>
          <p:nvSpPr>
            <p:cNvPr id="779" name="Google Shape;779;p29"/>
            <p:cNvSpPr/>
            <p:nvPr/>
          </p:nvSpPr>
          <p:spPr>
            <a:xfrm>
              <a:off x="-87687" y="-556920"/>
              <a:ext cx="728891" cy="828975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48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7" y="26348"/>
                  </a:lnTo>
                  <a:lnTo>
                    <a:pt x="30885" y="8523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9"/>
            <p:cNvSpPr/>
            <p:nvPr/>
          </p:nvSpPr>
          <p:spPr>
            <a:xfrm>
              <a:off x="695486" y="-558523"/>
              <a:ext cx="728891" cy="828975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0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9"/>
            <p:cNvSpPr/>
            <p:nvPr/>
          </p:nvSpPr>
          <p:spPr>
            <a:xfrm>
              <a:off x="1478659" y="-560127"/>
              <a:ext cx="728867" cy="828975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75" y="35674"/>
                  </a:lnTo>
                  <a:lnTo>
                    <a:pt x="31366" y="26326"/>
                  </a:lnTo>
                  <a:lnTo>
                    <a:pt x="30907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29"/>
            <p:cNvSpPr/>
            <p:nvPr/>
          </p:nvSpPr>
          <p:spPr>
            <a:xfrm>
              <a:off x="2262344" y="-561730"/>
              <a:ext cx="728891" cy="828440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29"/>
            <p:cNvSpPr/>
            <p:nvPr/>
          </p:nvSpPr>
          <p:spPr>
            <a:xfrm>
              <a:off x="-466226" y="122940"/>
              <a:ext cx="728891" cy="828975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1"/>
                  </a:moveTo>
                  <a:lnTo>
                    <a:pt x="1" y="9349"/>
                  </a:lnTo>
                  <a:lnTo>
                    <a:pt x="482" y="27174"/>
                  </a:lnTo>
                  <a:lnTo>
                    <a:pt x="16153" y="35674"/>
                  </a:lnTo>
                  <a:lnTo>
                    <a:pt x="31367" y="26349"/>
                  </a:lnTo>
                  <a:lnTo>
                    <a:pt x="30885" y="8524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9"/>
            <p:cNvSpPr/>
            <p:nvPr/>
          </p:nvSpPr>
          <p:spPr>
            <a:xfrm>
              <a:off x="316947" y="121360"/>
              <a:ext cx="728891" cy="828951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9"/>
            <p:cNvSpPr/>
            <p:nvPr/>
          </p:nvSpPr>
          <p:spPr>
            <a:xfrm>
              <a:off x="713588" y="798570"/>
              <a:ext cx="728891" cy="828440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191" y="0"/>
                  </a:moveTo>
                  <a:lnTo>
                    <a:pt x="0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9"/>
            <p:cNvSpPr/>
            <p:nvPr/>
          </p:nvSpPr>
          <p:spPr>
            <a:xfrm>
              <a:off x="1100655" y="119756"/>
              <a:ext cx="728867" cy="828975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73"/>
                  </a:lnTo>
                  <a:lnTo>
                    <a:pt x="16152" y="35673"/>
                  </a:lnTo>
                  <a:lnTo>
                    <a:pt x="31366" y="26325"/>
                  </a:lnTo>
                  <a:lnTo>
                    <a:pt x="30884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7" name="Google Shape;787;p29"/>
          <p:cNvGrpSpPr/>
          <p:nvPr/>
        </p:nvGrpSpPr>
        <p:grpSpPr>
          <a:xfrm>
            <a:off x="3450663" y="-567051"/>
            <a:ext cx="1890580" cy="1510461"/>
            <a:chOff x="3450663" y="-567051"/>
            <a:chExt cx="1890580" cy="1510461"/>
          </a:xfrm>
        </p:grpSpPr>
        <p:sp>
          <p:nvSpPr>
            <p:cNvPr id="788" name="Google Shape;788;p29"/>
            <p:cNvSpPr/>
            <p:nvPr/>
          </p:nvSpPr>
          <p:spPr>
            <a:xfrm>
              <a:off x="3829202" y="-565448"/>
              <a:ext cx="728891" cy="828975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9"/>
            <p:cNvSpPr/>
            <p:nvPr/>
          </p:nvSpPr>
          <p:spPr>
            <a:xfrm>
              <a:off x="4612376" y="-567051"/>
              <a:ext cx="728867" cy="828440"/>
            </a:xfrm>
            <a:custGeom>
              <a:avLst/>
              <a:gdLst/>
              <a:ahLst/>
              <a:cxnLst/>
              <a:rect l="l" t="t" r="r" b="b"/>
              <a:pathLst>
                <a:path w="31366" h="35651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9"/>
            <p:cNvSpPr/>
            <p:nvPr/>
          </p:nvSpPr>
          <p:spPr>
            <a:xfrm>
              <a:off x="3450663" y="114435"/>
              <a:ext cx="728891" cy="828975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9"/>
            <p:cNvSpPr/>
            <p:nvPr/>
          </p:nvSpPr>
          <p:spPr>
            <a:xfrm>
              <a:off x="4233837" y="112831"/>
              <a:ext cx="728867" cy="828975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2" name="Google Shape;792;p29"/>
          <p:cNvGrpSpPr/>
          <p:nvPr/>
        </p:nvGrpSpPr>
        <p:grpSpPr>
          <a:xfrm>
            <a:off x="1650438" y="4827681"/>
            <a:ext cx="1512041" cy="830578"/>
            <a:chOff x="3450663" y="112831"/>
            <a:chExt cx="1512041" cy="830578"/>
          </a:xfrm>
        </p:grpSpPr>
        <p:sp>
          <p:nvSpPr>
            <p:cNvPr id="793" name="Google Shape;793;p29"/>
            <p:cNvSpPr/>
            <p:nvPr/>
          </p:nvSpPr>
          <p:spPr>
            <a:xfrm>
              <a:off x="3450663" y="114435"/>
              <a:ext cx="728891" cy="828975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29"/>
            <p:cNvSpPr/>
            <p:nvPr/>
          </p:nvSpPr>
          <p:spPr>
            <a:xfrm>
              <a:off x="4233837" y="112831"/>
              <a:ext cx="728867" cy="828975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6">
    <p:bg>
      <p:bgPr>
        <a:solidFill>
          <a:schemeClr val="dk2"/>
        </a:solidFill>
        <a:effectLst/>
      </p:bgPr>
    </p:bg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30"/>
          <p:cNvSpPr/>
          <p:nvPr/>
        </p:nvSpPr>
        <p:spPr>
          <a:xfrm>
            <a:off x="-682275" y="3846150"/>
            <a:ext cx="784175" cy="891850"/>
          </a:xfrm>
          <a:custGeom>
            <a:avLst/>
            <a:gdLst/>
            <a:ahLst/>
            <a:cxnLst/>
            <a:rect l="l" t="t" r="r" b="b"/>
            <a:pathLst>
              <a:path w="31367" h="35674" extrusionOk="0">
                <a:moveTo>
                  <a:pt x="15191" y="1"/>
                </a:moveTo>
                <a:lnTo>
                  <a:pt x="1" y="9325"/>
                </a:lnTo>
                <a:lnTo>
                  <a:pt x="459" y="27173"/>
                </a:lnTo>
                <a:lnTo>
                  <a:pt x="16153" y="35673"/>
                </a:lnTo>
                <a:lnTo>
                  <a:pt x="31366" y="26349"/>
                </a:lnTo>
                <a:lnTo>
                  <a:pt x="30885" y="8501"/>
                </a:lnTo>
                <a:lnTo>
                  <a:pt x="15191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7" name="Google Shape;797;p30"/>
          <p:cNvSpPr/>
          <p:nvPr/>
        </p:nvSpPr>
        <p:spPr>
          <a:xfrm>
            <a:off x="160300" y="3844425"/>
            <a:ext cx="784150" cy="891275"/>
          </a:xfrm>
          <a:custGeom>
            <a:avLst/>
            <a:gdLst/>
            <a:ahLst/>
            <a:cxnLst/>
            <a:rect l="l" t="t" r="r" b="b"/>
            <a:pathLst>
              <a:path w="31366" h="35651" extrusionOk="0">
                <a:moveTo>
                  <a:pt x="15213" y="1"/>
                </a:moveTo>
                <a:lnTo>
                  <a:pt x="0" y="9326"/>
                </a:lnTo>
                <a:lnTo>
                  <a:pt x="481" y="27151"/>
                </a:lnTo>
                <a:lnTo>
                  <a:pt x="16153" y="35651"/>
                </a:lnTo>
                <a:lnTo>
                  <a:pt x="31366" y="26326"/>
                </a:lnTo>
                <a:lnTo>
                  <a:pt x="30885" y="8501"/>
                </a:lnTo>
                <a:lnTo>
                  <a:pt x="15213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p30"/>
          <p:cNvSpPr/>
          <p:nvPr/>
        </p:nvSpPr>
        <p:spPr>
          <a:xfrm>
            <a:off x="1002850" y="3842150"/>
            <a:ext cx="784175" cy="891850"/>
          </a:xfrm>
          <a:custGeom>
            <a:avLst/>
            <a:gdLst/>
            <a:ahLst/>
            <a:cxnLst/>
            <a:rect l="l" t="t" r="r" b="b"/>
            <a:pathLst>
              <a:path w="31367" h="35674" extrusionOk="0">
                <a:moveTo>
                  <a:pt x="15214" y="0"/>
                </a:moveTo>
                <a:lnTo>
                  <a:pt x="1" y="9348"/>
                </a:lnTo>
                <a:lnTo>
                  <a:pt x="482" y="27173"/>
                </a:lnTo>
                <a:lnTo>
                  <a:pt x="16176" y="35673"/>
                </a:lnTo>
                <a:lnTo>
                  <a:pt x="31366" y="26348"/>
                </a:lnTo>
                <a:lnTo>
                  <a:pt x="30908" y="8523"/>
                </a:lnTo>
                <a:lnTo>
                  <a:pt x="15214" y="0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30"/>
          <p:cNvSpPr/>
          <p:nvPr/>
        </p:nvSpPr>
        <p:spPr>
          <a:xfrm>
            <a:off x="-246950" y="4575875"/>
            <a:ext cx="784150" cy="891850"/>
          </a:xfrm>
          <a:custGeom>
            <a:avLst/>
            <a:gdLst/>
            <a:ahLst/>
            <a:cxnLst/>
            <a:rect l="l" t="t" r="r" b="b"/>
            <a:pathLst>
              <a:path w="31366" h="35674" extrusionOk="0">
                <a:moveTo>
                  <a:pt x="15213" y="1"/>
                </a:moveTo>
                <a:lnTo>
                  <a:pt x="0" y="9325"/>
                </a:lnTo>
                <a:lnTo>
                  <a:pt x="481" y="27150"/>
                </a:lnTo>
                <a:lnTo>
                  <a:pt x="16153" y="35673"/>
                </a:lnTo>
                <a:lnTo>
                  <a:pt x="31366" y="26326"/>
                </a:lnTo>
                <a:lnTo>
                  <a:pt x="30885" y="8501"/>
                </a:lnTo>
                <a:lnTo>
                  <a:pt x="15213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30"/>
          <p:cNvSpPr/>
          <p:nvPr/>
        </p:nvSpPr>
        <p:spPr>
          <a:xfrm>
            <a:off x="596175" y="4574150"/>
            <a:ext cx="784175" cy="891275"/>
          </a:xfrm>
          <a:custGeom>
            <a:avLst/>
            <a:gdLst/>
            <a:ahLst/>
            <a:cxnLst/>
            <a:rect l="l" t="t" r="r" b="b"/>
            <a:pathLst>
              <a:path w="31367" h="35651" extrusionOk="0">
                <a:moveTo>
                  <a:pt x="15191" y="1"/>
                </a:moveTo>
                <a:lnTo>
                  <a:pt x="1" y="9326"/>
                </a:lnTo>
                <a:lnTo>
                  <a:pt x="459" y="27151"/>
                </a:lnTo>
                <a:lnTo>
                  <a:pt x="16153" y="35651"/>
                </a:lnTo>
                <a:lnTo>
                  <a:pt x="31366" y="26326"/>
                </a:lnTo>
                <a:lnTo>
                  <a:pt x="30885" y="8501"/>
                </a:lnTo>
                <a:lnTo>
                  <a:pt x="15191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30"/>
          <p:cNvSpPr/>
          <p:nvPr/>
        </p:nvSpPr>
        <p:spPr>
          <a:xfrm>
            <a:off x="-710850" y="2360250"/>
            <a:ext cx="784175" cy="891850"/>
          </a:xfrm>
          <a:custGeom>
            <a:avLst/>
            <a:gdLst/>
            <a:ahLst/>
            <a:cxnLst/>
            <a:rect l="l" t="t" r="r" b="b"/>
            <a:pathLst>
              <a:path w="31367" h="35674" extrusionOk="0">
                <a:moveTo>
                  <a:pt x="15191" y="1"/>
                </a:moveTo>
                <a:lnTo>
                  <a:pt x="1" y="9325"/>
                </a:lnTo>
                <a:lnTo>
                  <a:pt x="459" y="27173"/>
                </a:lnTo>
                <a:lnTo>
                  <a:pt x="16153" y="35673"/>
                </a:lnTo>
                <a:lnTo>
                  <a:pt x="31366" y="26349"/>
                </a:lnTo>
                <a:lnTo>
                  <a:pt x="30885" y="8501"/>
                </a:lnTo>
                <a:lnTo>
                  <a:pt x="15191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30"/>
          <p:cNvSpPr/>
          <p:nvPr/>
        </p:nvSpPr>
        <p:spPr>
          <a:xfrm>
            <a:off x="131725" y="2358525"/>
            <a:ext cx="784150" cy="891275"/>
          </a:xfrm>
          <a:custGeom>
            <a:avLst/>
            <a:gdLst/>
            <a:ahLst/>
            <a:cxnLst/>
            <a:rect l="l" t="t" r="r" b="b"/>
            <a:pathLst>
              <a:path w="31366" h="35651" extrusionOk="0">
                <a:moveTo>
                  <a:pt x="15213" y="1"/>
                </a:moveTo>
                <a:lnTo>
                  <a:pt x="0" y="9326"/>
                </a:lnTo>
                <a:lnTo>
                  <a:pt x="481" y="27151"/>
                </a:lnTo>
                <a:lnTo>
                  <a:pt x="16153" y="35651"/>
                </a:lnTo>
                <a:lnTo>
                  <a:pt x="31366" y="26326"/>
                </a:lnTo>
                <a:lnTo>
                  <a:pt x="30885" y="8501"/>
                </a:lnTo>
                <a:lnTo>
                  <a:pt x="15213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30"/>
          <p:cNvSpPr/>
          <p:nvPr/>
        </p:nvSpPr>
        <p:spPr>
          <a:xfrm>
            <a:off x="974275" y="2356250"/>
            <a:ext cx="784175" cy="891850"/>
          </a:xfrm>
          <a:custGeom>
            <a:avLst/>
            <a:gdLst/>
            <a:ahLst/>
            <a:cxnLst/>
            <a:rect l="l" t="t" r="r" b="b"/>
            <a:pathLst>
              <a:path w="31367" h="35674" extrusionOk="0">
                <a:moveTo>
                  <a:pt x="15214" y="0"/>
                </a:moveTo>
                <a:lnTo>
                  <a:pt x="1" y="9348"/>
                </a:lnTo>
                <a:lnTo>
                  <a:pt x="482" y="27173"/>
                </a:lnTo>
                <a:lnTo>
                  <a:pt x="16176" y="35673"/>
                </a:lnTo>
                <a:lnTo>
                  <a:pt x="31366" y="26348"/>
                </a:lnTo>
                <a:lnTo>
                  <a:pt x="30908" y="8523"/>
                </a:lnTo>
                <a:lnTo>
                  <a:pt x="15214" y="0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30"/>
          <p:cNvSpPr/>
          <p:nvPr/>
        </p:nvSpPr>
        <p:spPr>
          <a:xfrm>
            <a:off x="-275525" y="3089975"/>
            <a:ext cx="784150" cy="891850"/>
          </a:xfrm>
          <a:custGeom>
            <a:avLst/>
            <a:gdLst/>
            <a:ahLst/>
            <a:cxnLst/>
            <a:rect l="l" t="t" r="r" b="b"/>
            <a:pathLst>
              <a:path w="31366" h="35674" extrusionOk="0">
                <a:moveTo>
                  <a:pt x="15213" y="1"/>
                </a:moveTo>
                <a:lnTo>
                  <a:pt x="0" y="9325"/>
                </a:lnTo>
                <a:lnTo>
                  <a:pt x="481" y="27150"/>
                </a:lnTo>
                <a:lnTo>
                  <a:pt x="16153" y="35673"/>
                </a:lnTo>
                <a:lnTo>
                  <a:pt x="31366" y="26326"/>
                </a:lnTo>
                <a:lnTo>
                  <a:pt x="30885" y="8501"/>
                </a:lnTo>
                <a:lnTo>
                  <a:pt x="15213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p30"/>
          <p:cNvSpPr/>
          <p:nvPr/>
        </p:nvSpPr>
        <p:spPr>
          <a:xfrm>
            <a:off x="-710850" y="883875"/>
            <a:ext cx="784175" cy="891850"/>
          </a:xfrm>
          <a:custGeom>
            <a:avLst/>
            <a:gdLst/>
            <a:ahLst/>
            <a:cxnLst/>
            <a:rect l="l" t="t" r="r" b="b"/>
            <a:pathLst>
              <a:path w="31367" h="35674" extrusionOk="0">
                <a:moveTo>
                  <a:pt x="15191" y="1"/>
                </a:moveTo>
                <a:lnTo>
                  <a:pt x="1" y="9325"/>
                </a:lnTo>
                <a:lnTo>
                  <a:pt x="459" y="27173"/>
                </a:lnTo>
                <a:lnTo>
                  <a:pt x="16153" y="35673"/>
                </a:lnTo>
                <a:lnTo>
                  <a:pt x="31366" y="26349"/>
                </a:lnTo>
                <a:lnTo>
                  <a:pt x="30885" y="8501"/>
                </a:lnTo>
                <a:lnTo>
                  <a:pt x="15191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30"/>
          <p:cNvSpPr/>
          <p:nvPr/>
        </p:nvSpPr>
        <p:spPr>
          <a:xfrm>
            <a:off x="131725" y="882150"/>
            <a:ext cx="784150" cy="891275"/>
          </a:xfrm>
          <a:custGeom>
            <a:avLst/>
            <a:gdLst/>
            <a:ahLst/>
            <a:cxnLst/>
            <a:rect l="l" t="t" r="r" b="b"/>
            <a:pathLst>
              <a:path w="31366" h="35651" extrusionOk="0">
                <a:moveTo>
                  <a:pt x="15213" y="1"/>
                </a:moveTo>
                <a:lnTo>
                  <a:pt x="0" y="9326"/>
                </a:lnTo>
                <a:lnTo>
                  <a:pt x="481" y="27151"/>
                </a:lnTo>
                <a:lnTo>
                  <a:pt x="16153" y="35651"/>
                </a:lnTo>
                <a:lnTo>
                  <a:pt x="31366" y="26326"/>
                </a:lnTo>
                <a:lnTo>
                  <a:pt x="30885" y="8501"/>
                </a:lnTo>
                <a:lnTo>
                  <a:pt x="15213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7" name="Google Shape;807;p30"/>
          <p:cNvSpPr/>
          <p:nvPr/>
        </p:nvSpPr>
        <p:spPr>
          <a:xfrm>
            <a:off x="974275" y="879875"/>
            <a:ext cx="784175" cy="891850"/>
          </a:xfrm>
          <a:custGeom>
            <a:avLst/>
            <a:gdLst/>
            <a:ahLst/>
            <a:cxnLst/>
            <a:rect l="l" t="t" r="r" b="b"/>
            <a:pathLst>
              <a:path w="31367" h="35674" extrusionOk="0">
                <a:moveTo>
                  <a:pt x="15214" y="0"/>
                </a:moveTo>
                <a:lnTo>
                  <a:pt x="1" y="9348"/>
                </a:lnTo>
                <a:lnTo>
                  <a:pt x="482" y="27173"/>
                </a:lnTo>
                <a:lnTo>
                  <a:pt x="16176" y="35673"/>
                </a:lnTo>
                <a:lnTo>
                  <a:pt x="31366" y="26348"/>
                </a:lnTo>
                <a:lnTo>
                  <a:pt x="30908" y="8523"/>
                </a:lnTo>
                <a:lnTo>
                  <a:pt x="15214" y="0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8" name="Google Shape;808;p30"/>
          <p:cNvSpPr/>
          <p:nvPr/>
        </p:nvSpPr>
        <p:spPr>
          <a:xfrm>
            <a:off x="567600" y="1611875"/>
            <a:ext cx="784175" cy="891275"/>
          </a:xfrm>
          <a:custGeom>
            <a:avLst/>
            <a:gdLst/>
            <a:ahLst/>
            <a:cxnLst/>
            <a:rect l="l" t="t" r="r" b="b"/>
            <a:pathLst>
              <a:path w="31367" h="35651" extrusionOk="0">
                <a:moveTo>
                  <a:pt x="15191" y="1"/>
                </a:moveTo>
                <a:lnTo>
                  <a:pt x="1" y="9326"/>
                </a:lnTo>
                <a:lnTo>
                  <a:pt x="459" y="27151"/>
                </a:lnTo>
                <a:lnTo>
                  <a:pt x="16153" y="35651"/>
                </a:lnTo>
                <a:lnTo>
                  <a:pt x="31366" y="26326"/>
                </a:lnTo>
                <a:lnTo>
                  <a:pt x="30885" y="8501"/>
                </a:lnTo>
                <a:lnTo>
                  <a:pt x="15191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9" name="Google Shape;809;p30"/>
          <p:cNvSpPr/>
          <p:nvPr/>
        </p:nvSpPr>
        <p:spPr>
          <a:xfrm>
            <a:off x="-710850" y="-571975"/>
            <a:ext cx="784175" cy="891850"/>
          </a:xfrm>
          <a:custGeom>
            <a:avLst/>
            <a:gdLst/>
            <a:ahLst/>
            <a:cxnLst/>
            <a:rect l="l" t="t" r="r" b="b"/>
            <a:pathLst>
              <a:path w="31367" h="35674" extrusionOk="0">
                <a:moveTo>
                  <a:pt x="15191" y="1"/>
                </a:moveTo>
                <a:lnTo>
                  <a:pt x="1" y="9325"/>
                </a:lnTo>
                <a:lnTo>
                  <a:pt x="459" y="27173"/>
                </a:lnTo>
                <a:lnTo>
                  <a:pt x="16153" y="35673"/>
                </a:lnTo>
                <a:lnTo>
                  <a:pt x="31366" y="26349"/>
                </a:lnTo>
                <a:lnTo>
                  <a:pt x="30885" y="8501"/>
                </a:lnTo>
                <a:lnTo>
                  <a:pt x="15191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0" name="Google Shape;810;p30"/>
          <p:cNvSpPr/>
          <p:nvPr/>
        </p:nvSpPr>
        <p:spPr>
          <a:xfrm>
            <a:off x="131725" y="-573700"/>
            <a:ext cx="784150" cy="891275"/>
          </a:xfrm>
          <a:custGeom>
            <a:avLst/>
            <a:gdLst/>
            <a:ahLst/>
            <a:cxnLst/>
            <a:rect l="l" t="t" r="r" b="b"/>
            <a:pathLst>
              <a:path w="31366" h="35651" extrusionOk="0">
                <a:moveTo>
                  <a:pt x="15213" y="1"/>
                </a:moveTo>
                <a:lnTo>
                  <a:pt x="0" y="9326"/>
                </a:lnTo>
                <a:lnTo>
                  <a:pt x="481" y="27151"/>
                </a:lnTo>
                <a:lnTo>
                  <a:pt x="16153" y="35651"/>
                </a:lnTo>
                <a:lnTo>
                  <a:pt x="31366" y="26326"/>
                </a:lnTo>
                <a:lnTo>
                  <a:pt x="30885" y="8501"/>
                </a:lnTo>
                <a:lnTo>
                  <a:pt x="15213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30"/>
          <p:cNvSpPr/>
          <p:nvPr/>
        </p:nvSpPr>
        <p:spPr>
          <a:xfrm>
            <a:off x="-275525" y="157750"/>
            <a:ext cx="784150" cy="891850"/>
          </a:xfrm>
          <a:custGeom>
            <a:avLst/>
            <a:gdLst/>
            <a:ahLst/>
            <a:cxnLst/>
            <a:rect l="l" t="t" r="r" b="b"/>
            <a:pathLst>
              <a:path w="31366" h="35674" extrusionOk="0">
                <a:moveTo>
                  <a:pt x="15213" y="1"/>
                </a:moveTo>
                <a:lnTo>
                  <a:pt x="0" y="9325"/>
                </a:lnTo>
                <a:lnTo>
                  <a:pt x="481" y="27150"/>
                </a:lnTo>
                <a:lnTo>
                  <a:pt x="16153" y="35673"/>
                </a:lnTo>
                <a:lnTo>
                  <a:pt x="31366" y="26326"/>
                </a:lnTo>
                <a:lnTo>
                  <a:pt x="30885" y="8501"/>
                </a:lnTo>
                <a:lnTo>
                  <a:pt x="15213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30"/>
          <p:cNvSpPr/>
          <p:nvPr/>
        </p:nvSpPr>
        <p:spPr>
          <a:xfrm>
            <a:off x="1884325" y="3844425"/>
            <a:ext cx="784150" cy="891275"/>
          </a:xfrm>
          <a:custGeom>
            <a:avLst/>
            <a:gdLst/>
            <a:ahLst/>
            <a:cxnLst/>
            <a:rect l="l" t="t" r="r" b="b"/>
            <a:pathLst>
              <a:path w="31366" h="35651" extrusionOk="0">
                <a:moveTo>
                  <a:pt x="15213" y="1"/>
                </a:moveTo>
                <a:lnTo>
                  <a:pt x="0" y="9326"/>
                </a:lnTo>
                <a:lnTo>
                  <a:pt x="481" y="27151"/>
                </a:lnTo>
                <a:lnTo>
                  <a:pt x="16153" y="35651"/>
                </a:lnTo>
                <a:lnTo>
                  <a:pt x="31366" y="26326"/>
                </a:lnTo>
                <a:lnTo>
                  <a:pt x="30885" y="8501"/>
                </a:lnTo>
                <a:lnTo>
                  <a:pt x="15213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30"/>
          <p:cNvSpPr/>
          <p:nvPr/>
        </p:nvSpPr>
        <p:spPr>
          <a:xfrm>
            <a:off x="1855750" y="2358525"/>
            <a:ext cx="784150" cy="891275"/>
          </a:xfrm>
          <a:custGeom>
            <a:avLst/>
            <a:gdLst/>
            <a:ahLst/>
            <a:cxnLst/>
            <a:rect l="l" t="t" r="r" b="b"/>
            <a:pathLst>
              <a:path w="31366" h="35651" extrusionOk="0">
                <a:moveTo>
                  <a:pt x="15213" y="1"/>
                </a:moveTo>
                <a:lnTo>
                  <a:pt x="0" y="9326"/>
                </a:lnTo>
                <a:lnTo>
                  <a:pt x="481" y="27151"/>
                </a:lnTo>
                <a:lnTo>
                  <a:pt x="16153" y="35651"/>
                </a:lnTo>
                <a:lnTo>
                  <a:pt x="31366" y="26326"/>
                </a:lnTo>
                <a:lnTo>
                  <a:pt x="30885" y="8501"/>
                </a:lnTo>
                <a:lnTo>
                  <a:pt x="15213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30"/>
          <p:cNvSpPr/>
          <p:nvPr/>
        </p:nvSpPr>
        <p:spPr>
          <a:xfrm>
            <a:off x="1410400" y="3089975"/>
            <a:ext cx="784150" cy="891850"/>
          </a:xfrm>
          <a:custGeom>
            <a:avLst/>
            <a:gdLst/>
            <a:ahLst/>
            <a:cxnLst/>
            <a:rect l="l" t="t" r="r" b="b"/>
            <a:pathLst>
              <a:path w="31366" h="35674" extrusionOk="0">
                <a:moveTo>
                  <a:pt x="15213" y="1"/>
                </a:moveTo>
                <a:lnTo>
                  <a:pt x="0" y="9325"/>
                </a:lnTo>
                <a:lnTo>
                  <a:pt x="481" y="27150"/>
                </a:lnTo>
                <a:lnTo>
                  <a:pt x="16153" y="35673"/>
                </a:lnTo>
                <a:lnTo>
                  <a:pt x="31366" y="26326"/>
                </a:lnTo>
                <a:lnTo>
                  <a:pt x="30885" y="8501"/>
                </a:lnTo>
                <a:lnTo>
                  <a:pt x="15213" y="1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5" name="Google Shape;815;p30"/>
          <p:cNvGrpSpPr/>
          <p:nvPr/>
        </p:nvGrpSpPr>
        <p:grpSpPr>
          <a:xfrm>
            <a:off x="5310450" y="-698287"/>
            <a:ext cx="7109975" cy="3087300"/>
            <a:chOff x="238125" y="1301825"/>
            <a:chExt cx="7109975" cy="3087300"/>
          </a:xfrm>
        </p:grpSpPr>
        <p:sp>
          <p:nvSpPr>
            <p:cNvPr id="816" name="Google Shape;816;p30"/>
            <p:cNvSpPr/>
            <p:nvPr/>
          </p:nvSpPr>
          <p:spPr>
            <a:xfrm>
              <a:off x="238125" y="131497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74"/>
                  </a:lnTo>
                  <a:lnTo>
                    <a:pt x="16152" y="35674"/>
                  </a:lnTo>
                  <a:lnTo>
                    <a:pt x="31366" y="26349"/>
                  </a:lnTo>
                  <a:lnTo>
                    <a:pt x="30884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0"/>
            <p:cNvSpPr/>
            <p:nvPr/>
          </p:nvSpPr>
          <p:spPr>
            <a:xfrm>
              <a:off x="1080675" y="131327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0"/>
            <p:cNvSpPr/>
            <p:nvPr/>
          </p:nvSpPr>
          <p:spPr>
            <a:xfrm>
              <a:off x="1507400" y="204127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0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0"/>
            <p:cNvSpPr/>
            <p:nvPr/>
          </p:nvSpPr>
          <p:spPr>
            <a:xfrm>
              <a:off x="1923825" y="131097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4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0"/>
            <p:cNvSpPr/>
            <p:nvPr/>
          </p:nvSpPr>
          <p:spPr>
            <a:xfrm>
              <a:off x="2766375" y="1309250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74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0"/>
            <p:cNvSpPr/>
            <p:nvPr/>
          </p:nvSpPr>
          <p:spPr>
            <a:xfrm>
              <a:off x="3193100" y="2037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0"/>
            <p:cNvSpPr/>
            <p:nvPr/>
          </p:nvSpPr>
          <p:spPr>
            <a:xfrm>
              <a:off x="3609525" y="130755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0"/>
            <p:cNvSpPr/>
            <p:nvPr/>
          </p:nvSpPr>
          <p:spPr>
            <a:xfrm>
              <a:off x="4035675" y="2035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0"/>
            <p:cNvSpPr/>
            <p:nvPr/>
          </p:nvSpPr>
          <p:spPr>
            <a:xfrm>
              <a:off x="4452075" y="1305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0"/>
            <p:cNvSpPr/>
            <p:nvPr/>
          </p:nvSpPr>
          <p:spPr>
            <a:xfrm>
              <a:off x="4878800" y="2033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0"/>
            <p:cNvSpPr/>
            <p:nvPr/>
          </p:nvSpPr>
          <p:spPr>
            <a:xfrm>
              <a:off x="5294650" y="130352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9"/>
                  </a:lnTo>
                  <a:lnTo>
                    <a:pt x="481" y="27173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908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30"/>
            <p:cNvSpPr/>
            <p:nvPr/>
          </p:nvSpPr>
          <p:spPr>
            <a:xfrm>
              <a:off x="5721375" y="2032100"/>
              <a:ext cx="784150" cy="891275"/>
            </a:xfrm>
            <a:custGeom>
              <a:avLst/>
              <a:gdLst/>
              <a:ahLst/>
              <a:cxnLst/>
              <a:rect l="l" t="t" r="r" b="b"/>
              <a:pathLst>
                <a:path w="31366" h="35651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0"/>
            <p:cNvSpPr/>
            <p:nvPr/>
          </p:nvSpPr>
          <p:spPr>
            <a:xfrm>
              <a:off x="6137775" y="1301825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0"/>
            <p:cNvSpPr/>
            <p:nvPr/>
          </p:nvSpPr>
          <p:spPr>
            <a:xfrm>
              <a:off x="6563925" y="2029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1" y="9348"/>
                  </a:lnTo>
                  <a:lnTo>
                    <a:pt x="482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8" y="8523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0"/>
            <p:cNvSpPr/>
            <p:nvPr/>
          </p:nvSpPr>
          <p:spPr>
            <a:xfrm>
              <a:off x="1943300" y="277100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73"/>
                  </a:lnTo>
                  <a:lnTo>
                    <a:pt x="16152" y="35673"/>
                  </a:lnTo>
                  <a:lnTo>
                    <a:pt x="31366" y="26325"/>
                  </a:lnTo>
                  <a:lnTo>
                    <a:pt x="30884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30"/>
            <p:cNvSpPr/>
            <p:nvPr/>
          </p:nvSpPr>
          <p:spPr>
            <a:xfrm>
              <a:off x="2785850" y="276927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0"/>
            <p:cNvSpPr/>
            <p:nvPr/>
          </p:nvSpPr>
          <p:spPr>
            <a:xfrm>
              <a:off x="3212575" y="3497275"/>
              <a:ext cx="783600" cy="891850"/>
            </a:xfrm>
            <a:custGeom>
              <a:avLst/>
              <a:gdLst/>
              <a:ahLst/>
              <a:cxnLst/>
              <a:rect l="l" t="t" r="r" b="b"/>
              <a:pathLst>
                <a:path w="31344" h="35674" extrusionOk="0">
                  <a:moveTo>
                    <a:pt x="15191" y="1"/>
                  </a:moveTo>
                  <a:lnTo>
                    <a:pt x="0" y="9326"/>
                  </a:lnTo>
                  <a:lnTo>
                    <a:pt x="459" y="27174"/>
                  </a:lnTo>
                  <a:lnTo>
                    <a:pt x="16153" y="35674"/>
                  </a:lnTo>
                  <a:lnTo>
                    <a:pt x="31343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0"/>
            <p:cNvSpPr/>
            <p:nvPr/>
          </p:nvSpPr>
          <p:spPr>
            <a:xfrm>
              <a:off x="3628425" y="276700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0"/>
            <p:cNvSpPr/>
            <p:nvPr/>
          </p:nvSpPr>
          <p:spPr>
            <a:xfrm>
              <a:off x="4055150" y="3495575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0"/>
            <p:cNvSpPr/>
            <p:nvPr/>
          </p:nvSpPr>
          <p:spPr>
            <a:xfrm>
              <a:off x="4471550" y="276527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0"/>
            <p:cNvSpPr/>
            <p:nvPr/>
          </p:nvSpPr>
          <p:spPr>
            <a:xfrm>
              <a:off x="4897700" y="3493850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0"/>
            <p:cNvSpPr/>
            <p:nvPr/>
          </p:nvSpPr>
          <p:spPr>
            <a:xfrm>
              <a:off x="5314125" y="2763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6_1">
    <p:bg>
      <p:bgPr>
        <a:solidFill>
          <a:schemeClr val="dk2"/>
        </a:solidFill>
        <a:effectLst/>
      </p:bgPr>
    </p:bg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9" name="Google Shape;839;p31"/>
          <p:cNvGrpSpPr/>
          <p:nvPr/>
        </p:nvGrpSpPr>
        <p:grpSpPr>
          <a:xfrm>
            <a:off x="2640350" y="3076050"/>
            <a:ext cx="7110000" cy="3093025"/>
            <a:chOff x="257575" y="1301825"/>
            <a:chExt cx="7110000" cy="3093025"/>
          </a:xfrm>
        </p:grpSpPr>
        <p:sp>
          <p:nvSpPr>
            <p:cNvPr id="840" name="Google Shape;840;p31"/>
            <p:cNvSpPr/>
            <p:nvPr/>
          </p:nvSpPr>
          <p:spPr>
            <a:xfrm>
              <a:off x="1507400" y="204127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0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1"/>
            <p:cNvSpPr/>
            <p:nvPr/>
          </p:nvSpPr>
          <p:spPr>
            <a:xfrm>
              <a:off x="2349975" y="2039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75" y="35674"/>
                  </a:lnTo>
                  <a:lnTo>
                    <a:pt x="31366" y="26326"/>
                  </a:lnTo>
                  <a:lnTo>
                    <a:pt x="30907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1"/>
            <p:cNvSpPr/>
            <p:nvPr/>
          </p:nvSpPr>
          <p:spPr>
            <a:xfrm>
              <a:off x="3193100" y="2037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1"/>
            <p:cNvSpPr/>
            <p:nvPr/>
          </p:nvSpPr>
          <p:spPr>
            <a:xfrm>
              <a:off x="4035675" y="2035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1"/>
            <p:cNvSpPr/>
            <p:nvPr/>
          </p:nvSpPr>
          <p:spPr>
            <a:xfrm>
              <a:off x="4452075" y="1305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1"/>
            <p:cNvSpPr/>
            <p:nvPr/>
          </p:nvSpPr>
          <p:spPr>
            <a:xfrm>
              <a:off x="4878800" y="2033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1"/>
            <p:cNvSpPr/>
            <p:nvPr/>
          </p:nvSpPr>
          <p:spPr>
            <a:xfrm>
              <a:off x="5294650" y="130352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9"/>
                  </a:lnTo>
                  <a:lnTo>
                    <a:pt x="481" y="27173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908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31"/>
            <p:cNvSpPr/>
            <p:nvPr/>
          </p:nvSpPr>
          <p:spPr>
            <a:xfrm>
              <a:off x="5721375" y="2032100"/>
              <a:ext cx="784150" cy="891275"/>
            </a:xfrm>
            <a:custGeom>
              <a:avLst/>
              <a:gdLst/>
              <a:ahLst/>
              <a:cxnLst/>
              <a:rect l="l" t="t" r="r" b="b"/>
              <a:pathLst>
                <a:path w="31366" h="35651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31"/>
            <p:cNvSpPr/>
            <p:nvPr/>
          </p:nvSpPr>
          <p:spPr>
            <a:xfrm>
              <a:off x="6137775" y="1301825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31"/>
            <p:cNvSpPr/>
            <p:nvPr/>
          </p:nvSpPr>
          <p:spPr>
            <a:xfrm>
              <a:off x="6563925" y="2029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1" y="9348"/>
                  </a:lnTo>
                  <a:lnTo>
                    <a:pt x="482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8" y="8523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1"/>
            <p:cNvSpPr/>
            <p:nvPr/>
          </p:nvSpPr>
          <p:spPr>
            <a:xfrm>
              <a:off x="257575" y="27744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1"/>
                  </a:moveTo>
                  <a:lnTo>
                    <a:pt x="1" y="9349"/>
                  </a:lnTo>
                  <a:lnTo>
                    <a:pt x="482" y="27174"/>
                  </a:lnTo>
                  <a:lnTo>
                    <a:pt x="16153" y="35674"/>
                  </a:lnTo>
                  <a:lnTo>
                    <a:pt x="31367" y="26349"/>
                  </a:lnTo>
                  <a:lnTo>
                    <a:pt x="30885" y="8524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1"/>
            <p:cNvSpPr/>
            <p:nvPr/>
          </p:nvSpPr>
          <p:spPr>
            <a:xfrm>
              <a:off x="683750" y="3503025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75" y="35673"/>
                  </a:lnTo>
                  <a:lnTo>
                    <a:pt x="31366" y="26325"/>
                  </a:lnTo>
                  <a:lnTo>
                    <a:pt x="30907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31"/>
            <p:cNvSpPr/>
            <p:nvPr/>
          </p:nvSpPr>
          <p:spPr>
            <a:xfrm>
              <a:off x="1100150" y="2772725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31"/>
            <p:cNvSpPr/>
            <p:nvPr/>
          </p:nvSpPr>
          <p:spPr>
            <a:xfrm>
              <a:off x="1526875" y="3501300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191" y="0"/>
                  </a:moveTo>
                  <a:lnTo>
                    <a:pt x="0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31"/>
            <p:cNvSpPr/>
            <p:nvPr/>
          </p:nvSpPr>
          <p:spPr>
            <a:xfrm>
              <a:off x="1943300" y="277100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73"/>
                  </a:lnTo>
                  <a:lnTo>
                    <a:pt x="16152" y="35673"/>
                  </a:lnTo>
                  <a:lnTo>
                    <a:pt x="31366" y="26325"/>
                  </a:lnTo>
                  <a:lnTo>
                    <a:pt x="30884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31"/>
            <p:cNvSpPr/>
            <p:nvPr/>
          </p:nvSpPr>
          <p:spPr>
            <a:xfrm>
              <a:off x="2369450" y="349900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4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1"/>
            <p:cNvSpPr/>
            <p:nvPr/>
          </p:nvSpPr>
          <p:spPr>
            <a:xfrm>
              <a:off x="2785850" y="276927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1"/>
            <p:cNvSpPr/>
            <p:nvPr/>
          </p:nvSpPr>
          <p:spPr>
            <a:xfrm>
              <a:off x="3212575" y="3497275"/>
              <a:ext cx="783600" cy="891850"/>
            </a:xfrm>
            <a:custGeom>
              <a:avLst/>
              <a:gdLst/>
              <a:ahLst/>
              <a:cxnLst/>
              <a:rect l="l" t="t" r="r" b="b"/>
              <a:pathLst>
                <a:path w="31344" h="35674" extrusionOk="0">
                  <a:moveTo>
                    <a:pt x="15191" y="1"/>
                  </a:moveTo>
                  <a:lnTo>
                    <a:pt x="0" y="9326"/>
                  </a:lnTo>
                  <a:lnTo>
                    <a:pt x="459" y="27174"/>
                  </a:lnTo>
                  <a:lnTo>
                    <a:pt x="16153" y="35674"/>
                  </a:lnTo>
                  <a:lnTo>
                    <a:pt x="31343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1"/>
            <p:cNvSpPr/>
            <p:nvPr/>
          </p:nvSpPr>
          <p:spPr>
            <a:xfrm>
              <a:off x="3628425" y="276700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1"/>
            <p:cNvSpPr/>
            <p:nvPr/>
          </p:nvSpPr>
          <p:spPr>
            <a:xfrm>
              <a:off x="4055150" y="3495575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1"/>
            <p:cNvSpPr/>
            <p:nvPr/>
          </p:nvSpPr>
          <p:spPr>
            <a:xfrm>
              <a:off x="4471550" y="276527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31"/>
            <p:cNvSpPr/>
            <p:nvPr/>
          </p:nvSpPr>
          <p:spPr>
            <a:xfrm>
              <a:off x="4897700" y="3493850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31"/>
            <p:cNvSpPr/>
            <p:nvPr/>
          </p:nvSpPr>
          <p:spPr>
            <a:xfrm>
              <a:off x="5314125" y="2763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1"/>
            <p:cNvSpPr/>
            <p:nvPr/>
          </p:nvSpPr>
          <p:spPr>
            <a:xfrm>
              <a:off x="5740850" y="3491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190" y="1"/>
                  </a:moveTo>
                  <a:lnTo>
                    <a:pt x="0" y="9326"/>
                  </a:lnTo>
                  <a:lnTo>
                    <a:pt x="481" y="27174"/>
                  </a:lnTo>
                  <a:lnTo>
                    <a:pt x="16153" y="35674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0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1"/>
            <p:cNvSpPr/>
            <p:nvPr/>
          </p:nvSpPr>
          <p:spPr>
            <a:xfrm>
              <a:off x="6157250" y="2761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191" y="1"/>
                  </a:moveTo>
                  <a:lnTo>
                    <a:pt x="1" y="9326"/>
                  </a:lnTo>
                  <a:lnTo>
                    <a:pt x="459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1"/>
            <p:cNvSpPr/>
            <p:nvPr/>
          </p:nvSpPr>
          <p:spPr>
            <a:xfrm>
              <a:off x="6583400" y="3489850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1"/>
            <p:cNvSpPr/>
            <p:nvPr/>
          </p:nvSpPr>
          <p:spPr>
            <a:xfrm>
              <a:off x="3609525" y="130755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7" name="Google Shape;867;p31"/>
          <p:cNvGrpSpPr/>
          <p:nvPr/>
        </p:nvGrpSpPr>
        <p:grpSpPr>
          <a:xfrm>
            <a:off x="-484300" y="-1463825"/>
            <a:ext cx="7109975" cy="3093025"/>
            <a:chOff x="238125" y="1301825"/>
            <a:chExt cx="7109975" cy="3093025"/>
          </a:xfrm>
        </p:grpSpPr>
        <p:sp>
          <p:nvSpPr>
            <p:cNvPr id="868" name="Google Shape;868;p31"/>
            <p:cNvSpPr/>
            <p:nvPr/>
          </p:nvSpPr>
          <p:spPr>
            <a:xfrm>
              <a:off x="238125" y="131497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74"/>
                  </a:lnTo>
                  <a:lnTo>
                    <a:pt x="16152" y="35674"/>
                  </a:lnTo>
                  <a:lnTo>
                    <a:pt x="31366" y="26349"/>
                  </a:lnTo>
                  <a:lnTo>
                    <a:pt x="30884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1"/>
            <p:cNvSpPr/>
            <p:nvPr/>
          </p:nvSpPr>
          <p:spPr>
            <a:xfrm>
              <a:off x="664825" y="2043000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48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7" y="26348"/>
                  </a:lnTo>
                  <a:lnTo>
                    <a:pt x="30885" y="8523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1"/>
            <p:cNvSpPr/>
            <p:nvPr/>
          </p:nvSpPr>
          <p:spPr>
            <a:xfrm>
              <a:off x="1080675" y="131327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1"/>
            <p:cNvSpPr/>
            <p:nvPr/>
          </p:nvSpPr>
          <p:spPr>
            <a:xfrm>
              <a:off x="1507400" y="204127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0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1"/>
            <p:cNvSpPr/>
            <p:nvPr/>
          </p:nvSpPr>
          <p:spPr>
            <a:xfrm>
              <a:off x="1923825" y="131097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4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1"/>
            <p:cNvSpPr/>
            <p:nvPr/>
          </p:nvSpPr>
          <p:spPr>
            <a:xfrm>
              <a:off x="2349975" y="2039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75" y="35674"/>
                  </a:lnTo>
                  <a:lnTo>
                    <a:pt x="31366" y="26326"/>
                  </a:lnTo>
                  <a:lnTo>
                    <a:pt x="30907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1"/>
            <p:cNvSpPr/>
            <p:nvPr/>
          </p:nvSpPr>
          <p:spPr>
            <a:xfrm>
              <a:off x="2766375" y="1309250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74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1"/>
            <p:cNvSpPr/>
            <p:nvPr/>
          </p:nvSpPr>
          <p:spPr>
            <a:xfrm>
              <a:off x="3193100" y="2037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1"/>
            <p:cNvSpPr/>
            <p:nvPr/>
          </p:nvSpPr>
          <p:spPr>
            <a:xfrm>
              <a:off x="3609525" y="130755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1"/>
            <p:cNvSpPr/>
            <p:nvPr/>
          </p:nvSpPr>
          <p:spPr>
            <a:xfrm>
              <a:off x="4035675" y="2035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1"/>
            <p:cNvSpPr/>
            <p:nvPr/>
          </p:nvSpPr>
          <p:spPr>
            <a:xfrm>
              <a:off x="4452075" y="1305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1"/>
            <p:cNvSpPr/>
            <p:nvPr/>
          </p:nvSpPr>
          <p:spPr>
            <a:xfrm>
              <a:off x="4878800" y="2033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1"/>
            <p:cNvSpPr/>
            <p:nvPr/>
          </p:nvSpPr>
          <p:spPr>
            <a:xfrm>
              <a:off x="5294650" y="130352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9"/>
                  </a:lnTo>
                  <a:lnTo>
                    <a:pt x="481" y="27173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908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1"/>
            <p:cNvSpPr/>
            <p:nvPr/>
          </p:nvSpPr>
          <p:spPr>
            <a:xfrm>
              <a:off x="5721375" y="2032100"/>
              <a:ext cx="784150" cy="891275"/>
            </a:xfrm>
            <a:custGeom>
              <a:avLst/>
              <a:gdLst/>
              <a:ahLst/>
              <a:cxnLst/>
              <a:rect l="l" t="t" r="r" b="b"/>
              <a:pathLst>
                <a:path w="31366" h="35651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1"/>
            <p:cNvSpPr/>
            <p:nvPr/>
          </p:nvSpPr>
          <p:spPr>
            <a:xfrm>
              <a:off x="6137775" y="1301825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1"/>
            <p:cNvSpPr/>
            <p:nvPr/>
          </p:nvSpPr>
          <p:spPr>
            <a:xfrm>
              <a:off x="6563925" y="2029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1" y="9348"/>
                  </a:lnTo>
                  <a:lnTo>
                    <a:pt x="482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8" y="8523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1"/>
            <p:cNvSpPr/>
            <p:nvPr/>
          </p:nvSpPr>
          <p:spPr>
            <a:xfrm>
              <a:off x="257575" y="27744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1"/>
                  </a:moveTo>
                  <a:lnTo>
                    <a:pt x="1" y="9349"/>
                  </a:lnTo>
                  <a:lnTo>
                    <a:pt x="482" y="27174"/>
                  </a:lnTo>
                  <a:lnTo>
                    <a:pt x="16153" y="35674"/>
                  </a:lnTo>
                  <a:lnTo>
                    <a:pt x="31367" y="26349"/>
                  </a:lnTo>
                  <a:lnTo>
                    <a:pt x="30885" y="8524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1"/>
            <p:cNvSpPr/>
            <p:nvPr/>
          </p:nvSpPr>
          <p:spPr>
            <a:xfrm>
              <a:off x="683750" y="3503025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75" y="35673"/>
                  </a:lnTo>
                  <a:lnTo>
                    <a:pt x="31366" y="26325"/>
                  </a:lnTo>
                  <a:lnTo>
                    <a:pt x="30907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1"/>
            <p:cNvSpPr/>
            <p:nvPr/>
          </p:nvSpPr>
          <p:spPr>
            <a:xfrm>
              <a:off x="1100150" y="2772725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1"/>
            <p:cNvSpPr/>
            <p:nvPr/>
          </p:nvSpPr>
          <p:spPr>
            <a:xfrm>
              <a:off x="1526875" y="3501300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191" y="0"/>
                  </a:moveTo>
                  <a:lnTo>
                    <a:pt x="0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1"/>
            <p:cNvSpPr/>
            <p:nvPr/>
          </p:nvSpPr>
          <p:spPr>
            <a:xfrm>
              <a:off x="1943300" y="277100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73"/>
                  </a:lnTo>
                  <a:lnTo>
                    <a:pt x="16152" y="35673"/>
                  </a:lnTo>
                  <a:lnTo>
                    <a:pt x="31366" y="26325"/>
                  </a:lnTo>
                  <a:lnTo>
                    <a:pt x="30884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1"/>
            <p:cNvSpPr/>
            <p:nvPr/>
          </p:nvSpPr>
          <p:spPr>
            <a:xfrm>
              <a:off x="2369450" y="349900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4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1"/>
            <p:cNvSpPr/>
            <p:nvPr/>
          </p:nvSpPr>
          <p:spPr>
            <a:xfrm>
              <a:off x="2785850" y="276927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1"/>
            <p:cNvSpPr/>
            <p:nvPr/>
          </p:nvSpPr>
          <p:spPr>
            <a:xfrm>
              <a:off x="3212575" y="3497275"/>
              <a:ext cx="783600" cy="891850"/>
            </a:xfrm>
            <a:custGeom>
              <a:avLst/>
              <a:gdLst/>
              <a:ahLst/>
              <a:cxnLst/>
              <a:rect l="l" t="t" r="r" b="b"/>
              <a:pathLst>
                <a:path w="31344" h="35674" extrusionOk="0">
                  <a:moveTo>
                    <a:pt x="15191" y="1"/>
                  </a:moveTo>
                  <a:lnTo>
                    <a:pt x="0" y="9326"/>
                  </a:lnTo>
                  <a:lnTo>
                    <a:pt x="459" y="27174"/>
                  </a:lnTo>
                  <a:lnTo>
                    <a:pt x="16153" y="35674"/>
                  </a:lnTo>
                  <a:lnTo>
                    <a:pt x="31343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1"/>
            <p:cNvSpPr/>
            <p:nvPr/>
          </p:nvSpPr>
          <p:spPr>
            <a:xfrm>
              <a:off x="3628425" y="276700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1"/>
            <p:cNvSpPr/>
            <p:nvPr/>
          </p:nvSpPr>
          <p:spPr>
            <a:xfrm>
              <a:off x="4055150" y="3495575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1"/>
            <p:cNvSpPr/>
            <p:nvPr/>
          </p:nvSpPr>
          <p:spPr>
            <a:xfrm>
              <a:off x="4471550" y="276527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1"/>
            <p:cNvSpPr/>
            <p:nvPr/>
          </p:nvSpPr>
          <p:spPr>
            <a:xfrm>
              <a:off x="4897700" y="3493850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1"/>
            <p:cNvSpPr/>
            <p:nvPr/>
          </p:nvSpPr>
          <p:spPr>
            <a:xfrm>
              <a:off x="5314125" y="2763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6_3">
    <p:bg>
      <p:bgPr>
        <a:solidFill>
          <a:schemeClr val="dk2"/>
        </a:solidFill>
        <a:effectLst/>
      </p:bgPr>
    </p:bg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4" name="Google Shape;924;p33"/>
          <p:cNvGrpSpPr/>
          <p:nvPr/>
        </p:nvGrpSpPr>
        <p:grpSpPr>
          <a:xfrm>
            <a:off x="7441775" y="-698287"/>
            <a:ext cx="4978650" cy="3089025"/>
            <a:chOff x="2369450" y="1301825"/>
            <a:chExt cx="4978650" cy="3089025"/>
          </a:xfrm>
        </p:grpSpPr>
        <p:sp>
          <p:nvSpPr>
            <p:cNvPr id="925" name="Google Shape;925;p33"/>
            <p:cNvSpPr/>
            <p:nvPr/>
          </p:nvSpPr>
          <p:spPr>
            <a:xfrm>
              <a:off x="2766375" y="1309250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74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3"/>
            <p:cNvSpPr/>
            <p:nvPr/>
          </p:nvSpPr>
          <p:spPr>
            <a:xfrm>
              <a:off x="3193100" y="2037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3"/>
            <p:cNvSpPr/>
            <p:nvPr/>
          </p:nvSpPr>
          <p:spPr>
            <a:xfrm>
              <a:off x="3609525" y="130755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3"/>
            <p:cNvSpPr/>
            <p:nvPr/>
          </p:nvSpPr>
          <p:spPr>
            <a:xfrm>
              <a:off x="4035675" y="2035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3"/>
            <p:cNvSpPr/>
            <p:nvPr/>
          </p:nvSpPr>
          <p:spPr>
            <a:xfrm>
              <a:off x="4452075" y="1305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3"/>
            <p:cNvSpPr/>
            <p:nvPr/>
          </p:nvSpPr>
          <p:spPr>
            <a:xfrm>
              <a:off x="4878800" y="2033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3"/>
            <p:cNvSpPr/>
            <p:nvPr/>
          </p:nvSpPr>
          <p:spPr>
            <a:xfrm>
              <a:off x="5294650" y="130352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9"/>
                  </a:lnTo>
                  <a:lnTo>
                    <a:pt x="481" y="27173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908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3"/>
            <p:cNvSpPr/>
            <p:nvPr/>
          </p:nvSpPr>
          <p:spPr>
            <a:xfrm>
              <a:off x="5721375" y="2032100"/>
              <a:ext cx="784150" cy="891275"/>
            </a:xfrm>
            <a:custGeom>
              <a:avLst/>
              <a:gdLst/>
              <a:ahLst/>
              <a:cxnLst/>
              <a:rect l="l" t="t" r="r" b="b"/>
              <a:pathLst>
                <a:path w="31366" h="35651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3"/>
            <p:cNvSpPr/>
            <p:nvPr/>
          </p:nvSpPr>
          <p:spPr>
            <a:xfrm>
              <a:off x="6137775" y="1301825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3"/>
            <p:cNvSpPr/>
            <p:nvPr/>
          </p:nvSpPr>
          <p:spPr>
            <a:xfrm>
              <a:off x="6563925" y="2029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1" y="9348"/>
                  </a:lnTo>
                  <a:lnTo>
                    <a:pt x="482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8" y="8523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3"/>
            <p:cNvSpPr/>
            <p:nvPr/>
          </p:nvSpPr>
          <p:spPr>
            <a:xfrm>
              <a:off x="2369450" y="349900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4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3"/>
            <p:cNvSpPr/>
            <p:nvPr/>
          </p:nvSpPr>
          <p:spPr>
            <a:xfrm>
              <a:off x="2785850" y="276927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3"/>
            <p:cNvSpPr/>
            <p:nvPr/>
          </p:nvSpPr>
          <p:spPr>
            <a:xfrm>
              <a:off x="3212575" y="3497275"/>
              <a:ext cx="783600" cy="891850"/>
            </a:xfrm>
            <a:custGeom>
              <a:avLst/>
              <a:gdLst/>
              <a:ahLst/>
              <a:cxnLst/>
              <a:rect l="l" t="t" r="r" b="b"/>
              <a:pathLst>
                <a:path w="31344" h="35674" extrusionOk="0">
                  <a:moveTo>
                    <a:pt x="15191" y="1"/>
                  </a:moveTo>
                  <a:lnTo>
                    <a:pt x="0" y="9326"/>
                  </a:lnTo>
                  <a:lnTo>
                    <a:pt x="459" y="27174"/>
                  </a:lnTo>
                  <a:lnTo>
                    <a:pt x="16153" y="35674"/>
                  </a:lnTo>
                  <a:lnTo>
                    <a:pt x="31343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3"/>
            <p:cNvSpPr/>
            <p:nvPr/>
          </p:nvSpPr>
          <p:spPr>
            <a:xfrm>
              <a:off x="3628425" y="276700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3"/>
            <p:cNvSpPr/>
            <p:nvPr/>
          </p:nvSpPr>
          <p:spPr>
            <a:xfrm>
              <a:off x="4055150" y="3495575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3"/>
            <p:cNvSpPr/>
            <p:nvPr/>
          </p:nvSpPr>
          <p:spPr>
            <a:xfrm>
              <a:off x="4471550" y="276527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3"/>
            <p:cNvSpPr/>
            <p:nvPr/>
          </p:nvSpPr>
          <p:spPr>
            <a:xfrm>
              <a:off x="4897700" y="3493850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33"/>
            <p:cNvSpPr/>
            <p:nvPr/>
          </p:nvSpPr>
          <p:spPr>
            <a:xfrm>
              <a:off x="5314125" y="2763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3" name="Google Shape;943;p33"/>
          <p:cNvGrpSpPr/>
          <p:nvPr/>
        </p:nvGrpSpPr>
        <p:grpSpPr>
          <a:xfrm>
            <a:off x="5788175" y="2236288"/>
            <a:ext cx="6664350" cy="3093025"/>
            <a:chOff x="683750" y="1301825"/>
            <a:chExt cx="6664350" cy="3093025"/>
          </a:xfrm>
        </p:grpSpPr>
        <p:sp>
          <p:nvSpPr>
            <p:cNvPr id="944" name="Google Shape;944;p33"/>
            <p:cNvSpPr/>
            <p:nvPr/>
          </p:nvSpPr>
          <p:spPr>
            <a:xfrm>
              <a:off x="1507400" y="204127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0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3"/>
            <p:cNvSpPr/>
            <p:nvPr/>
          </p:nvSpPr>
          <p:spPr>
            <a:xfrm>
              <a:off x="1923825" y="131097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4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3"/>
            <p:cNvSpPr/>
            <p:nvPr/>
          </p:nvSpPr>
          <p:spPr>
            <a:xfrm>
              <a:off x="2349975" y="2039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75" y="35674"/>
                  </a:lnTo>
                  <a:lnTo>
                    <a:pt x="31366" y="26326"/>
                  </a:lnTo>
                  <a:lnTo>
                    <a:pt x="30907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3"/>
            <p:cNvSpPr/>
            <p:nvPr/>
          </p:nvSpPr>
          <p:spPr>
            <a:xfrm>
              <a:off x="3193100" y="2037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3"/>
            <p:cNvSpPr/>
            <p:nvPr/>
          </p:nvSpPr>
          <p:spPr>
            <a:xfrm>
              <a:off x="3609525" y="130755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3"/>
            <p:cNvSpPr/>
            <p:nvPr/>
          </p:nvSpPr>
          <p:spPr>
            <a:xfrm>
              <a:off x="4035675" y="2035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3"/>
            <p:cNvSpPr/>
            <p:nvPr/>
          </p:nvSpPr>
          <p:spPr>
            <a:xfrm>
              <a:off x="4452075" y="1305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3"/>
            <p:cNvSpPr/>
            <p:nvPr/>
          </p:nvSpPr>
          <p:spPr>
            <a:xfrm>
              <a:off x="4878800" y="2033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3"/>
            <p:cNvSpPr/>
            <p:nvPr/>
          </p:nvSpPr>
          <p:spPr>
            <a:xfrm>
              <a:off x="5294650" y="130352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9"/>
                  </a:lnTo>
                  <a:lnTo>
                    <a:pt x="481" y="27173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908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3"/>
            <p:cNvSpPr/>
            <p:nvPr/>
          </p:nvSpPr>
          <p:spPr>
            <a:xfrm>
              <a:off x="5721375" y="2032100"/>
              <a:ext cx="784150" cy="891275"/>
            </a:xfrm>
            <a:custGeom>
              <a:avLst/>
              <a:gdLst/>
              <a:ahLst/>
              <a:cxnLst/>
              <a:rect l="l" t="t" r="r" b="b"/>
              <a:pathLst>
                <a:path w="31366" h="35651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3"/>
            <p:cNvSpPr/>
            <p:nvPr/>
          </p:nvSpPr>
          <p:spPr>
            <a:xfrm>
              <a:off x="6137775" y="1301825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3"/>
            <p:cNvSpPr/>
            <p:nvPr/>
          </p:nvSpPr>
          <p:spPr>
            <a:xfrm>
              <a:off x="6563925" y="2029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1" y="9348"/>
                  </a:lnTo>
                  <a:lnTo>
                    <a:pt x="482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8" y="8523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33"/>
            <p:cNvSpPr/>
            <p:nvPr/>
          </p:nvSpPr>
          <p:spPr>
            <a:xfrm>
              <a:off x="683750" y="3503025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75" y="35673"/>
                  </a:lnTo>
                  <a:lnTo>
                    <a:pt x="31366" y="26325"/>
                  </a:lnTo>
                  <a:lnTo>
                    <a:pt x="30907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3"/>
            <p:cNvSpPr/>
            <p:nvPr/>
          </p:nvSpPr>
          <p:spPr>
            <a:xfrm>
              <a:off x="1526875" y="3501300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191" y="0"/>
                  </a:moveTo>
                  <a:lnTo>
                    <a:pt x="0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3"/>
            <p:cNvSpPr/>
            <p:nvPr/>
          </p:nvSpPr>
          <p:spPr>
            <a:xfrm>
              <a:off x="1943300" y="277100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73"/>
                  </a:lnTo>
                  <a:lnTo>
                    <a:pt x="16152" y="35673"/>
                  </a:lnTo>
                  <a:lnTo>
                    <a:pt x="31366" y="26325"/>
                  </a:lnTo>
                  <a:lnTo>
                    <a:pt x="30884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3"/>
            <p:cNvSpPr/>
            <p:nvPr/>
          </p:nvSpPr>
          <p:spPr>
            <a:xfrm>
              <a:off x="2369450" y="349900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4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3"/>
            <p:cNvSpPr/>
            <p:nvPr/>
          </p:nvSpPr>
          <p:spPr>
            <a:xfrm>
              <a:off x="3212575" y="3497275"/>
              <a:ext cx="783600" cy="891850"/>
            </a:xfrm>
            <a:custGeom>
              <a:avLst/>
              <a:gdLst/>
              <a:ahLst/>
              <a:cxnLst/>
              <a:rect l="l" t="t" r="r" b="b"/>
              <a:pathLst>
                <a:path w="31344" h="35674" extrusionOk="0">
                  <a:moveTo>
                    <a:pt x="15191" y="1"/>
                  </a:moveTo>
                  <a:lnTo>
                    <a:pt x="0" y="9326"/>
                  </a:lnTo>
                  <a:lnTo>
                    <a:pt x="459" y="27174"/>
                  </a:lnTo>
                  <a:lnTo>
                    <a:pt x="16153" y="35674"/>
                  </a:lnTo>
                  <a:lnTo>
                    <a:pt x="31343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3"/>
            <p:cNvSpPr/>
            <p:nvPr/>
          </p:nvSpPr>
          <p:spPr>
            <a:xfrm>
              <a:off x="3628425" y="276700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3"/>
            <p:cNvSpPr/>
            <p:nvPr/>
          </p:nvSpPr>
          <p:spPr>
            <a:xfrm>
              <a:off x="4055150" y="3495575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3"/>
            <p:cNvSpPr/>
            <p:nvPr/>
          </p:nvSpPr>
          <p:spPr>
            <a:xfrm>
              <a:off x="4471550" y="276527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3"/>
            <p:cNvSpPr/>
            <p:nvPr/>
          </p:nvSpPr>
          <p:spPr>
            <a:xfrm>
              <a:off x="4897700" y="3493850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3"/>
            <p:cNvSpPr/>
            <p:nvPr/>
          </p:nvSpPr>
          <p:spPr>
            <a:xfrm>
              <a:off x="5314125" y="2763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6" name="Google Shape;966;p33"/>
          <p:cNvGrpSpPr/>
          <p:nvPr/>
        </p:nvGrpSpPr>
        <p:grpSpPr>
          <a:xfrm>
            <a:off x="-2083225" y="-698287"/>
            <a:ext cx="4978650" cy="3089025"/>
            <a:chOff x="2369450" y="1301825"/>
            <a:chExt cx="4978650" cy="3089025"/>
          </a:xfrm>
        </p:grpSpPr>
        <p:sp>
          <p:nvSpPr>
            <p:cNvPr id="967" name="Google Shape;967;p33"/>
            <p:cNvSpPr/>
            <p:nvPr/>
          </p:nvSpPr>
          <p:spPr>
            <a:xfrm>
              <a:off x="2766375" y="1309250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74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3"/>
            <p:cNvSpPr/>
            <p:nvPr/>
          </p:nvSpPr>
          <p:spPr>
            <a:xfrm>
              <a:off x="3193100" y="2037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3"/>
            <p:cNvSpPr/>
            <p:nvPr/>
          </p:nvSpPr>
          <p:spPr>
            <a:xfrm>
              <a:off x="3609525" y="130755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3"/>
            <p:cNvSpPr/>
            <p:nvPr/>
          </p:nvSpPr>
          <p:spPr>
            <a:xfrm>
              <a:off x="4035675" y="2035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3"/>
            <p:cNvSpPr/>
            <p:nvPr/>
          </p:nvSpPr>
          <p:spPr>
            <a:xfrm>
              <a:off x="4452075" y="1305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3"/>
            <p:cNvSpPr/>
            <p:nvPr/>
          </p:nvSpPr>
          <p:spPr>
            <a:xfrm>
              <a:off x="4878800" y="2033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33"/>
            <p:cNvSpPr/>
            <p:nvPr/>
          </p:nvSpPr>
          <p:spPr>
            <a:xfrm>
              <a:off x="5294650" y="130352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9"/>
                  </a:lnTo>
                  <a:lnTo>
                    <a:pt x="481" y="27173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908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33"/>
            <p:cNvSpPr/>
            <p:nvPr/>
          </p:nvSpPr>
          <p:spPr>
            <a:xfrm>
              <a:off x="5721375" y="2032100"/>
              <a:ext cx="784150" cy="891275"/>
            </a:xfrm>
            <a:custGeom>
              <a:avLst/>
              <a:gdLst/>
              <a:ahLst/>
              <a:cxnLst/>
              <a:rect l="l" t="t" r="r" b="b"/>
              <a:pathLst>
                <a:path w="31366" h="35651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3"/>
            <p:cNvSpPr/>
            <p:nvPr/>
          </p:nvSpPr>
          <p:spPr>
            <a:xfrm>
              <a:off x="6137775" y="1301825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3"/>
            <p:cNvSpPr/>
            <p:nvPr/>
          </p:nvSpPr>
          <p:spPr>
            <a:xfrm>
              <a:off x="6563925" y="2029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1" y="9348"/>
                  </a:lnTo>
                  <a:lnTo>
                    <a:pt x="482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8" y="8523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3"/>
            <p:cNvSpPr/>
            <p:nvPr/>
          </p:nvSpPr>
          <p:spPr>
            <a:xfrm>
              <a:off x="2369450" y="349900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4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3"/>
            <p:cNvSpPr/>
            <p:nvPr/>
          </p:nvSpPr>
          <p:spPr>
            <a:xfrm>
              <a:off x="2785850" y="276927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3"/>
            <p:cNvSpPr/>
            <p:nvPr/>
          </p:nvSpPr>
          <p:spPr>
            <a:xfrm>
              <a:off x="3212575" y="3497275"/>
              <a:ext cx="783600" cy="891850"/>
            </a:xfrm>
            <a:custGeom>
              <a:avLst/>
              <a:gdLst/>
              <a:ahLst/>
              <a:cxnLst/>
              <a:rect l="l" t="t" r="r" b="b"/>
              <a:pathLst>
                <a:path w="31344" h="35674" extrusionOk="0">
                  <a:moveTo>
                    <a:pt x="15191" y="1"/>
                  </a:moveTo>
                  <a:lnTo>
                    <a:pt x="0" y="9326"/>
                  </a:lnTo>
                  <a:lnTo>
                    <a:pt x="459" y="27174"/>
                  </a:lnTo>
                  <a:lnTo>
                    <a:pt x="16153" y="35674"/>
                  </a:lnTo>
                  <a:lnTo>
                    <a:pt x="31343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3"/>
            <p:cNvSpPr/>
            <p:nvPr/>
          </p:nvSpPr>
          <p:spPr>
            <a:xfrm>
              <a:off x="3628425" y="276700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3"/>
            <p:cNvSpPr/>
            <p:nvPr/>
          </p:nvSpPr>
          <p:spPr>
            <a:xfrm>
              <a:off x="4055150" y="3495575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3"/>
            <p:cNvSpPr/>
            <p:nvPr/>
          </p:nvSpPr>
          <p:spPr>
            <a:xfrm>
              <a:off x="4471550" y="276527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33"/>
            <p:cNvSpPr/>
            <p:nvPr/>
          </p:nvSpPr>
          <p:spPr>
            <a:xfrm>
              <a:off x="4897700" y="3493850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3"/>
            <p:cNvSpPr/>
            <p:nvPr/>
          </p:nvSpPr>
          <p:spPr>
            <a:xfrm>
              <a:off x="5314125" y="2763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5" name="Google Shape;985;p33"/>
          <p:cNvGrpSpPr/>
          <p:nvPr/>
        </p:nvGrpSpPr>
        <p:grpSpPr>
          <a:xfrm>
            <a:off x="-3736825" y="2237988"/>
            <a:ext cx="5414525" cy="3091325"/>
            <a:chOff x="683750" y="1303525"/>
            <a:chExt cx="5414525" cy="3091325"/>
          </a:xfrm>
        </p:grpSpPr>
        <p:sp>
          <p:nvSpPr>
            <p:cNvPr id="986" name="Google Shape;986;p33"/>
            <p:cNvSpPr/>
            <p:nvPr/>
          </p:nvSpPr>
          <p:spPr>
            <a:xfrm>
              <a:off x="1507400" y="204127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0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3"/>
            <p:cNvSpPr/>
            <p:nvPr/>
          </p:nvSpPr>
          <p:spPr>
            <a:xfrm>
              <a:off x="1923825" y="131097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4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3"/>
            <p:cNvSpPr/>
            <p:nvPr/>
          </p:nvSpPr>
          <p:spPr>
            <a:xfrm>
              <a:off x="2349975" y="2039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75" y="35674"/>
                  </a:lnTo>
                  <a:lnTo>
                    <a:pt x="31366" y="26326"/>
                  </a:lnTo>
                  <a:lnTo>
                    <a:pt x="30907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33"/>
            <p:cNvSpPr/>
            <p:nvPr/>
          </p:nvSpPr>
          <p:spPr>
            <a:xfrm>
              <a:off x="3193100" y="2037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1"/>
                  </a:moveTo>
                  <a:lnTo>
                    <a:pt x="1" y="9326"/>
                  </a:lnTo>
                  <a:lnTo>
                    <a:pt x="482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33"/>
            <p:cNvSpPr/>
            <p:nvPr/>
          </p:nvSpPr>
          <p:spPr>
            <a:xfrm>
              <a:off x="3609525" y="1307550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3"/>
            <p:cNvSpPr/>
            <p:nvPr/>
          </p:nvSpPr>
          <p:spPr>
            <a:xfrm>
              <a:off x="4035675" y="2035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33"/>
            <p:cNvSpPr/>
            <p:nvPr/>
          </p:nvSpPr>
          <p:spPr>
            <a:xfrm>
              <a:off x="4452075" y="1305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3"/>
            <p:cNvSpPr/>
            <p:nvPr/>
          </p:nvSpPr>
          <p:spPr>
            <a:xfrm>
              <a:off x="4878800" y="2033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33"/>
            <p:cNvSpPr/>
            <p:nvPr/>
          </p:nvSpPr>
          <p:spPr>
            <a:xfrm>
              <a:off x="5294650" y="130352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9"/>
                  </a:lnTo>
                  <a:lnTo>
                    <a:pt x="481" y="27173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908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33"/>
            <p:cNvSpPr/>
            <p:nvPr/>
          </p:nvSpPr>
          <p:spPr>
            <a:xfrm>
              <a:off x="683750" y="3503025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75" y="35673"/>
                  </a:lnTo>
                  <a:lnTo>
                    <a:pt x="31366" y="26325"/>
                  </a:lnTo>
                  <a:lnTo>
                    <a:pt x="30907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33"/>
            <p:cNvSpPr/>
            <p:nvPr/>
          </p:nvSpPr>
          <p:spPr>
            <a:xfrm>
              <a:off x="1526875" y="3501300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191" y="0"/>
                  </a:moveTo>
                  <a:lnTo>
                    <a:pt x="0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33"/>
            <p:cNvSpPr/>
            <p:nvPr/>
          </p:nvSpPr>
          <p:spPr>
            <a:xfrm>
              <a:off x="1943300" y="277100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73"/>
                  </a:lnTo>
                  <a:lnTo>
                    <a:pt x="16152" y="35673"/>
                  </a:lnTo>
                  <a:lnTo>
                    <a:pt x="31366" y="26325"/>
                  </a:lnTo>
                  <a:lnTo>
                    <a:pt x="30884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33"/>
            <p:cNvSpPr/>
            <p:nvPr/>
          </p:nvSpPr>
          <p:spPr>
            <a:xfrm>
              <a:off x="2369450" y="349900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4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33"/>
            <p:cNvSpPr/>
            <p:nvPr/>
          </p:nvSpPr>
          <p:spPr>
            <a:xfrm>
              <a:off x="3212575" y="3497275"/>
              <a:ext cx="783600" cy="891850"/>
            </a:xfrm>
            <a:custGeom>
              <a:avLst/>
              <a:gdLst/>
              <a:ahLst/>
              <a:cxnLst/>
              <a:rect l="l" t="t" r="r" b="b"/>
              <a:pathLst>
                <a:path w="31344" h="35674" extrusionOk="0">
                  <a:moveTo>
                    <a:pt x="15191" y="1"/>
                  </a:moveTo>
                  <a:lnTo>
                    <a:pt x="0" y="9326"/>
                  </a:lnTo>
                  <a:lnTo>
                    <a:pt x="459" y="27174"/>
                  </a:lnTo>
                  <a:lnTo>
                    <a:pt x="16153" y="35674"/>
                  </a:lnTo>
                  <a:lnTo>
                    <a:pt x="31343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33"/>
            <p:cNvSpPr/>
            <p:nvPr/>
          </p:nvSpPr>
          <p:spPr>
            <a:xfrm>
              <a:off x="5314125" y="2763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ali SemiBold"/>
              <a:buNone/>
              <a:defRPr sz="2400">
                <a:solidFill>
                  <a:schemeClr val="accent2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ali SemiBold"/>
              <a:buNone/>
              <a:defRPr sz="2400">
                <a:solidFill>
                  <a:schemeClr val="accent2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ali SemiBold"/>
              <a:buNone/>
              <a:defRPr sz="2400">
                <a:solidFill>
                  <a:schemeClr val="accent2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ali SemiBold"/>
              <a:buNone/>
              <a:defRPr sz="2400">
                <a:solidFill>
                  <a:schemeClr val="accent2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ali SemiBold"/>
              <a:buNone/>
              <a:defRPr sz="2400">
                <a:solidFill>
                  <a:schemeClr val="accent2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ali SemiBold"/>
              <a:buNone/>
              <a:defRPr sz="2400">
                <a:solidFill>
                  <a:schemeClr val="accent2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ali SemiBold"/>
              <a:buNone/>
              <a:defRPr sz="2400">
                <a:solidFill>
                  <a:schemeClr val="accent2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ali SemiBold"/>
              <a:buNone/>
              <a:defRPr sz="2400">
                <a:solidFill>
                  <a:schemeClr val="accent2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ali SemiBold"/>
              <a:buNone/>
              <a:defRPr sz="2400">
                <a:solidFill>
                  <a:schemeClr val="accent2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●"/>
              <a:def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■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■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0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Nunito"/>
              <a:buChar char="■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6" r:id="rId3"/>
    <p:sldLayoutId id="2147483660" r:id="rId4"/>
    <p:sldLayoutId id="2147483674" r:id="rId5"/>
    <p:sldLayoutId id="2147483675" r:id="rId6"/>
    <p:sldLayoutId id="2147483676" r:id="rId7"/>
    <p:sldLayoutId id="2147483677" r:id="rId8"/>
    <p:sldLayoutId id="2147483679" r:id="rId9"/>
    <p:sldLayoutId id="2147483683" r:id="rId10"/>
    <p:sldLayoutId id="2147483686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2880">
          <p15:clr>
            <a:srgbClr val="0000FF"/>
          </p15:clr>
        </p15:guide>
        <p15:guide id="2">
          <p15:clr>
            <a:srgbClr val="0000FF"/>
          </p15:clr>
        </p15:guide>
        <p15:guide id="3" pos="5760">
          <p15:clr>
            <a:srgbClr val="0000FF"/>
          </p15:clr>
        </p15:guide>
        <p15:guide id="4" pos="449">
          <p15:clr>
            <a:srgbClr val="0000FF"/>
          </p15:clr>
        </p15:guide>
        <p15:guide id="5" pos="5311">
          <p15:clr>
            <a:srgbClr val="0000FF"/>
          </p15:clr>
        </p15:guide>
        <p15:guide id="6" orient="horz" pos="1620">
          <p15:clr>
            <a:srgbClr val="0000FF"/>
          </p15:clr>
        </p15:guide>
        <p15:guide id="7" orient="horz" pos="340">
          <p15:clr>
            <a:srgbClr val="0000FF"/>
          </p15:clr>
        </p15:guide>
        <p15:guide id="8" orient="horz">
          <p15:clr>
            <a:srgbClr val="0000FF"/>
          </p15:clr>
        </p15:guide>
        <p15:guide id="9" orient="horz" pos="2903">
          <p15:clr>
            <a:srgbClr val="0000FF"/>
          </p15:clr>
        </p15:guide>
        <p15:guide id="10" orient="horz" pos="3237">
          <p15:clr>
            <a:srgbClr val="0000FF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0.xml"/><Relationship Id="rId6" Type="http://schemas.openxmlformats.org/officeDocument/2006/relationships/slide" Target="slide14.xml"/><Relationship Id="rId5" Type="http://schemas.openxmlformats.org/officeDocument/2006/relationships/slide" Target="slide19.xml"/><Relationship Id="rId4" Type="http://schemas.openxmlformats.org/officeDocument/2006/relationships/slide" Target="slide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hyperlink" Target="https://vi.wikipedia.org/wiki/B%E1%BA%AFc_Ninh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vi.wikipedia.org/wiki/T%E1%BB%AB_S%C6%A1n" TargetMode="External"/><Relationship Id="rId5" Type="http://schemas.openxmlformats.org/officeDocument/2006/relationships/hyperlink" Target="https://vi.wikipedia.org/wiki/Nh%C3%A0_v%C4%83n" TargetMode="External"/><Relationship Id="rId4" Type="http://schemas.openxmlformats.org/officeDocument/2006/relationships/hyperlink" Target="https://vi.wikipedia.org/wiki/1954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C36B9E9D-8320-4D4D-B961-011F1D81B5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7812" y="222791"/>
            <a:ext cx="4697916" cy="469791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93A105F-AD7F-4CE9-9107-72996567A6B1}"/>
              </a:ext>
            </a:extLst>
          </p:cNvPr>
          <p:cNvSpPr txBox="1"/>
          <p:nvPr/>
        </p:nvSpPr>
        <p:spPr>
          <a:xfrm>
            <a:off x="4645699" y="1360447"/>
            <a:ext cx="35312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6000" b="1" dirty="0" err="1" smtClean="0">
                <a:latin typeface="#9Slide04 SFU Belle" panose="00000400000000000000" pitchFamily="2" charset="0"/>
              </a:rPr>
              <a:t>Người</a:t>
            </a:r>
            <a:r>
              <a:rPr lang="en-SG" sz="6000" b="1" dirty="0" smtClean="0">
                <a:latin typeface="#9Slide04 SFU Belle" panose="00000400000000000000" pitchFamily="2" charset="0"/>
              </a:rPr>
              <a:t> </a:t>
            </a:r>
            <a:r>
              <a:rPr lang="en-SG" sz="6000" b="1" dirty="0" err="1" smtClean="0">
                <a:latin typeface="#9Slide04 SFU Belle" panose="00000400000000000000" pitchFamily="2" charset="0"/>
              </a:rPr>
              <a:t>ấy</a:t>
            </a:r>
            <a:r>
              <a:rPr lang="en-SG" sz="6000" b="1" dirty="0" smtClean="0">
                <a:latin typeface="#9Slide04 SFU Belle" panose="00000400000000000000" pitchFamily="2" charset="0"/>
              </a:rPr>
              <a:t> </a:t>
            </a:r>
            <a:r>
              <a:rPr lang="en-SG" sz="6000" b="1" dirty="0" err="1" smtClean="0">
                <a:latin typeface="#9Slide04 SFU Belle" panose="00000400000000000000" pitchFamily="2" charset="0"/>
              </a:rPr>
              <a:t>là</a:t>
            </a:r>
            <a:r>
              <a:rPr lang="en-SG" sz="6000" b="1" dirty="0" smtClean="0">
                <a:latin typeface="#9Slide04 SFU Belle" panose="00000400000000000000" pitchFamily="2" charset="0"/>
              </a:rPr>
              <a:t> </a:t>
            </a:r>
            <a:r>
              <a:rPr lang="en-SG" sz="6000" b="1" dirty="0" err="1" smtClean="0">
                <a:latin typeface="#9Slide04 SFU Belle" panose="00000400000000000000" pitchFamily="2" charset="0"/>
              </a:rPr>
              <a:t>ai</a:t>
            </a:r>
            <a:r>
              <a:rPr lang="en-SG" sz="6000" b="1" dirty="0">
                <a:latin typeface="#9Slide04 SFU Belle" panose="00000400000000000000" pitchFamily="2" charset="0"/>
              </a:rPr>
              <a:t>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ACD73E7-BEE2-4366-A6D8-F3F4267383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8663"/>
          <a:stretch/>
        </p:blipFill>
        <p:spPr>
          <a:xfrm>
            <a:off x="-484946" y="261521"/>
            <a:ext cx="5599807" cy="51146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0372" y="0"/>
            <a:ext cx="3581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KHỞI ĐỘNG 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81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78">
            <a:extLst>
              <a:ext uri="{FF2B5EF4-FFF2-40B4-BE49-F238E27FC236}">
                <a16:creationId xmlns="" xmlns:a16="http://schemas.microsoft.com/office/drawing/2014/main" id="{B75E1C76-9EEA-48A6-A82B-974BAC36A5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02768611"/>
              </p:ext>
            </p:extLst>
          </p:nvPr>
        </p:nvGraphicFramePr>
        <p:xfrm>
          <a:off x="-1" y="1406972"/>
          <a:ext cx="9144001" cy="3272701"/>
        </p:xfrm>
        <a:graphic>
          <a:graphicData uri="http://schemas.openxmlformats.org/drawingml/2006/table">
            <a:tbl>
              <a:tblPr/>
              <a:tblGrid>
                <a:gridCol w="21880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2602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1182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9891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9253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(1)</a:t>
                      </a:r>
                      <a:r>
                        <a:rPr kumimoji="0" lang="en-US" sz="4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34295" marB="3429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(2) </a:t>
                      </a:r>
                    </a:p>
                  </a:txBody>
                  <a:tcPr marL="68580" marR="68580" marT="34295" marB="342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SG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PTBĐ 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(3)</a:t>
                      </a:r>
                    </a:p>
                  </a:txBody>
                  <a:tcPr marL="68580" marR="68580" marT="34295" marB="342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(4)</a:t>
                      </a:r>
                    </a:p>
                  </a:txBody>
                  <a:tcPr marL="68580" marR="68580" marT="34295" marB="342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(5)</a:t>
                      </a:r>
                    </a:p>
                  </a:txBody>
                  <a:tcPr marL="68580" marR="68580" marT="34295" marB="342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677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5" marB="3429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5" marB="342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5" marB="342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5" marB="342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5" marB="342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611311" y="369086"/>
            <a:ext cx="64162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4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I. Lập bảng thống kê.</a:t>
            </a:r>
            <a:endParaRPr lang="en-US" sz="4800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78">
            <a:extLst>
              <a:ext uri="{FF2B5EF4-FFF2-40B4-BE49-F238E27FC236}">
                <a16:creationId xmlns="" xmlns:a16="http://schemas.microsoft.com/office/drawing/2014/main" id="{B75E1C76-9EEA-48A6-A82B-974BAC36A5B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9144001" cy="5143500"/>
        </p:xfrm>
        <a:graphic>
          <a:graphicData uri="http://schemas.openxmlformats.org/drawingml/2006/table">
            <a:tbl>
              <a:tblPr/>
              <a:tblGrid>
                <a:gridCol w="21880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2602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1182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9891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3105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(1)</a:t>
                      </a:r>
                      <a:r>
                        <a:rPr kumimoji="0" lang="en-US" sz="4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34295" marB="3429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(2) </a:t>
                      </a:r>
                    </a:p>
                  </a:txBody>
                  <a:tcPr marL="68580" marR="68580" marT="34295" marB="342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SG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PTBĐ 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(3)</a:t>
                      </a:r>
                    </a:p>
                  </a:txBody>
                  <a:tcPr marL="68580" marR="68580" marT="34295" marB="342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(4)</a:t>
                      </a:r>
                    </a:p>
                  </a:txBody>
                  <a:tcPr marL="68580" marR="68580" marT="34295" marB="342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(5)</a:t>
                      </a:r>
                    </a:p>
                  </a:txBody>
                  <a:tcPr marL="68580" marR="68580" marT="34295" marB="342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329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5" marB="3429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5" marB="342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5" marB="342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5" marB="342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5" marB="342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ext Box 35">
            <a:extLst>
              <a:ext uri="{FF2B5EF4-FFF2-40B4-BE49-F238E27FC236}">
                <a16:creationId xmlns="" xmlns:a16="http://schemas.microsoft.com/office/drawing/2014/main" id="{DEFB079A-7389-48E1-8FBE-15AB77BA2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14300" y="2347673"/>
            <a:ext cx="234315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en-US" sz="2800" b="1" i="1" dirty="0" err="1">
                <a:latin typeface="Times New Roman" panose="02020603050405020304" pitchFamily="18" charset="0"/>
              </a:rPr>
              <a:t>Tôi</a:t>
            </a:r>
            <a:r>
              <a:rPr lang="en-US" altLang="en-US" sz="28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latin typeface="Times New Roman" panose="02020603050405020304" pitchFamily="18" charset="0"/>
              </a:rPr>
              <a:t>đi</a:t>
            </a:r>
            <a:r>
              <a:rPr lang="en-US" altLang="en-US" sz="28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latin typeface="Times New Roman" panose="02020603050405020304" pitchFamily="18" charset="0"/>
              </a:rPr>
              <a:t>học</a:t>
            </a:r>
            <a:endParaRPr lang="en-US" altLang="en-US" sz="2800" b="1" i="1" dirty="0">
              <a:latin typeface="Times New Roman" panose="02020603050405020304" pitchFamily="18" charset="0"/>
            </a:endParaRPr>
          </a:p>
          <a:p>
            <a:pPr algn="ctr"/>
            <a:r>
              <a:rPr lang="en-US" altLang="en-US" sz="2800" b="1" i="1" dirty="0">
                <a:latin typeface="Times New Roman" panose="02020603050405020304" pitchFamily="18" charset="0"/>
              </a:rPr>
              <a:t>Thanh </a:t>
            </a:r>
            <a:r>
              <a:rPr lang="en-US" altLang="en-US" sz="2800" b="1" i="1" dirty="0" err="1">
                <a:latin typeface="Times New Roman" panose="02020603050405020304" pitchFamily="18" charset="0"/>
              </a:rPr>
              <a:t>Tịnh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endParaRPr lang="en-US" altLang="en-US" sz="2800" dirty="0">
              <a:latin typeface="Times New Roman" panose="02020603050405020304" pitchFamily="18" charset="0"/>
            </a:endParaRPr>
          </a:p>
          <a:p>
            <a:pPr algn="ctr"/>
            <a:r>
              <a:rPr lang="en-US" altLang="en-US" sz="2800" dirty="0">
                <a:latin typeface="Times New Roman" panose="02020603050405020304" pitchFamily="18" charset="0"/>
              </a:rPr>
              <a:t>(1911- 1988) </a:t>
            </a:r>
          </a:p>
        </p:txBody>
      </p:sp>
      <p:sp>
        <p:nvSpPr>
          <p:cNvPr id="4" name="Text Box 36">
            <a:extLst>
              <a:ext uri="{FF2B5EF4-FFF2-40B4-BE49-F238E27FC236}">
                <a16:creationId xmlns="" xmlns:a16="http://schemas.microsoft.com/office/drawing/2014/main" id="{DFB4E728-151F-4C00-98FE-71C112A187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1700" y="2563116"/>
            <a:ext cx="142875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dirty="0" err="1">
                <a:latin typeface="Times New Roman" panose="02020603050405020304" pitchFamily="18" charset="0"/>
              </a:rPr>
              <a:t>Truyện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ngắn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" name="Text Box 37">
            <a:extLst>
              <a:ext uri="{FF2B5EF4-FFF2-40B4-BE49-F238E27FC236}">
                <a16:creationId xmlns="" xmlns:a16="http://schemas.microsoft.com/office/drawing/2014/main" id="{B092CDF8-8898-4ABC-954F-7733F26563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885" y="1790700"/>
            <a:ext cx="11430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dirty="0" err="1">
                <a:latin typeface="Times New Roman" panose="02020603050405020304" pitchFamily="18" charset="0"/>
              </a:rPr>
              <a:t>Tự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sự</a:t>
            </a:r>
            <a:r>
              <a:rPr lang="en-US" altLang="en-US" sz="2800" dirty="0">
                <a:latin typeface="Times New Roman" panose="02020603050405020304" pitchFamily="18" charset="0"/>
              </a:rPr>
              <a:t> xen </a:t>
            </a:r>
            <a:r>
              <a:rPr lang="en-US" altLang="en-US" sz="2800" dirty="0" err="1">
                <a:latin typeface="Times New Roman" panose="02020603050405020304" pitchFamily="18" charset="0"/>
              </a:rPr>
              <a:t>miêu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tả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và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biểu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cảm</a:t>
            </a:r>
            <a:r>
              <a:rPr lang="en-US" altLang="en-US" sz="2800" dirty="0"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6" name="Text Box 38">
            <a:extLst>
              <a:ext uri="{FF2B5EF4-FFF2-40B4-BE49-F238E27FC236}">
                <a16:creationId xmlns="" xmlns:a16="http://schemas.microsoft.com/office/drawing/2014/main" id="{F74D4410-31AE-4670-A019-09E82C253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6320" y="1653540"/>
            <a:ext cx="2057400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dirty="0" err="1">
                <a:latin typeface="Times New Roman" panose="02020603050405020304" pitchFamily="18" charset="0"/>
              </a:rPr>
              <a:t>Những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kỉ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niệm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trong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sáng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về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ngày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đầu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tiên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được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đến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trường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đi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học</a:t>
            </a:r>
            <a:r>
              <a:rPr lang="en-US" altLang="en-US" sz="2800" dirty="0"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7" name="Text Box 39">
            <a:extLst>
              <a:ext uri="{FF2B5EF4-FFF2-40B4-BE49-F238E27FC236}">
                <a16:creationId xmlns="" xmlns:a16="http://schemas.microsoft.com/office/drawing/2014/main" id="{FB8021BD-B817-40B4-83EB-6A7CDACD48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5640" y="2132228"/>
            <a:ext cx="199644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dirty="0" err="1">
                <a:latin typeface="Times New Roman" panose="02020603050405020304" pitchFamily="18" charset="0"/>
              </a:rPr>
              <a:t>Những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hình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ảnh</a:t>
            </a:r>
            <a:r>
              <a:rPr lang="en-US" altLang="en-US" sz="2800" dirty="0">
                <a:latin typeface="Times New Roman" panose="02020603050405020304" pitchFamily="18" charset="0"/>
              </a:rPr>
              <a:t> so </a:t>
            </a:r>
            <a:r>
              <a:rPr lang="en-US" altLang="en-US" sz="2800" dirty="0" err="1">
                <a:latin typeface="Times New Roman" panose="02020603050405020304" pitchFamily="18" charset="0"/>
              </a:rPr>
              <a:t>sánh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mới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mẻ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và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gợi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cảm</a:t>
            </a:r>
            <a:r>
              <a:rPr lang="en-US" altLang="en-US" sz="2800" dirty="0">
                <a:latin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779708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78">
            <a:extLst>
              <a:ext uri="{FF2B5EF4-FFF2-40B4-BE49-F238E27FC236}">
                <a16:creationId xmlns="" xmlns:a16="http://schemas.microsoft.com/office/drawing/2014/main" id="{B75E1C76-9EEA-48A6-A82B-974BAC36A5B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9144001" cy="5143500"/>
        </p:xfrm>
        <a:graphic>
          <a:graphicData uri="http://schemas.openxmlformats.org/drawingml/2006/table">
            <a:tbl>
              <a:tblPr/>
              <a:tblGrid>
                <a:gridCol w="21880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2602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1182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9891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3105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(1)</a:t>
                      </a:r>
                      <a:r>
                        <a:rPr kumimoji="0" lang="en-US" sz="4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34295" marB="3429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(2) </a:t>
                      </a:r>
                    </a:p>
                  </a:txBody>
                  <a:tcPr marL="68580" marR="68580" marT="34295" marB="342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SG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PTBĐ 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(3)</a:t>
                      </a:r>
                    </a:p>
                  </a:txBody>
                  <a:tcPr marL="68580" marR="68580" marT="34295" marB="342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(4)</a:t>
                      </a:r>
                    </a:p>
                  </a:txBody>
                  <a:tcPr marL="68580" marR="68580" marT="34295" marB="342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(5)</a:t>
                      </a:r>
                    </a:p>
                  </a:txBody>
                  <a:tcPr marL="68580" marR="68580" marT="34295" marB="342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329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5" marB="3429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5" marB="342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5" marB="342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5" marB="342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5" marB="342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 Box 40">
            <a:extLst>
              <a:ext uri="{FF2B5EF4-FFF2-40B4-BE49-F238E27FC236}">
                <a16:creationId xmlns="" xmlns:a16="http://schemas.microsoft.com/office/drawing/2014/main" id="{4DD0F068-F1FA-47BB-A504-C10C29EBC4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" y="1951143"/>
            <a:ext cx="2171699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i="1" dirty="0" err="1">
                <a:latin typeface="Times New Roman" panose="02020603050405020304" pitchFamily="18" charset="0"/>
              </a:rPr>
              <a:t>Trong</a:t>
            </a:r>
            <a:r>
              <a:rPr lang="en-US" altLang="en-US" sz="28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latin typeface="Times New Roman" panose="02020603050405020304" pitchFamily="18" charset="0"/>
              </a:rPr>
              <a:t>lòng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latin typeface="Times New Roman" panose="02020603050405020304" pitchFamily="18" charset="0"/>
              </a:rPr>
              <a:t>mẹ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>
                <a:latin typeface="Times New Roman" panose="02020603050405020304" pitchFamily="18" charset="0"/>
              </a:rPr>
              <a:t>(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Những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ngày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thơ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ấu</a:t>
            </a:r>
            <a:r>
              <a:rPr lang="en-US" altLang="en-US" sz="2800" i="1" dirty="0">
                <a:latin typeface="Times New Roman" panose="02020603050405020304" pitchFamily="18" charset="0"/>
              </a:rPr>
              <a:t>)</a:t>
            </a:r>
          </a:p>
          <a:p>
            <a:pPr algn="ctr">
              <a:spcBef>
                <a:spcPct val="50000"/>
              </a:spcBef>
            </a:pPr>
            <a:r>
              <a:rPr lang="en-US" altLang="en-US" sz="2800" i="1" dirty="0" err="1">
                <a:latin typeface="Times New Roman" panose="02020603050405020304" pitchFamily="18" charset="0"/>
              </a:rPr>
              <a:t>Nguyên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Hồng</a:t>
            </a:r>
            <a:r>
              <a:rPr lang="en-US" altLang="en-US" sz="2800" i="1" dirty="0">
                <a:latin typeface="Times New Roman" panose="02020603050405020304" pitchFamily="18" charset="0"/>
              </a:rPr>
              <a:t> (1918- 1982)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9" name="Text Box 41">
            <a:extLst>
              <a:ext uri="{FF2B5EF4-FFF2-40B4-BE49-F238E27FC236}">
                <a16:creationId xmlns="" xmlns:a16="http://schemas.microsoft.com/office/drawing/2014/main" id="{20ECD4CF-F3D2-4CAB-8E79-FAEECC7AC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3149" y="2336801"/>
            <a:ext cx="1143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dirty="0" err="1">
                <a:latin typeface="Times New Roman" panose="02020603050405020304" pitchFamily="18" charset="0"/>
              </a:rPr>
              <a:t>Hồi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kí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tự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truyện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0" name="Text Box 42">
            <a:extLst>
              <a:ext uri="{FF2B5EF4-FFF2-40B4-BE49-F238E27FC236}">
                <a16:creationId xmlns="" xmlns:a16="http://schemas.microsoft.com/office/drawing/2014/main" id="{5AB9FAA5-BBA5-422E-A20E-6C88645324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412534"/>
            <a:ext cx="11430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dirty="0" err="1">
                <a:latin typeface="Times New Roman" panose="02020603050405020304" pitchFamily="18" charset="0"/>
              </a:rPr>
              <a:t>Tự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sự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kết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hợp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với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miêu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tả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và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biểu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cảm</a:t>
            </a:r>
            <a:endParaRPr lang="en-US" altLang="en-US" sz="2800" dirty="0">
              <a:latin typeface="Times New Roman" panose="02020603050405020304" pitchFamily="18" charset="0"/>
            </a:endParaRPr>
          </a:p>
        </p:txBody>
      </p:sp>
      <p:sp>
        <p:nvSpPr>
          <p:cNvPr id="11" name="Text Box 43">
            <a:extLst>
              <a:ext uri="{FF2B5EF4-FFF2-40B4-BE49-F238E27FC236}">
                <a16:creationId xmlns="" xmlns:a16="http://schemas.microsoft.com/office/drawing/2014/main" id="{1B34622D-5BF3-496E-BD9D-0E823704C8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9387" y="1412534"/>
            <a:ext cx="2056345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dirty="0" err="1">
                <a:latin typeface="Times New Roman" panose="02020603050405020304" pitchFamily="18" charset="0"/>
              </a:rPr>
              <a:t>Nỗi</a:t>
            </a:r>
            <a:r>
              <a:rPr lang="en-US" altLang="en-US" sz="2800" dirty="0">
                <a:latin typeface="Times New Roman" panose="02020603050405020304" pitchFamily="18" charset="0"/>
              </a:rPr>
              <a:t> cay </a:t>
            </a:r>
            <a:r>
              <a:rPr lang="en-US" altLang="en-US" sz="2800" dirty="0" err="1">
                <a:latin typeface="Times New Roman" panose="02020603050405020304" pitchFamily="18" charset="0"/>
              </a:rPr>
              <a:t>đắng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tủi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cực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và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tình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yêu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thương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mẹ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cháy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bỏng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của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bé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Hồng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với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người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mẹ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bất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hạnh</a:t>
            </a:r>
            <a:r>
              <a:rPr lang="en-US" altLang="en-US" sz="2800" dirty="0"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12" name="Text Box 44">
            <a:extLst>
              <a:ext uri="{FF2B5EF4-FFF2-40B4-BE49-F238E27FC236}">
                <a16:creationId xmlns="" xmlns:a16="http://schemas.microsoft.com/office/drawing/2014/main" id="{3C330D82-60E0-43AD-A8AA-EDF9838DD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5732" y="1446402"/>
            <a:ext cx="2218269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h.ảnh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Ngòi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625460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78">
            <a:extLst>
              <a:ext uri="{FF2B5EF4-FFF2-40B4-BE49-F238E27FC236}">
                <a16:creationId xmlns="" xmlns:a16="http://schemas.microsoft.com/office/drawing/2014/main" id="{B75E1C76-9EEA-48A6-A82B-974BAC36A5B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9144001" cy="5143500"/>
        </p:xfrm>
        <a:graphic>
          <a:graphicData uri="http://schemas.openxmlformats.org/drawingml/2006/table">
            <a:tbl>
              <a:tblPr/>
              <a:tblGrid>
                <a:gridCol w="21880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2602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1182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9891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3105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(1)</a:t>
                      </a:r>
                      <a:r>
                        <a:rPr kumimoji="0" lang="en-US" sz="4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34295" marB="3429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(2) </a:t>
                      </a:r>
                    </a:p>
                  </a:txBody>
                  <a:tcPr marL="68580" marR="68580" marT="34295" marB="342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SG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PTBĐ 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(3)</a:t>
                      </a:r>
                    </a:p>
                  </a:txBody>
                  <a:tcPr marL="68580" marR="68580" marT="34295" marB="342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(4)</a:t>
                      </a:r>
                    </a:p>
                  </a:txBody>
                  <a:tcPr marL="68580" marR="68580" marT="34295" marB="342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(5)</a:t>
                      </a:r>
                    </a:p>
                  </a:txBody>
                  <a:tcPr marL="68580" marR="68580" marT="34295" marB="342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329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5" marB="3429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5" marB="342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5" marB="342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5" marB="342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5" marB="342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 Box 40">
            <a:extLst>
              <a:ext uri="{FF2B5EF4-FFF2-40B4-BE49-F238E27FC236}">
                <a16:creationId xmlns="" xmlns:a16="http://schemas.microsoft.com/office/drawing/2014/main" id="{4DD0F068-F1FA-47BB-A504-C10C29EBC4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" y="1951143"/>
            <a:ext cx="2171699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sz="2800" i="1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Tức</a:t>
            </a:r>
            <a:r>
              <a:rPr lang="en-US" sz="2800" i="1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i="1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vỡ</a:t>
            </a:r>
            <a:r>
              <a:rPr lang="en-US" sz="2800" i="1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bờ</a:t>
            </a:r>
            <a:r>
              <a:rPr lang="en-US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i="1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2800" i="1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đèn</a:t>
            </a:r>
            <a:r>
              <a:rPr lang="en-US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- 1939); </a:t>
            </a:r>
            <a:r>
              <a:rPr lang="en-US" sz="28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Ngô</a:t>
            </a:r>
            <a:r>
              <a:rPr lang="en-US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(1893 - 1954)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41">
            <a:extLst>
              <a:ext uri="{FF2B5EF4-FFF2-40B4-BE49-F238E27FC236}">
                <a16:creationId xmlns="" xmlns:a16="http://schemas.microsoft.com/office/drawing/2014/main" id="{20ECD4CF-F3D2-4CAB-8E79-FAEECC7AC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3149" y="2421468"/>
            <a:ext cx="1143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sz="28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Tiểu</a:t>
            </a:r>
            <a:r>
              <a:rPr lang="en-US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42">
            <a:extLst>
              <a:ext uri="{FF2B5EF4-FFF2-40B4-BE49-F238E27FC236}">
                <a16:creationId xmlns="" xmlns:a16="http://schemas.microsoft.com/office/drawing/2014/main" id="{5AB9FAA5-BBA5-422E-A20E-6C88645324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1" y="2635974"/>
            <a:ext cx="1143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sz="28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43">
            <a:extLst>
              <a:ext uri="{FF2B5EF4-FFF2-40B4-BE49-F238E27FC236}">
                <a16:creationId xmlns="" xmlns:a16="http://schemas.microsoft.com/office/drawing/2014/main" id="{1B34622D-5BF3-496E-BD9D-0E823704C8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9387" y="1370199"/>
            <a:ext cx="2056345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Phê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phán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tàn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ác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ca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ngợi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hồn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tiềm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tàng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nữ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thôn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44">
            <a:extLst>
              <a:ext uri="{FF2B5EF4-FFF2-40B4-BE49-F238E27FC236}">
                <a16:creationId xmlns="" xmlns:a16="http://schemas.microsoft.com/office/drawing/2014/main" id="{3C330D82-60E0-43AD-A8AA-EDF9838DD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5732" y="1404067"/>
            <a:ext cx="2218269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kịch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Khắc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họa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Ngôn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miêu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thoại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2011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78">
            <a:extLst>
              <a:ext uri="{FF2B5EF4-FFF2-40B4-BE49-F238E27FC236}">
                <a16:creationId xmlns="" xmlns:a16="http://schemas.microsoft.com/office/drawing/2014/main" id="{B75E1C76-9EEA-48A6-A82B-974BAC36A5B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9144001" cy="5143500"/>
        </p:xfrm>
        <a:graphic>
          <a:graphicData uri="http://schemas.openxmlformats.org/drawingml/2006/table">
            <a:tbl>
              <a:tblPr/>
              <a:tblGrid>
                <a:gridCol w="21880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2602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1182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9891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3105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(1)</a:t>
                      </a:r>
                      <a:r>
                        <a:rPr kumimoji="0" lang="en-US" sz="4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34295" marB="3429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(2) </a:t>
                      </a:r>
                    </a:p>
                  </a:txBody>
                  <a:tcPr marL="68580" marR="68580" marT="34295" marB="342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SG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PTBĐ 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(3)</a:t>
                      </a:r>
                    </a:p>
                  </a:txBody>
                  <a:tcPr marL="68580" marR="68580" marT="34295" marB="342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(4)</a:t>
                      </a:r>
                    </a:p>
                  </a:txBody>
                  <a:tcPr marL="68580" marR="68580" marT="34295" marB="342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(5)</a:t>
                      </a:r>
                    </a:p>
                  </a:txBody>
                  <a:tcPr marL="68580" marR="68580" marT="34295" marB="342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329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5" marB="3429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5" marB="342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5" marB="342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5" marB="342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5" marB="342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 Box 40">
            <a:extLst>
              <a:ext uri="{FF2B5EF4-FFF2-40B4-BE49-F238E27FC236}">
                <a16:creationId xmlns="" xmlns:a16="http://schemas.microsoft.com/office/drawing/2014/main" id="{4DD0F068-F1FA-47BB-A504-C10C29EBC4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" y="1951143"/>
            <a:ext cx="2171699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pt-BR" sz="2800" i="1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Lão Hạc</a:t>
            </a:r>
            <a:r>
              <a:rPr lang="pt-BR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pt-BR" sz="2800" i="1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Lão Hạc</a:t>
            </a:r>
            <a:r>
              <a:rPr lang="pt-BR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- 1943); Nam Cao (1915 - 1951)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41">
            <a:extLst>
              <a:ext uri="{FF2B5EF4-FFF2-40B4-BE49-F238E27FC236}">
                <a16:creationId xmlns="" xmlns:a16="http://schemas.microsoft.com/office/drawing/2014/main" id="{20ECD4CF-F3D2-4CAB-8E79-FAEECC7AC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9069" y="2531536"/>
            <a:ext cx="126788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sz="28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ngắn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42">
            <a:extLst>
              <a:ext uri="{FF2B5EF4-FFF2-40B4-BE49-F238E27FC236}">
                <a16:creationId xmlns="" xmlns:a16="http://schemas.microsoft.com/office/drawing/2014/main" id="{5AB9FAA5-BBA5-422E-A20E-6C88645324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6542" y="2447416"/>
            <a:ext cx="1143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sz="28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miêu</a:t>
            </a:r>
            <a:r>
              <a:rPr lang="en-US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43">
            <a:extLst>
              <a:ext uri="{FF2B5EF4-FFF2-40B4-BE49-F238E27FC236}">
                <a16:creationId xmlns="" xmlns:a16="http://schemas.microsoft.com/office/drawing/2014/main" id="{1B34622D-5BF3-496E-BD9D-0E823704C8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9387" y="1429468"/>
            <a:ext cx="2056345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sz="28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đau</a:t>
            </a:r>
            <a:r>
              <a:rPr lang="en-US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cũ</a:t>
            </a:r>
            <a:r>
              <a:rPr lang="en-US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28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44">
            <a:extLst>
              <a:ext uri="{FF2B5EF4-FFF2-40B4-BE49-F238E27FC236}">
                <a16:creationId xmlns="" xmlns:a16="http://schemas.microsoft.com/office/drawing/2014/main" id="{3C330D82-60E0-43AD-A8AA-EDF9838DD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5732" y="1429468"/>
            <a:ext cx="2218269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Khắc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họa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triết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600" kern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419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D19130-5D15-4A0F-B293-703A97387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4702" y="591651"/>
            <a:ext cx="4793644" cy="6636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vi-VN" sz="4000" dirty="0" smtClean="0"/>
              <a:t>Cùng trao đổi</a:t>
            </a:r>
            <a:r>
              <a:rPr lang="en-US" sz="4000" dirty="0" smtClean="0"/>
              <a:t> (</a:t>
            </a:r>
            <a:r>
              <a:rPr lang="vi-VN" sz="4000" dirty="0" smtClean="0"/>
              <a:t>3</a:t>
            </a:r>
            <a:r>
              <a:rPr lang="en-US" sz="4000" dirty="0" smtClean="0"/>
              <a:t>’)</a:t>
            </a:r>
            <a:endParaRPr lang="en-SG" sz="4000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D004E89-7D41-42EE-8F07-93361C4B9EAE}"/>
              </a:ext>
            </a:extLst>
          </p:cNvPr>
          <p:cNvSpPr/>
          <p:nvPr/>
        </p:nvSpPr>
        <p:spPr>
          <a:xfrm>
            <a:off x="396347" y="1461649"/>
            <a:ext cx="83513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vỡ</a:t>
            </a: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Lão</a:t>
            </a: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Hạc</a:t>
            </a:r>
            <a:endParaRPr lang="en-S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Soáº¡n bÃ i trong lÃ²ng máº¹">
            <a:extLst>
              <a:ext uri="{FF2B5EF4-FFF2-40B4-BE49-F238E27FC236}">
                <a16:creationId xmlns="" xmlns:a16="http://schemas.microsoft.com/office/drawing/2014/main" id="{8F20FF3D-0661-45CD-9ABD-0BF512953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347" y="2952221"/>
            <a:ext cx="2847975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áº£m nháº­n váº» Äáº¹p pháº©m cháº¥t nhÃ¢n váº­t chá» Dáº­u qua Äoáº¡n trÃ­ch &quot;Tá»©c ...">
            <a:extLst>
              <a:ext uri="{FF2B5EF4-FFF2-40B4-BE49-F238E27FC236}">
                <a16:creationId xmlns="" xmlns:a16="http://schemas.microsoft.com/office/drawing/2014/main" id="{F3CC1AFD-E292-4E2C-9C52-2E812796E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7467" y="2953954"/>
            <a:ext cx="3132666" cy="1760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ðº GÃ³c VÄn Há»c ðº LÃ£o Háº¡c lÃ  má»t trong... - Trung tÃ¢m bá»i dÆ°á»¡ng ...">
            <a:extLst>
              <a:ext uri="{FF2B5EF4-FFF2-40B4-BE49-F238E27FC236}">
                <a16:creationId xmlns="" xmlns:a16="http://schemas.microsoft.com/office/drawing/2014/main" id="{745172A9-893E-441C-9CFE-A0717FB59F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1226"/>
          <a:stretch/>
        </p:blipFill>
        <p:spPr bwMode="auto">
          <a:xfrm>
            <a:off x="6763278" y="2952222"/>
            <a:ext cx="1984375" cy="176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2880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2">
            <a:extLst>
              <a:ext uri="{FF2B5EF4-FFF2-40B4-BE49-F238E27FC236}">
                <a16:creationId xmlns="" xmlns:a16="http://schemas.microsoft.com/office/drawing/2014/main" id="{E51A0231-D835-4007-B032-4519EF1DAC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13548278"/>
              </p:ext>
            </p:extLst>
          </p:nvPr>
        </p:nvGraphicFramePr>
        <p:xfrm>
          <a:off x="0" y="0"/>
          <a:ext cx="9144000" cy="5132754"/>
        </p:xfrm>
        <a:graphic>
          <a:graphicData uri="http://schemas.openxmlformats.org/drawingml/2006/table">
            <a:tbl>
              <a:tblPr firstRow="1" bandRow="1">
                <a:tableStyleId>{EE475CE5-CAD8-40CC-8343-720E93DDF69F}</a:tableStyleId>
              </a:tblPr>
              <a:tblGrid>
                <a:gridCol w="1828800">
                  <a:extLst>
                    <a:ext uri="{9D8B030D-6E8A-4147-A177-3AD203B41FA5}">
                      <a16:colId xmlns="" xmlns:a16="http://schemas.microsoft.com/office/drawing/2014/main" val="1420117598"/>
                    </a:ext>
                  </a:extLst>
                </a:gridCol>
                <a:gridCol w="1828800">
                  <a:extLst>
                    <a:ext uri="{9D8B030D-6E8A-4147-A177-3AD203B41FA5}">
                      <a16:colId xmlns="" xmlns:a16="http://schemas.microsoft.com/office/drawing/2014/main" val="1695634646"/>
                    </a:ext>
                  </a:extLst>
                </a:gridCol>
                <a:gridCol w="1828800">
                  <a:extLst>
                    <a:ext uri="{9D8B030D-6E8A-4147-A177-3AD203B41FA5}">
                      <a16:colId xmlns="" xmlns:a16="http://schemas.microsoft.com/office/drawing/2014/main" val="2213397255"/>
                    </a:ext>
                  </a:extLst>
                </a:gridCol>
                <a:gridCol w="1828800">
                  <a:extLst>
                    <a:ext uri="{9D8B030D-6E8A-4147-A177-3AD203B41FA5}">
                      <a16:colId xmlns="" xmlns:a16="http://schemas.microsoft.com/office/drawing/2014/main" val="3326017862"/>
                    </a:ext>
                  </a:extLst>
                </a:gridCol>
                <a:gridCol w="1828800">
                  <a:extLst>
                    <a:ext uri="{9D8B030D-6E8A-4147-A177-3AD203B41FA5}">
                      <a16:colId xmlns="" xmlns:a16="http://schemas.microsoft.com/office/drawing/2014/main" val="3560636146"/>
                    </a:ext>
                  </a:extLst>
                </a:gridCol>
              </a:tblGrid>
              <a:tr h="757007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</a:t>
                      </a:r>
                      <a:r>
                        <a:rPr lang="vi-VN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ơng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</a:t>
                      </a:r>
                      <a:endParaRPr lang="en-SG" sz="2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Giống</a:t>
                      </a:r>
                      <a:endParaRPr lang="en-SG" sz="2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SG" sz="2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SG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SG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1598235"/>
                  </a:ext>
                </a:extLst>
              </a:tr>
              <a:tr h="105773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trích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SG" sz="2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SG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lòng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mẹ</a:t>
                      </a:r>
                      <a:endParaRPr lang="en-SG" sz="2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Tức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</a:t>
                      </a:r>
                      <a:r>
                        <a:rPr lang="vi-VN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ớc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vỡ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bờ</a:t>
                      </a:r>
                      <a:endParaRPr lang="en-SG" sz="2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Lão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Hạc</a:t>
                      </a:r>
                      <a:endParaRPr lang="en-SG" sz="2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23001981"/>
                  </a:ext>
                </a:extLst>
              </a:tr>
              <a:tr h="981037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 PTBĐ</a:t>
                      </a:r>
                      <a:endParaRPr lang="en-SG" sz="2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81934655"/>
                  </a:ext>
                </a:extLst>
              </a:tr>
              <a:tr h="757007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tài</a:t>
                      </a:r>
                      <a:endParaRPr lang="en-SG" sz="2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0985534"/>
                  </a:ext>
                </a:extLst>
              </a:tr>
              <a:tr h="757007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  <a:endParaRPr lang="en-SG" sz="2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52630040"/>
                  </a:ext>
                </a:extLst>
              </a:tr>
              <a:tr h="757007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thuật</a:t>
                      </a:r>
                      <a:endParaRPr lang="en-SG" sz="2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8594176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3449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2">
            <a:extLst>
              <a:ext uri="{FF2B5EF4-FFF2-40B4-BE49-F238E27FC236}">
                <a16:creationId xmlns="" xmlns:a16="http://schemas.microsoft.com/office/drawing/2014/main" id="{E51A0231-D835-4007-B032-4519EF1DAC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77235239"/>
              </p:ext>
            </p:extLst>
          </p:nvPr>
        </p:nvGraphicFramePr>
        <p:xfrm>
          <a:off x="0" y="0"/>
          <a:ext cx="9144000" cy="5175749"/>
        </p:xfrm>
        <a:graphic>
          <a:graphicData uri="http://schemas.openxmlformats.org/drawingml/2006/table">
            <a:tbl>
              <a:tblPr firstRow="1" bandRow="1">
                <a:tableStyleId>{EE475CE5-CAD8-40CC-8343-720E93DDF69F}</a:tableStyleId>
              </a:tblPr>
              <a:tblGrid>
                <a:gridCol w="2201333">
                  <a:extLst>
                    <a:ext uri="{9D8B030D-6E8A-4147-A177-3AD203B41FA5}">
                      <a16:colId xmlns="" xmlns:a16="http://schemas.microsoft.com/office/drawing/2014/main" val="1420117598"/>
                    </a:ext>
                  </a:extLst>
                </a:gridCol>
                <a:gridCol w="6942667">
                  <a:extLst>
                    <a:ext uri="{9D8B030D-6E8A-4147-A177-3AD203B41FA5}">
                      <a16:colId xmlns="" xmlns:a16="http://schemas.microsoft.com/office/drawing/2014/main" val="1695634646"/>
                    </a:ext>
                  </a:extLst>
                </a:gridCol>
              </a:tblGrid>
              <a:tr h="75700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</a:t>
                      </a:r>
                      <a:r>
                        <a:rPr lang="vi-VN" sz="2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ơng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</a:t>
                      </a:r>
                      <a:endParaRPr lang="en-SG" sz="2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Giống</a:t>
                      </a:r>
                      <a:endParaRPr lang="en-SG" sz="2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1598235"/>
                  </a:ext>
                </a:extLst>
              </a:tr>
              <a:tr h="98103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 PTBĐ</a:t>
                      </a:r>
                      <a:endParaRPr lang="en-SG" sz="2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81934655"/>
                  </a:ext>
                </a:extLst>
              </a:tr>
              <a:tr h="125915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tài</a:t>
                      </a:r>
                      <a:endParaRPr lang="en-SG" sz="2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8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0985534"/>
                  </a:ext>
                </a:extLst>
              </a:tr>
              <a:tr h="123028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  <a:endParaRPr lang="en-SG" sz="2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8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52630040"/>
                  </a:ext>
                </a:extLst>
              </a:tr>
              <a:tr h="94826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thuật</a:t>
                      </a:r>
                      <a:endParaRPr lang="en-SG" sz="2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859417652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E3E6CFB8-50A7-4576-8E20-6E7175F06E6A}"/>
              </a:ext>
            </a:extLst>
          </p:cNvPr>
          <p:cNvSpPr/>
          <p:nvPr/>
        </p:nvSpPr>
        <p:spPr>
          <a:xfrm>
            <a:off x="2574421" y="836613"/>
            <a:ext cx="62049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pt-BR" altLang="en-US" sz="2400" kern="1200" dirty="0">
                <a:latin typeface="Times New Roman" pitchFamily="18" charset="0"/>
                <a:cs typeface="Arial" charset="0"/>
              </a:rPr>
              <a:t>Là truyện kí hiện đại, văn bản tự sự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pt-BR" altLang="en-US" sz="2400" kern="1200" dirty="0">
                <a:latin typeface="Times New Roman" pitchFamily="18" charset="0"/>
                <a:cs typeface="Arial" charset="0"/>
              </a:rPr>
              <a:t>(giai đoạn 1930-1945)</a:t>
            </a:r>
            <a:endParaRPr lang="en-US" altLang="en-US" sz="2400" kern="1200" dirty="0">
              <a:latin typeface="Times New Roman" pitchFamily="18" charset="0"/>
              <a:cs typeface="Arial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72D36B91-1DFE-423F-9F47-57F1075AAFC5}"/>
              </a:ext>
            </a:extLst>
          </p:cNvPr>
          <p:cNvSpPr/>
          <p:nvPr/>
        </p:nvSpPr>
        <p:spPr>
          <a:xfrm>
            <a:off x="2252137" y="1770730"/>
            <a:ext cx="68579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en-US" sz="2400" kern="1200" dirty="0">
                <a:latin typeface="Times New Roman" pitchFamily="18" charset="0"/>
                <a:cs typeface="Arial" charset="0"/>
              </a:rPr>
              <a:t>Đều viết về con người và đời sống x.hội đương thời; đi sâu miêu tả số phận những con người cực khổ, bị vùi dập</a:t>
            </a:r>
            <a:endParaRPr lang="en-US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6113EE1-D751-40C6-A3E6-066C9C7C1CF3}"/>
              </a:ext>
            </a:extLst>
          </p:cNvPr>
          <p:cNvSpPr/>
          <p:nvPr/>
        </p:nvSpPr>
        <p:spPr>
          <a:xfrm>
            <a:off x="2133601" y="3002859"/>
            <a:ext cx="69341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pt-BR" altLang="en-US" sz="2400" kern="1200" dirty="0">
                <a:latin typeface="Times New Roman" pitchFamily="18" charset="0"/>
                <a:cs typeface="Arial" charset="0"/>
              </a:rPr>
              <a:t>Chan chứa tinh thần nhân đạo: yêu thương trân trọng </a:t>
            </a:r>
            <a:r>
              <a:rPr lang="pt-BR" altLang="en-US" sz="2400" kern="1200" dirty="0" smtClean="0">
                <a:latin typeface="Times New Roman" pitchFamily="18" charset="0"/>
                <a:cs typeface="Arial" charset="0"/>
              </a:rPr>
              <a:t>phẩm </a:t>
            </a:r>
            <a:r>
              <a:rPr lang="pt-BR" altLang="en-US" sz="2400" kern="1200" dirty="0">
                <a:latin typeface="Times New Roman" pitchFamily="18" charset="0"/>
                <a:cs typeface="Arial" charset="0"/>
              </a:rPr>
              <a:t>chất </a:t>
            </a:r>
            <a:r>
              <a:rPr lang="pt-BR" altLang="en-US" sz="2400" kern="1200" dirty="0" smtClean="0">
                <a:latin typeface="Times New Roman" pitchFamily="18" charset="0"/>
                <a:cs typeface="Arial" charset="0"/>
              </a:rPr>
              <a:t>cao </a:t>
            </a:r>
            <a:r>
              <a:rPr lang="pt-BR" altLang="en-US" sz="2400" kern="1200" dirty="0">
                <a:latin typeface="Times New Roman" pitchFamily="18" charset="0"/>
                <a:cs typeface="Arial" charset="0"/>
              </a:rPr>
              <a:t>quý của con người, tố cáo những gì tàn ác, xấu xa (giá trị nhân đạo)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0DA4D33-3DE1-4259-984D-83A2CA7F63F6}"/>
              </a:ext>
            </a:extLst>
          </p:cNvPr>
          <p:cNvSpPr/>
          <p:nvPr/>
        </p:nvSpPr>
        <p:spPr>
          <a:xfrm>
            <a:off x="2209803" y="4285790"/>
            <a:ext cx="69341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en-US" sz="2400" kern="1200" dirty="0">
                <a:latin typeface="Times New Roman" pitchFamily="18" charset="0"/>
                <a:cs typeface="Arial" charset="0"/>
              </a:rPr>
              <a:t>Đều có lối viết chân thực, gần gũi đời sống, rất sinh động (bút pháp hiện thực)</a:t>
            </a:r>
            <a:endParaRPr lang="en-SG" sz="2400" dirty="0"/>
          </a:p>
        </p:txBody>
      </p:sp>
    </p:spTree>
    <p:extLst>
      <p:ext uri="{BB962C8B-B14F-4D97-AF65-F5344CB8AC3E}">
        <p14:creationId xmlns:p14="http://schemas.microsoft.com/office/powerpoint/2010/main" xmlns="" val="3792424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2">
            <a:extLst>
              <a:ext uri="{FF2B5EF4-FFF2-40B4-BE49-F238E27FC236}">
                <a16:creationId xmlns="" xmlns:a16="http://schemas.microsoft.com/office/drawing/2014/main" id="{E51A0231-D835-4007-B032-4519EF1DAC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22355700"/>
              </p:ext>
            </p:extLst>
          </p:nvPr>
        </p:nvGraphicFramePr>
        <p:xfrm>
          <a:off x="0" y="0"/>
          <a:ext cx="9144000" cy="5156200"/>
        </p:xfrm>
        <a:graphic>
          <a:graphicData uri="http://schemas.openxmlformats.org/drawingml/2006/table">
            <a:tbl>
              <a:tblPr firstRow="1" bandRow="1">
                <a:tableStyleId>{EE475CE5-CAD8-40CC-8343-720E93DDF69F}</a:tableStyleId>
              </a:tblPr>
              <a:tblGrid>
                <a:gridCol w="1905000">
                  <a:extLst>
                    <a:ext uri="{9D8B030D-6E8A-4147-A177-3AD203B41FA5}">
                      <a16:colId xmlns="" xmlns:a16="http://schemas.microsoft.com/office/drawing/2014/main" val="1420117598"/>
                    </a:ext>
                  </a:extLst>
                </a:gridCol>
                <a:gridCol w="2133600">
                  <a:extLst>
                    <a:ext uri="{9D8B030D-6E8A-4147-A177-3AD203B41FA5}">
                      <a16:colId xmlns="" xmlns:a16="http://schemas.microsoft.com/office/drawing/2014/main" val="2213397255"/>
                    </a:ext>
                  </a:extLst>
                </a:gridCol>
                <a:gridCol w="2650067">
                  <a:extLst>
                    <a:ext uri="{9D8B030D-6E8A-4147-A177-3AD203B41FA5}">
                      <a16:colId xmlns="" xmlns:a16="http://schemas.microsoft.com/office/drawing/2014/main" val="3326017862"/>
                    </a:ext>
                  </a:extLst>
                </a:gridCol>
                <a:gridCol w="2455333">
                  <a:extLst>
                    <a:ext uri="{9D8B030D-6E8A-4147-A177-3AD203B41FA5}">
                      <a16:colId xmlns="" xmlns:a16="http://schemas.microsoft.com/office/drawing/2014/main" val="3560636146"/>
                    </a:ext>
                  </a:extLst>
                </a:gridCol>
              </a:tblGrid>
              <a:tr h="491067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</a:t>
                      </a:r>
                      <a:r>
                        <a:rPr lang="vi-V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ơng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</a:t>
                      </a:r>
                      <a:endParaRPr lang="en-SG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SG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SG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SG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1598235"/>
                  </a:ext>
                </a:extLst>
              </a:tr>
              <a:tr h="491066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endParaRPr lang="en-SG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lòng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mẹ</a:t>
                      </a:r>
                      <a:endParaRPr lang="en-SG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Tức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</a:t>
                      </a:r>
                      <a:r>
                        <a:rPr lang="vi-V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ớc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vỡ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bờ</a:t>
                      </a:r>
                      <a:endParaRPr lang="en-SG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Lão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Hạc</a:t>
                      </a:r>
                      <a:endParaRPr lang="en-SG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23001981"/>
                  </a:ext>
                </a:extLst>
              </a:tr>
              <a:tr h="465667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 PTBĐ</a:t>
                      </a:r>
                      <a:endParaRPr lang="en-SG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0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81934655"/>
                  </a:ext>
                </a:extLst>
              </a:tr>
              <a:tr h="1024467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tài</a:t>
                      </a:r>
                      <a:endParaRPr lang="en-SG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0985534"/>
                  </a:ext>
                </a:extLst>
              </a:tr>
              <a:tr h="1297094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  <a:endParaRPr lang="en-SG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0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52630040"/>
                  </a:ext>
                </a:extLst>
              </a:tr>
              <a:tr h="1386839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thuật</a:t>
                      </a:r>
                      <a:endParaRPr lang="en-SG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0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SG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859417652"/>
                  </a:ext>
                </a:extLst>
              </a:tr>
            </a:tbl>
          </a:graphicData>
        </a:graphic>
      </p:graphicFrame>
      <p:sp>
        <p:nvSpPr>
          <p:cNvPr id="3" name="Text Box 38">
            <a:extLst>
              <a:ext uri="{FF2B5EF4-FFF2-40B4-BE49-F238E27FC236}">
                <a16:creationId xmlns="" xmlns:a16="http://schemas.microsoft.com/office/drawing/2014/main" id="{A05E9722-C5DE-420A-BB01-DEF943216A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0442" y="1005181"/>
            <a:ext cx="228282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en-US" sz="2000" dirty="0" err="1"/>
              <a:t>Hồi</a:t>
            </a:r>
            <a:r>
              <a:rPr lang="fr-FR" altLang="en-US" sz="2000" dirty="0"/>
              <a:t> </a:t>
            </a:r>
            <a:r>
              <a:rPr lang="fr-FR" altLang="en-US" sz="2000" dirty="0" err="1"/>
              <a:t>ký</a:t>
            </a:r>
            <a:r>
              <a:rPr lang="fr-FR" altLang="en-US" sz="2000" dirty="0"/>
              <a:t> (</a:t>
            </a:r>
            <a:r>
              <a:rPr lang="fr-FR" altLang="en-US" sz="2000" dirty="0" err="1"/>
              <a:t>t.sự</a:t>
            </a:r>
            <a:r>
              <a:rPr lang="fr-FR" altLang="en-US" sz="2000" dirty="0"/>
              <a:t>, </a:t>
            </a:r>
            <a:r>
              <a:rPr lang="fr-FR" altLang="en-US" sz="2000" dirty="0" err="1"/>
              <a:t>b.cảm</a:t>
            </a:r>
            <a:r>
              <a:rPr lang="fr-FR" altLang="en-US" sz="2000" dirty="0"/>
              <a:t>)</a:t>
            </a:r>
            <a:r>
              <a:rPr lang="en-US" altLang="en-US" sz="2000" dirty="0"/>
              <a:t> </a:t>
            </a:r>
          </a:p>
        </p:txBody>
      </p:sp>
      <p:sp>
        <p:nvSpPr>
          <p:cNvPr id="4" name="Text Box 39">
            <a:extLst>
              <a:ext uri="{FF2B5EF4-FFF2-40B4-BE49-F238E27FC236}">
                <a16:creationId xmlns="" xmlns:a16="http://schemas.microsoft.com/office/drawing/2014/main" id="{B5020A47-2F3C-4BDA-BEBA-7AD86DA80A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3111" y="1005181"/>
            <a:ext cx="228282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000" dirty="0" err="1"/>
              <a:t>Tiểu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thuyết</a:t>
            </a:r>
            <a:r>
              <a:rPr lang="en-US" altLang="en-US" sz="2000" dirty="0"/>
              <a:t> (</a:t>
            </a:r>
            <a:r>
              <a:rPr lang="en-US" altLang="en-US" sz="2000" dirty="0" err="1"/>
              <a:t>tự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sự</a:t>
            </a:r>
            <a:r>
              <a:rPr lang="en-US" altLang="en-US" sz="2000" dirty="0"/>
              <a:t>) </a:t>
            </a:r>
          </a:p>
        </p:txBody>
      </p:sp>
      <p:sp>
        <p:nvSpPr>
          <p:cNvPr id="5" name="Text Box 40">
            <a:extLst>
              <a:ext uri="{FF2B5EF4-FFF2-40B4-BE49-F238E27FC236}">
                <a16:creationId xmlns="" xmlns:a16="http://schemas.microsoft.com/office/drawing/2014/main" id="{83513AE0-5AD4-46D8-89B9-3F7CAAD42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1198" y="998737"/>
            <a:ext cx="230189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en-US" sz="2000" dirty="0"/>
              <a:t>T.ngắn (t.sự; b.cảm)</a:t>
            </a:r>
            <a:r>
              <a:rPr lang="en-US" altLang="en-US" sz="2000" dirty="0"/>
              <a:t> </a:t>
            </a:r>
          </a:p>
        </p:txBody>
      </p:sp>
      <p:sp>
        <p:nvSpPr>
          <p:cNvPr id="6" name="Text Box 41">
            <a:extLst>
              <a:ext uri="{FF2B5EF4-FFF2-40B4-BE49-F238E27FC236}">
                <a16:creationId xmlns="" xmlns:a16="http://schemas.microsoft.com/office/drawing/2014/main" id="{B98D91EF-0B54-4D6E-9064-90E99E6408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7376" y="1582791"/>
            <a:ext cx="228282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en-US" sz="2000" dirty="0" err="1"/>
              <a:t>Tình</a:t>
            </a:r>
            <a:r>
              <a:rPr lang="fr-FR" altLang="en-US" sz="2000" dirty="0"/>
              <a:t> </a:t>
            </a:r>
            <a:r>
              <a:rPr lang="fr-FR" altLang="en-US" sz="2000" dirty="0" err="1"/>
              <a:t>cảnh</a:t>
            </a:r>
            <a:r>
              <a:rPr lang="fr-FR" altLang="en-US" sz="2000" dirty="0"/>
              <a:t> </a:t>
            </a:r>
            <a:r>
              <a:rPr lang="fr-FR" altLang="en-US" sz="2000" dirty="0" err="1"/>
              <a:t>khốn</a:t>
            </a:r>
            <a:r>
              <a:rPr lang="fr-FR" altLang="en-US" sz="2000" dirty="0"/>
              <a:t> </a:t>
            </a:r>
            <a:r>
              <a:rPr lang="fr-FR" altLang="en-US" sz="2000" dirty="0" err="1"/>
              <a:t>khổ</a:t>
            </a:r>
            <a:r>
              <a:rPr lang="fr-FR" altLang="en-US" sz="2000" dirty="0"/>
              <a:t> </a:t>
            </a:r>
            <a:r>
              <a:rPr lang="fr-FR" altLang="en-US" sz="2000" dirty="0" err="1"/>
              <a:t>của</a:t>
            </a:r>
            <a:r>
              <a:rPr lang="fr-FR" altLang="en-US" sz="2000" dirty="0"/>
              <a:t> </a:t>
            </a:r>
            <a:r>
              <a:rPr lang="fr-FR" altLang="en-US" sz="2000" dirty="0" err="1"/>
              <a:t>đứa</a:t>
            </a:r>
            <a:r>
              <a:rPr lang="fr-FR" altLang="en-US" sz="2000" dirty="0"/>
              <a:t> </a:t>
            </a:r>
            <a:r>
              <a:rPr lang="fr-FR" altLang="en-US" sz="2000" dirty="0" err="1"/>
              <a:t>trẻ</a:t>
            </a:r>
            <a:r>
              <a:rPr lang="fr-FR" altLang="en-US" sz="2000" dirty="0"/>
              <a:t> </a:t>
            </a:r>
            <a:r>
              <a:rPr lang="fr-FR" altLang="en-US" sz="2000" dirty="0" err="1"/>
              <a:t>mồ</a:t>
            </a:r>
            <a:r>
              <a:rPr lang="fr-FR" altLang="en-US" sz="2000" dirty="0"/>
              <a:t> </a:t>
            </a:r>
            <a:r>
              <a:rPr lang="fr-FR" altLang="en-US" sz="2000" dirty="0" err="1"/>
              <a:t>côi</a:t>
            </a:r>
            <a:r>
              <a:rPr lang="fr-FR" altLang="en-US" sz="2000" dirty="0"/>
              <a:t> </a:t>
            </a:r>
          </a:p>
        </p:txBody>
      </p:sp>
      <p:sp>
        <p:nvSpPr>
          <p:cNvPr id="7" name="Text Box 42">
            <a:extLst>
              <a:ext uri="{FF2B5EF4-FFF2-40B4-BE49-F238E27FC236}">
                <a16:creationId xmlns="" xmlns:a16="http://schemas.microsoft.com/office/drawing/2014/main" id="{949F9D8F-2956-48F2-B8BD-776027432D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0135" y="1441952"/>
            <a:ext cx="2511436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000" dirty="0" err="1"/>
              <a:t>Người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phụ</a:t>
            </a:r>
            <a:r>
              <a:rPr lang="en-US" altLang="en-US" sz="2000" dirty="0"/>
              <a:t> </a:t>
            </a:r>
            <a:r>
              <a:rPr lang="en-US" altLang="en-US" sz="2000" dirty="0" err="1"/>
              <a:t>nữ</a:t>
            </a:r>
            <a:r>
              <a:rPr lang="en-US" altLang="en-US" sz="2000" dirty="0"/>
              <a:t> </a:t>
            </a:r>
            <a:r>
              <a:rPr lang="en-US" altLang="en-US" sz="2000" dirty="0" err="1"/>
              <a:t>nông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dân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cùng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khổ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bị</a:t>
            </a:r>
            <a:r>
              <a:rPr lang="en-US" altLang="en-US" sz="2000" dirty="0"/>
              <a:t> </a:t>
            </a:r>
            <a:r>
              <a:rPr lang="en-US" altLang="en-US" sz="2000" dirty="0" err="1"/>
              <a:t>áp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bức</a:t>
            </a:r>
            <a:r>
              <a:rPr lang="en-US" altLang="en-US" sz="2000" dirty="0"/>
              <a:t> </a:t>
            </a:r>
            <a:r>
              <a:rPr lang="en-US" altLang="en-US" sz="2000" dirty="0" err="1"/>
              <a:t>đã</a:t>
            </a:r>
            <a:r>
              <a:rPr lang="en-US" altLang="en-US" sz="2000" dirty="0"/>
              <a:t> </a:t>
            </a:r>
            <a:r>
              <a:rPr lang="en-US" altLang="en-US" sz="2000" dirty="0" err="1"/>
              <a:t>vùng</a:t>
            </a:r>
            <a:r>
              <a:rPr lang="en-US" altLang="en-US" sz="2000" dirty="0"/>
              <a:t> </a:t>
            </a:r>
            <a:r>
              <a:rPr lang="en-US" altLang="en-US" sz="2000" dirty="0" err="1"/>
              <a:t>lên</a:t>
            </a:r>
            <a:r>
              <a:rPr lang="en-US" altLang="en-US" sz="2000" dirty="0"/>
              <a:t> </a:t>
            </a:r>
          </a:p>
        </p:txBody>
      </p:sp>
      <p:sp>
        <p:nvSpPr>
          <p:cNvPr id="8" name="Text Box 43">
            <a:extLst>
              <a:ext uri="{FF2B5EF4-FFF2-40B4-BE49-F238E27FC236}">
                <a16:creationId xmlns="" xmlns:a16="http://schemas.microsoft.com/office/drawing/2014/main" id="{1FFBCFB1-A7C0-416B-9ECB-BEB85C4E23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3296" y="1458774"/>
            <a:ext cx="2473884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en-US" sz="2000" dirty="0"/>
              <a:t>Ông lão nông dân đau khổ, tự tử để giải thoát mình.</a:t>
            </a:r>
            <a:endParaRPr lang="en-US" altLang="en-US" sz="2000" dirty="0"/>
          </a:p>
        </p:txBody>
      </p:sp>
      <p:sp>
        <p:nvSpPr>
          <p:cNvPr id="9" name="Text Box 44">
            <a:extLst>
              <a:ext uri="{FF2B5EF4-FFF2-40B4-BE49-F238E27FC236}">
                <a16:creationId xmlns="" xmlns:a16="http://schemas.microsoft.com/office/drawing/2014/main" id="{3700B9AD-AFD2-4820-B755-D981908A5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1598" y="2463130"/>
            <a:ext cx="2298718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en-US" sz="2000" dirty="0" err="1"/>
              <a:t>Nỗi</a:t>
            </a:r>
            <a:r>
              <a:rPr lang="fr-FR" altLang="en-US" sz="2000" dirty="0"/>
              <a:t> </a:t>
            </a:r>
            <a:r>
              <a:rPr lang="fr-FR" altLang="en-US" sz="2000" dirty="0" err="1"/>
              <a:t>đau</a:t>
            </a:r>
            <a:r>
              <a:rPr lang="fr-FR" altLang="en-US" sz="2000" dirty="0"/>
              <a:t> </a:t>
            </a:r>
            <a:r>
              <a:rPr lang="fr-FR" altLang="en-US" sz="2000" dirty="0" err="1"/>
              <a:t>xót</a:t>
            </a:r>
            <a:r>
              <a:rPr lang="fr-FR" altLang="en-US" sz="2000" dirty="0"/>
              <a:t> </a:t>
            </a:r>
            <a:r>
              <a:rPr lang="fr-FR" altLang="en-US" sz="2000" dirty="0" err="1"/>
              <a:t>tủi</a:t>
            </a:r>
            <a:r>
              <a:rPr lang="fr-FR" altLang="en-US" sz="2000" dirty="0"/>
              <a:t> </a:t>
            </a:r>
            <a:r>
              <a:rPr lang="fr-FR" altLang="en-US" sz="2000" dirty="0" err="1"/>
              <a:t>cực</a:t>
            </a:r>
            <a:r>
              <a:rPr lang="fr-FR" altLang="en-US" sz="2000" dirty="0"/>
              <a:t> </a:t>
            </a:r>
            <a:r>
              <a:rPr lang="fr-FR" altLang="en-US" sz="2000" dirty="0" err="1"/>
              <a:t>của</a:t>
            </a:r>
            <a:r>
              <a:rPr lang="fr-FR" altLang="en-US" sz="2000" dirty="0"/>
              <a:t> </a:t>
            </a:r>
            <a:r>
              <a:rPr lang="fr-FR" altLang="en-US" sz="2000" dirty="0" err="1"/>
              <a:t>chú</a:t>
            </a:r>
            <a:r>
              <a:rPr lang="fr-FR" altLang="en-US" sz="2000" dirty="0"/>
              <a:t> bé </a:t>
            </a:r>
            <a:r>
              <a:rPr lang="fr-FR" altLang="en-US" sz="2000" dirty="0" err="1"/>
              <a:t>mồ</a:t>
            </a:r>
            <a:r>
              <a:rPr lang="fr-FR" altLang="en-US" sz="2000" dirty="0"/>
              <a:t> </a:t>
            </a:r>
            <a:r>
              <a:rPr lang="fr-FR" altLang="en-US" sz="2000" dirty="0" err="1"/>
              <a:t>côi</a:t>
            </a:r>
            <a:r>
              <a:rPr lang="fr-FR" altLang="en-US" sz="2000" dirty="0"/>
              <a:t> </a:t>
            </a:r>
            <a:r>
              <a:rPr lang="fr-FR" altLang="en-US" sz="2000" dirty="0" err="1"/>
              <a:t>và</a:t>
            </a:r>
            <a:r>
              <a:rPr lang="fr-FR" altLang="en-US" sz="2000" dirty="0"/>
              <a:t> </a:t>
            </a:r>
            <a:r>
              <a:rPr lang="fr-FR" altLang="en-US" sz="2000" dirty="0" err="1"/>
              <a:t>tình</a:t>
            </a:r>
            <a:r>
              <a:rPr lang="fr-FR" altLang="en-US" sz="2000" dirty="0"/>
              <a:t> </a:t>
            </a:r>
            <a:r>
              <a:rPr lang="fr-FR" altLang="en-US" sz="2000" dirty="0" err="1"/>
              <a:t>yêu</a:t>
            </a:r>
            <a:r>
              <a:rPr lang="fr-FR" altLang="en-US" sz="2000" dirty="0"/>
              <a:t> </a:t>
            </a:r>
            <a:r>
              <a:rPr lang="fr-FR" altLang="en-US" sz="2000" dirty="0" err="1"/>
              <a:t>thương</a:t>
            </a:r>
            <a:r>
              <a:rPr lang="fr-FR" altLang="en-US" sz="2000" dirty="0"/>
              <a:t> </a:t>
            </a:r>
            <a:r>
              <a:rPr lang="fr-FR" altLang="en-US" sz="2000" dirty="0" err="1"/>
              <a:t>mẹ</a:t>
            </a:r>
            <a:r>
              <a:rPr lang="fr-FR" altLang="en-US" sz="2000" dirty="0"/>
              <a:t> </a:t>
            </a:r>
            <a:r>
              <a:rPr lang="fr-FR" altLang="en-US" sz="2000" dirty="0" err="1"/>
              <a:t>của</a:t>
            </a:r>
            <a:r>
              <a:rPr lang="fr-FR" altLang="en-US" sz="2000" dirty="0"/>
              <a:t> </a:t>
            </a:r>
            <a:r>
              <a:rPr lang="fr-FR" altLang="en-US" sz="2000" dirty="0" err="1"/>
              <a:t>chú</a:t>
            </a:r>
            <a:r>
              <a:rPr lang="fr-FR" altLang="en-US" sz="2000" dirty="0"/>
              <a:t> bé</a:t>
            </a:r>
            <a:r>
              <a:rPr lang="en-US" altLang="en-US" sz="2000" dirty="0"/>
              <a:t> </a:t>
            </a:r>
          </a:p>
        </p:txBody>
      </p:sp>
      <p:sp>
        <p:nvSpPr>
          <p:cNvPr id="10" name="Text Box 45">
            <a:extLst>
              <a:ext uri="{FF2B5EF4-FFF2-40B4-BE49-F238E27FC236}">
                <a16:creationId xmlns="" xmlns:a16="http://schemas.microsoft.com/office/drawing/2014/main" id="{A170C344-1ECE-4A65-96F1-9C575060F3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2514" y="2456917"/>
            <a:ext cx="2704021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en-US" sz="2000" dirty="0"/>
              <a:t>Phê phán chế độ PK </a:t>
            </a:r>
          </a:p>
          <a:p>
            <a:pPr algn="ctr" eaLnBrk="1" hangingPunct="1"/>
            <a:r>
              <a:rPr lang="pt-BR" altLang="en-US" sz="2000" dirty="0"/>
              <a:t>tàn ác, ca ngợi vẻ</a:t>
            </a:r>
          </a:p>
          <a:p>
            <a:pPr algn="ctr" eaLnBrk="1" hangingPunct="1"/>
            <a:r>
              <a:rPr lang="pt-BR" altLang="en-US" sz="2000" dirty="0"/>
              <a:t>đẹp tâm hồn, sức sống của người phụ nữ n.thôn</a:t>
            </a:r>
            <a:r>
              <a:rPr lang="en-US" altLang="en-US" sz="2000" dirty="0"/>
              <a:t> </a:t>
            </a:r>
          </a:p>
        </p:txBody>
      </p:sp>
      <p:sp>
        <p:nvSpPr>
          <p:cNvPr id="11" name="Text Box 46">
            <a:extLst>
              <a:ext uri="{FF2B5EF4-FFF2-40B4-BE49-F238E27FC236}">
                <a16:creationId xmlns="" xmlns:a16="http://schemas.microsoft.com/office/drawing/2014/main" id="{66200967-8F3E-4582-8073-7D3A2B5BC2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8827" y="2455144"/>
            <a:ext cx="251143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en-US" sz="2000" dirty="0"/>
              <a:t>Số phận bi thảm</a:t>
            </a:r>
          </a:p>
          <a:p>
            <a:pPr algn="ctr" eaLnBrk="1" hangingPunct="1"/>
            <a:r>
              <a:rPr lang="pt-BR" altLang="en-US" sz="2000" dirty="0"/>
              <a:t>và những phẩm chất </a:t>
            </a:r>
          </a:p>
          <a:p>
            <a:pPr algn="ctr" eaLnBrk="1" hangingPunct="1"/>
            <a:r>
              <a:rPr lang="pt-BR" altLang="en-US" sz="2000" dirty="0"/>
              <a:t>cao đẹp</a:t>
            </a:r>
            <a:r>
              <a:rPr lang="en-US" altLang="en-US" sz="2000" dirty="0"/>
              <a:t> </a:t>
            </a:r>
            <a:r>
              <a:rPr lang="pt-BR" altLang="en-US" sz="2000" dirty="0"/>
              <a:t>của người </a:t>
            </a:r>
          </a:p>
          <a:p>
            <a:pPr algn="ctr" eaLnBrk="1" hangingPunct="1"/>
            <a:r>
              <a:rPr lang="pt-BR" altLang="en-US" sz="2000" dirty="0"/>
              <a:t>nông dân cùng khổ. </a:t>
            </a:r>
            <a:endParaRPr lang="en-US" altLang="en-US" sz="2000" dirty="0"/>
          </a:p>
        </p:txBody>
      </p:sp>
      <p:sp>
        <p:nvSpPr>
          <p:cNvPr id="12" name="Text Box 47">
            <a:extLst>
              <a:ext uri="{FF2B5EF4-FFF2-40B4-BE49-F238E27FC236}">
                <a16:creationId xmlns="" xmlns:a16="http://schemas.microsoft.com/office/drawing/2014/main" id="{1C7A13A9-C881-41C7-B907-B1846BC1F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4665" y="3770148"/>
            <a:ext cx="2298717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en-US" sz="2000" dirty="0" err="1"/>
              <a:t>Lời</a:t>
            </a:r>
            <a:r>
              <a:rPr lang="fr-FR" altLang="en-US" sz="2000" dirty="0"/>
              <a:t> </a:t>
            </a:r>
            <a:r>
              <a:rPr lang="fr-FR" altLang="en-US" sz="2000" dirty="0" err="1"/>
              <a:t>văn</a:t>
            </a:r>
            <a:r>
              <a:rPr lang="fr-FR" altLang="en-US" sz="2000" dirty="0"/>
              <a:t> </a:t>
            </a:r>
            <a:r>
              <a:rPr lang="fr-FR" altLang="en-US" sz="2000" dirty="0" err="1"/>
              <a:t>chân</a:t>
            </a:r>
            <a:r>
              <a:rPr lang="fr-FR" altLang="en-US" sz="2000" dirty="0"/>
              <a:t> </a:t>
            </a:r>
            <a:r>
              <a:rPr lang="fr-FR" altLang="en-US" sz="2000" dirty="0" err="1"/>
              <a:t>thực</a:t>
            </a:r>
            <a:r>
              <a:rPr lang="fr-FR" altLang="en-US" sz="2000" dirty="0"/>
              <a:t>, </a:t>
            </a:r>
            <a:r>
              <a:rPr lang="fr-FR" altLang="en-US" sz="2000" dirty="0" err="1"/>
              <a:t>tình</a:t>
            </a:r>
            <a:r>
              <a:rPr lang="fr-FR" altLang="en-US" sz="2000" dirty="0"/>
              <a:t> </a:t>
            </a:r>
            <a:r>
              <a:rPr lang="fr-FR" altLang="en-US" sz="2000" dirty="0" err="1"/>
              <a:t>huống</a:t>
            </a:r>
            <a:r>
              <a:rPr lang="fr-FR" altLang="en-US" sz="2000" dirty="0"/>
              <a:t> </a:t>
            </a:r>
            <a:r>
              <a:rPr lang="fr-FR" altLang="en-US" sz="2000" dirty="0" err="1"/>
              <a:t>đặc</a:t>
            </a:r>
            <a:r>
              <a:rPr lang="fr-FR" altLang="en-US" sz="2000" dirty="0"/>
              <a:t> </a:t>
            </a:r>
            <a:r>
              <a:rPr lang="fr-FR" altLang="en-US" sz="2000" dirty="0" err="1"/>
              <a:t>sắc</a:t>
            </a:r>
            <a:r>
              <a:rPr lang="fr-FR" altLang="en-US" sz="2000" dirty="0"/>
              <a:t>, </a:t>
            </a:r>
            <a:r>
              <a:rPr lang="fr-FR" altLang="en-US" sz="2000" dirty="0" err="1"/>
              <a:t>miêu</a:t>
            </a:r>
            <a:r>
              <a:rPr lang="fr-FR" altLang="en-US" sz="2000" dirty="0"/>
              <a:t> </a:t>
            </a:r>
            <a:r>
              <a:rPr lang="fr-FR" altLang="en-US" sz="2000" dirty="0" err="1"/>
              <a:t>tả</a:t>
            </a:r>
            <a:r>
              <a:rPr lang="fr-FR" altLang="en-US" sz="2000" dirty="0"/>
              <a:t> </a:t>
            </a:r>
            <a:r>
              <a:rPr lang="fr-FR" altLang="en-US" sz="2000" dirty="0" err="1"/>
              <a:t>tâm</a:t>
            </a:r>
            <a:r>
              <a:rPr lang="fr-FR" altLang="en-US" sz="2000" dirty="0"/>
              <a:t> </a:t>
            </a:r>
            <a:r>
              <a:rPr lang="fr-FR" altLang="en-US" sz="2000" dirty="0" err="1"/>
              <a:t>lý</a:t>
            </a:r>
            <a:r>
              <a:rPr lang="fr-FR" altLang="en-US" sz="2000" dirty="0"/>
              <a:t> </a:t>
            </a:r>
            <a:r>
              <a:rPr lang="fr-FR" altLang="en-US" sz="2000" dirty="0" err="1"/>
              <a:t>nhân</a:t>
            </a:r>
            <a:r>
              <a:rPr lang="fr-FR" altLang="en-US" sz="2000" dirty="0"/>
              <a:t> </a:t>
            </a:r>
            <a:r>
              <a:rPr lang="fr-FR" altLang="en-US" sz="2000" dirty="0" err="1"/>
              <a:t>vật</a:t>
            </a:r>
            <a:r>
              <a:rPr lang="fr-FR" altLang="en-US" sz="2000" dirty="0"/>
              <a:t> </a:t>
            </a:r>
            <a:r>
              <a:rPr lang="fr-FR" altLang="en-US" sz="2000" dirty="0" err="1"/>
              <a:t>rất</a:t>
            </a:r>
            <a:r>
              <a:rPr lang="fr-FR" altLang="en-US" sz="2000" dirty="0"/>
              <a:t> </a:t>
            </a:r>
            <a:r>
              <a:rPr lang="fr-FR" altLang="en-US" sz="2000" dirty="0" err="1"/>
              <a:t>ấn</a:t>
            </a:r>
            <a:r>
              <a:rPr lang="fr-FR" altLang="en-US" sz="2000" dirty="0"/>
              <a:t> </a:t>
            </a:r>
            <a:r>
              <a:rPr lang="fr-FR" altLang="en-US" sz="2000" dirty="0" err="1"/>
              <a:t>tượng</a:t>
            </a:r>
            <a:r>
              <a:rPr lang="fr-FR" altLang="en-US" sz="2000" dirty="0"/>
              <a:t>.</a:t>
            </a:r>
            <a:endParaRPr lang="en-US" altLang="en-US" sz="2000" dirty="0"/>
          </a:p>
        </p:txBody>
      </p:sp>
      <p:sp>
        <p:nvSpPr>
          <p:cNvPr id="14" name="Text Box 48">
            <a:extLst>
              <a:ext uri="{FF2B5EF4-FFF2-40B4-BE49-F238E27FC236}">
                <a16:creationId xmlns="" xmlns:a16="http://schemas.microsoft.com/office/drawing/2014/main" id="{64199FF6-951F-47B5-858D-535F38D10B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9734" y="3769635"/>
            <a:ext cx="263679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en-US" sz="2000" dirty="0"/>
              <a:t>Khắc hoạ nhân vật</a:t>
            </a:r>
            <a:r>
              <a:rPr lang="es-ES" altLang="en-US" sz="2000" dirty="0"/>
              <a:t> </a:t>
            </a:r>
            <a:r>
              <a:rPr lang="es-ES" altLang="en-US" sz="2000" dirty="0" err="1"/>
              <a:t>và</a:t>
            </a:r>
            <a:r>
              <a:rPr lang="es-ES" altLang="en-US" sz="2000" dirty="0"/>
              <a:t> </a:t>
            </a:r>
            <a:r>
              <a:rPr lang="es-ES" altLang="en-US" sz="2000" dirty="0" err="1"/>
              <a:t>miêu</a:t>
            </a:r>
            <a:r>
              <a:rPr lang="es-ES" altLang="en-US" sz="2000" dirty="0"/>
              <a:t> </a:t>
            </a:r>
            <a:r>
              <a:rPr lang="es-ES" altLang="en-US" sz="2000" dirty="0" err="1"/>
              <a:t>tả</a:t>
            </a:r>
            <a:r>
              <a:rPr lang="es-ES" altLang="en-US" sz="2000" dirty="0"/>
              <a:t> </a:t>
            </a:r>
            <a:r>
              <a:rPr lang="es-ES" altLang="en-US" sz="2000" dirty="0" err="1"/>
              <a:t>hiện</a:t>
            </a:r>
            <a:r>
              <a:rPr lang="es-ES" altLang="en-US" sz="2000" dirty="0"/>
              <a:t> </a:t>
            </a:r>
            <a:r>
              <a:rPr lang="es-ES" altLang="en-US" sz="2000" dirty="0" err="1"/>
              <a:t>thực</a:t>
            </a:r>
            <a:r>
              <a:rPr lang="es-ES" altLang="en-US" sz="2000" dirty="0"/>
              <a:t> </a:t>
            </a:r>
            <a:r>
              <a:rPr lang="es-ES" altLang="en-US" sz="2000" dirty="0" err="1"/>
              <a:t>sinh</a:t>
            </a:r>
            <a:r>
              <a:rPr lang="es-ES" altLang="en-US" sz="2000" dirty="0"/>
              <a:t> </a:t>
            </a:r>
            <a:r>
              <a:rPr lang="es-ES" altLang="en-US" sz="2000" dirty="0" err="1"/>
              <a:t>động</a:t>
            </a:r>
            <a:r>
              <a:rPr lang="es-ES" altLang="en-US" sz="2000" dirty="0"/>
              <a:t>, </a:t>
            </a:r>
            <a:r>
              <a:rPr lang="es-ES" altLang="en-US" sz="2000" dirty="0" err="1"/>
              <a:t>chân</a:t>
            </a:r>
            <a:r>
              <a:rPr lang="es-ES" altLang="en-US" sz="2000" dirty="0"/>
              <a:t> </a:t>
            </a:r>
            <a:r>
              <a:rPr lang="es-ES" altLang="en-US" sz="2000" dirty="0" err="1"/>
              <a:t>thực</a:t>
            </a:r>
            <a:r>
              <a:rPr lang="en-US" altLang="en-US" sz="2000" dirty="0"/>
              <a:t> </a:t>
            </a:r>
          </a:p>
        </p:txBody>
      </p:sp>
      <p:sp>
        <p:nvSpPr>
          <p:cNvPr id="15" name="Text Box 49">
            <a:extLst>
              <a:ext uri="{FF2B5EF4-FFF2-40B4-BE49-F238E27FC236}">
                <a16:creationId xmlns="" xmlns:a16="http://schemas.microsoft.com/office/drawing/2014/main" id="{A85225AE-CE86-4D15-A7ED-3CD6C8C11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6533" y="3799990"/>
            <a:ext cx="2473885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en-US" sz="2000" dirty="0"/>
              <a:t>N.vật có chiều sâu t/lí, cách kể chuyện tự nhiên, chân thực, đậm chất tr</a:t>
            </a:r>
            <a:r>
              <a:rPr lang="en-US" altLang="en-US" sz="2000" dirty="0"/>
              <a:t>ữ </a:t>
            </a:r>
            <a:r>
              <a:rPr lang="pt-BR" altLang="en-US" sz="2000" dirty="0"/>
              <a:t>tình, triết lý. 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3659338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46"/>
          <p:cNvSpPr txBox="1">
            <a:spLocks noGrp="1"/>
          </p:cNvSpPr>
          <p:nvPr>
            <p:ph type="title"/>
          </p:nvPr>
        </p:nvSpPr>
        <p:spPr>
          <a:xfrm>
            <a:off x="2456121" y="594348"/>
            <a:ext cx="4869711" cy="84898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5400" dirty="0" smtClean="0"/>
              <a:t>Ai </a:t>
            </a:r>
            <a:r>
              <a:rPr lang="vi-VN" sz="5400" dirty="0"/>
              <a:t>nhanh</a:t>
            </a:r>
            <a:r>
              <a:rPr lang="vi-VN" sz="5400" dirty="0" smtClean="0"/>
              <a:t> hơn</a:t>
            </a:r>
            <a:endParaRPr sz="5400" dirty="0"/>
          </a:p>
        </p:txBody>
      </p:sp>
      <p:grpSp>
        <p:nvGrpSpPr>
          <p:cNvPr id="1272" name="Google Shape;1272;p46"/>
          <p:cNvGrpSpPr/>
          <p:nvPr/>
        </p:nvGrpSpPr>
        <p:grpSpPr>
          <a:xfrm>
            <a:off x="11598813" y="5054571"/>
            <a:ext cx="333809" cy="373277"/>
            <a:chOff x="861113" y="2885746"/>
            <a:chExt cx="333809" cy="373277"/>
          </a:xfrm>
        </p:grpSpPr>
        <p:sp>
          <p:nvSpPr>
            <p:cNvPr id="1273" name="Google Shape;1273;p46"/>
            <p:cNvSpPr/>
            <p:nvPr/>
          </p:nvSpPr>
          <p:spPr>
            <a:xfrm>
              <a:off x="861113" y="2981533"/>
              <a:ext cx="315970" cy="277489"/>
            </a:xfrm>
            <a:custGeom>
              <a:avLst/>
              <a:gdLst/>
              <a:ahLst/>
              <a:cxnLst/>
              <a:rect l="l" t="t" r="r" b="b"/>
              <a:pathLst>
                <a:path w="9919" h="8711" extrusionOk="0">
                  <a:moveTo>
                    <a:pt x="3015" y="0"/>
                  </a:moveTo>
                  <a:cubicBezTo>
                    <a:pt x="2777" y="0"/>
                    <a:pt x="2558" y="27"/>
                    <a:pt x="2358" y="79"/>
                  </a:cubicBezTo>
                  <a:cubicBezTo>
                    <a:pt x="1739" y="245"/>
                    <a:pt x="1156" y="638"/>
                    <a:pt x="739" y="1210"/>
                  </a:cubicBezTo>
                  <a:cubicBezTo>
                    <a:pt x="251" y="1864"/>
                    <a:pt x="1" y="2698"/>
                    <a:pt x="1" y="3615"/>
                  </a:cubicBezTo>
                  <a:cubicBezTo>
                    <a:pt x="1" y="4567"/>
                    <a:pt x="429" y="5841"/>
                    <a:pt x="1132" y="6889"/>
                  </a:cubicBezTo>
                  <a:cubicBezTo>
                    <a:pt x="1882" y="8056"/>
                    <a:pt x="2763" y="8711"/>
                    <a:pt x="3549" y="8711"/>
                  </a:cubicBezTo>
                  <a:cubicBezTo>
                    <a:pt x="3870" y="8711"/>
                    <a:pt x="4180" y="8663"/>
                    <a:pt x="4478" y="8580"/>
                  </a:cubicBezTo>
                  <a:cubicBezTo>
                    <a:pt x="4632" y="8532"/>
                    <a:pt x="4796" y="8508"/>
                    <a:pt x="4960" y="8508"/>
                  </a:cubicBezTo>
                  <a:cubicBezTo>
                    <a:pt x="5123" y="8508"/>
                    <a:pt x="5287" y="8532"/>
                    <a:pt x="5442" y="8580"/>
                  </a:cubicBezTo>
                  <a:cubicBezTo>
                    <a:pt x="5740" y="8663"/>
                    <a:pt x="6049" y="8711"/>
                    <a:pt x="6371" y="8711"/>
                  </a:cubicBezTo>
                  <a:cubicBezTo>
                    <a:pt x="7156" y="8711"/>
                    <a:pt x="8026" y="8044"/>
                    <a:pt x="8788" y="6889"/>
                  </a:cubicBezTo>
                  <a:cubicBezTo>
                    <a:pt x="9490" y="5841"/>
                    <a:pt x="9919" y="4567"/>
                    <a:pt x="9919" y="3615"/>
                  </a:cubicBezTo>
                  <a:cubicBezTo>
                    <a:pt x="9847" y="2948"/>
                    <a:pt x="9716" y="2317"/>
                    <a:pt x="9431" y="1757"/>
                  </a:cubicBezTo>
                  <a:cubicBezTo>
                    <a:pt x="9398" y="1685"/>
                    <a:pt x="9334" y="1651"/>
                    <a:pt x="9266" y="1651"/>
                  </a:cubicBezTo>
                  <a:cubicBezTo>
                    <a:pt x="9233" y="1651"/>
                    <a:pt x="9199" y="1658"/>
                    <a:pt x="9169" y="1674"/>
                  </a:cubicBezTo>
                  <a:cubicBezTo>
                    <a:pt x="9061" y="1710"/>
                    <a:pt x="9026" y="1841"/>
                    <a:pt x="9073" y="1936"/>
                  </a:cubicBezTo>
                  <a:cubicBezTo>
                    <a:pt x="9323" y="2448"/>
                    <a:pt x="9442" y="3007"/>
                    <a:pt x="9442" y="3638"/>
                  </a:cubicBezTo>
                  <a:cubicBezTo>
                    <a:pt x="9442" y="4508"/>
                    <a:pt x="9050" y="5686"/>
                    <a:pt x="8395" y="6698"/>
                  </a:cubicBezTo>
                  <a:cubicBezTo>
                    <a:pt x="7716" y="7722"/>
                    <a:pt x="6942" y="8341"/>
                    <a:pt x="6311" y="8341"/>
                  </a:cubicBezTo>
                  <a:cubicBezTo>
                    <a:pt x="6037" y="8341"/>
                    <a:pt x="5751" y="8294"/>
                    <a:pt x="5501" y="8222"/>
                  </a:cubicBezTo>
                  <a:cubicBezTo>
                    <a:pt x="5311" y="8163"/>
                    <a:pt x="5112" y="8133"/>
                    <a:pt x="4911" y="8133"/>
                  </a:cubicBezTo>
                  <a:cubicBezTo>
                    <a:pt x="4710" y="8133"/>
                    <a:pt x="4507" y="8163"/>
                    <a:pt x="4311" y="8222"/>
                  </a:cubicBezTo>
                  <a:cubicBezTo>
                    <a:pt x="4061" y="8294"/>
                    <a:pt x="3775" y="8341"/>
                    <a:pt x="3513" y="8341"/>
                  </a:cubicBezTo>
                  <a:cubicBezTo>
                    <a:pt x="2870" y="8341"/>
                    <a:pt x="2096" y="7722"/>
                    <a:pt x="1430" y="6698"/>
                  </a:cubicBezTo>
                  <a:cubicBezTo>
                    <a:pt x="775" y="5698"/>
                    <a:pt x="370" y="4531"/>
                    <a:pt x="370" y="3638"/>
                  </a:cubicBezTo>
                  <a:cubicBezTo>
                    <a:pt x="370" y="2805"/>
                    <a:pt x="608" y="2043"/>
                    <a:pt x="1037" y="1460"/>
                  </a:cubicBezTo>
                  <a:cubicBezTo>
                    <a:pt x="1406" y="971"/>
                    <a:pt x="1918" y="614"/>
                    <a:pt x="2453" y="460"/>
                  </a:cubicBezTo>
                  <a:cubicBezTo>
                    <a:pt x="2603" y="422"/>
                    <a:pt x="2774" y="403"/>
                    <a:pt x="2963" y="403"/>
                  </a:cubicBezTo>
                  <a:cubicBezTo>
                    <a:pt x="3256" y="403"/>
                    <a:pt x="3592" y="449"/>
                    <a:pt x="3954" y="543"/>
                  </a:cubicBezTo>
                  <a:cubicBezTo>
                    <a:pt x="4013" y="555"/>
                    <a:pt x="4085" y="567"/>
                    <a:pt x="4144" y="579"/>
                  </a:cubicBezTo>
                  <a:cubicBezTo>
                    <a:pt x="4160" y="582"/>
                    <a:pt x="4176" y="584"/>
                    <a:pt x="4191" y="584"/>
                  </a:cubicBezTo>
                  <a:cubicBezTo>
                    <a:pt x="4281" y="584"/>
                    <a:pt x="4362" y="527"/>
                    <a:pt x="4382" y="436"/>
                  </a:cubicBezTo>
                  <a:cubicBezTo>
                    <a:pt x="4406" y="329"/>
                    <a:pt x="4347" y="221"/>
                    <a:pt x="4239" y="198"/>
                  </a:cubicBezTo>
                  <a:lnTo>
                    <a:pt x="4061" y="150"/>
                  </a:lnTo>
                  <a:cubicBezTo>
                    <a:pt x="3680" y="48"/>
                    <a:pt x="3331" y="0"/>
                    <a:pt x="30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46"/>
            <p:cNvSpPr/>
            <p:nvPr/>
          </p:nvSpPr>
          <p:spPr>
            <a:xfrm>
              <a:off x="1024976" y="2981756"/>
              <a:ext cx="125572" cy="45903"/>
            </a:xfrm>
            <a:custGeom>
              <a:avLst/>
              <a:gdLst/>
              <a:ahLst/>
              <a:cxnLst/>
              <a:rect l="l" t="t" r="r" b="b"/>
              <a:pathLst>
                <a:path w="3942" h="1441" extrusionOk="0">
                  <a:moveTo>
                    <a:pt x="1709" y="1"/>
                  </a:moveTo>
                  <a:cubicBezTo>
                    <a:pt x="1383" y="1"/>
                    <a:pt x="1022" y="51"/>
                    <a:pt x="631" y="143"/>
                  </a:cubicBezTo>
                  <a:cubicBezTo>
                    <a:pt x="477" y="191"/>
                    <a:pt x="334" y="202"/>
                    <a:pt x="191" y="238"/>
                  </a:cubicBezTo>
                  <a:cubicBezTo>
                    <a:pt x="96" y="250"/>
                    <a:pt x="0" y="357"/>
                    <a:pt x="12" y="464"/>
                  </a:cubicBezTo>
                  <a:cubicBezTo>
                    <a:pt x="35" y="554"/>
                    <a:pt x="121" y="644"/>
                    <a:pt x="220" y="644"/>
                  </a:cubicBezTo>
                  <a:cubicBezTo>
                    <a:pt x="226" y="644"/>
                    <a:pt x="232" y="644"/>
                    <a:pt x="238" y="643"/>
                  </a:cubicBezTo>
                  <a:cubicBezTo>
                    <a:pt x="405" y="619"/>
                    <a:pt x="572" y="583"/>
                    <a:pt x="727" y="548"/>
                  </a:cubicBezTo>
                  <a:cubicBezTo>
                    <a:pt x="1087" y="461"/>
                    <a:pt x="1417" y="414"/>
                    <a:pt x="1711" y="414"/>
                  </a:cubicBezTo>
                  <a:cubicBezTo>
                    <a:pt x="1903" y="414"/>
                    <a:pt x="2079" y="434"/>
                    <a:pt x="2239" y="476"/>
                  </a:cubicBezTo>
                  <a:cubicBezTo>
                    <a:pt x="2727" y="607"/>
                    <a:pt x="3203" y="917"/>
                    <a:pt x="3572" y="1369"/>
                  </a:cubicBezTo>
                  <a:cubicBezTo>
                    <a:pt x="3620" y="1417"/>
                    <a:pt x="3679" y="1441"/>
                    <a:pt x="3727" y="1441"/>
                  </a:cubicBezTo>
                  <a:cubicBezTo>
                    <a:pt x="3763" y="1441"/>
                    <a:pt x="3810" y="1429"/>
                    <a:pt x="3846" y="1393"/>
                  </a:cubicBezTo>
                  <a:cubicBezTo>
                    <a:pt x="3929" y="1322"/>
                    <a:pt x="3941" y="1191"/>
                    <a:pt x="3870" y="1095"/>
                  </a:cubicBezTo>
                  <a:cubicBezTo>
                    <a:pt x="3453" y="595"/>
                    <a:pt x="2905" y="226"/>
                    <a:pt x="2322" y="72"/>
                  </a:cubicBezTo>
                  <a:cubicBezTo>
                    <a:pt x="2135" y="23"/>
                    <a:pt x="1930" y="1"/>
                    <a:pt x="17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46"/>
            <p:cNvSpPr/>
            <p:nvPr/>
          </p:nvSpPr>
          <p:spPr>
            <a:xfrm>
              <a:off x="979455" y="2885746"/>
              <a:ext cx="215467" cy="145705"/>
            </a:xfrm>
            <a:custGeom>
              <a:avLst/>
              <a:gdLst/>
              <a:ahLst/>
              <a:cxnLst/>
              <a:rect l="l" t="t" r="r" b="b"/>
              <a:pathLst>
                <a:path w="6764" h="4574" extrusionOk="0">
                  <a:moveTo>
                    <a:pt x="4097" y="0"/>
                  </a:moveTo>
                  <a:cubicBezTo>
                    <a:pt x="3959" y="0"/>
                    <a:pt x="3824" y="9"/>
                    <a:pt x="3691" y="26"/>
                  </a:cubicBezTo>
                  <a:cubicBezTo>
                    <a:pt x="3049" y="61"/>
                    <a:pt x="2489" y="419"/>
                    <a:pt x="2060" y="1014"/>
                  </a:cubicBezTo>
                  <a:cubicBezTo>
                    <a:pt x="1775" y="1407"/>
                    <a:pt x="1620" y="1776"/>
                    <a:pt x="1596" y="1883"/>
                  </a:cubicBezTo>
                  <a:lnTo>
                    <a:pt x="1072" y="2681"/>
                  </a:lnTo>
                  <a:cubicBezTo>
                    <a:pt x="929" y="2240"/>
                    <a:pt x="774" y="1954"/>
                    <a:pt x="763" y="1943"/>
                  </a:cubicBezTo>
                  <a:cubicBezTo>
                    <a:pt x="728" y="1866"/>
                    <a:pt x="652" y="1832"/>
                    <a:pt x="576" y="1832"/>
                  </a:cubicBezTo>
                  <a:cubicBezTo>
                    <a:pt x="546" y="1832"/>
                    <a:pt x="516" y="1837"/>
                    <a:pt x="489" y="1847"/>
                  </a:cubicBezTo>
                  <a:cubicBezTo>
                    <a:pt x="405" y="1895"/>
                    <a:pt x="358" y="2026"/>
                    <a:pt x="405" y="2121"/>
                  </a:cubicBezTo>
                  <a:cubicBezTo>
                    <a:pt x="405" y="2133"/>
                    <a:pt x="870" y="3014"/>
                    <a:pt x="965" y="4157"/>
                  </a:cubicBezTo>
                  <a:cubicBezTo>
                    <a:pt x="822" y="4145"/>
                    <a:pt x="667" y="4098"/>
                    <a:pt x="572" y="4050"/>
                  </a:cubicBezTo>
                  <a:cubicBezTo>
                    <a:pt x="429" y="3990"/>
                    <a:pt x="393" y="3931"/>
                    <a:pt x="393" y="3919"/>
                  </a:cubicBezTo>
                  <a:cubicBezTo>
                    <a:pt x="393" y="3812"/>
                    <a:pt x="298" y="3728"/>
                    <a:pt x="191" y="3728"/>
                  </a:cubicBezTo>
                  <a:cubicBezTo>
                    <a:pt x="96" y="3728"/>
                    <a:pt x="1" y="3812"/>
                    <a:pt x="1" y="3919"/>
                  </a:cubicBezTo>
                  <a:cubicBezTo>
                    <a:pt x="1" y="4038"/>
                    <a:pt x="60" y="4264"/>
                    <a:pt x="405" y="4419"/>
                  </a:cubicBezTo>
                  <a:cubicBezTo>
                    <a:pt x="608" y="4514"/>
                    <a:pt x="893" y="4574"/>
                    <a:pt x="1191" y="4574"/>
                  </a:cubicBezTo>
                  <a:cubicBezTo>
                    <a:pt x="1489" y="4574"/>
                    <a:pt x="1763" y="4514"/>
                    <a:pt x="1977" y="4419"/>
                  </a:cubicBezTo>
                  <a:cubicBezTo>
                    <a:pt x="2334" y="4264"/>
                    <a:pt x="2382" y="4038"/>
                    <a:pt x="2382" y="3919"/>
                  </a:cubicBezTo>
                  <a:cubicBezTo>
                    <a:pt x="2382" y="3812"/>
                    <a:pt x="2298" y="3728"/>
                    <a:pt x="2191" y="3728"/>
                  </a:cubicBezTo>
                  <a:cubicBezTo>
                    <a:pt x="2084" y="3728"/>
                    <a:pt x="2001" y="3812"/>
                    <a:pt x="2001" y="3919"/>
                  </a:cubicBezTo>
                  <a:cubicBezTo>
                    <a:pt x="2001" y="3931"/>
                    <a:pt x="1953" y="3990"/>
                    <a:pt x="1822" y="4050"/>
                  </a:cubicBezTo>
                  <a:cubicBezTo>
                    <a:pt x="1703" y="4109"/>
                    <a:pt x="1548" y="4145"/>
                    <a:pt x="1382" y="4157"/>
                  </a:cubicBezTo>
                  <a:cubicBezTo>
                    <a:pt x="1358" y="3800"/>
                    <a:pt x="1298" y="3467"/>
                    <a:pt x="1239" y="3169"/>
                  </a:cubicBezTo>
                  <a:lnTo>
                    <a:pt x="1917" y="2133"/>
                  </a:lnTo>
                  <a:cubicBezTo>
                    <a:pt x="1953" y="2133"/>
                    <a:pt x="1977" y="2145"/>
                    <a:pt x="2060" y="2169"/>
                  </a:cubicBezTo>
                  <a:cubicBezTo>
                    <a:pt x="2179" y="2204"/>
                    <a:pt x="2334" y="2300"/>
                    <a:pt x="2513" y="2407"/>
                  </a:cubicBezTo>
                  <a:cubicBezTo>
                    <a:pt x="2989" y="2669"/>
                    <a:pt x="3584" y="3014"/>
                    <a:pt x="4263" y="3014"/>
                  </a:cubicBezTo>
                  <a:cubicBezTo>
                    <a:pt x="4477" y="3014"/>
                    <a:pt x="4715" y="2966"/>
                    <a:pt x="4954" y="2883"/>
                  </a:cubicBezTo>
                  <a:cubicBezTo>
                    <a:pt x="6466" y="2300"/>
                    <a:pt x="6739" y="407"/>
                    <a:pt x="6763" y="323"/>
                  </a:cubicBezTo>
                  <a:cubicBezTo>
                    <a:pt x="6763" y="288"/>
                    <a:pt x="6716" y="216"/>
                    <a:pt x="6656" y="168"/>
                  </a:cubicBezTo>
                  <a:cubicBezTo>
                    <a:pt x="6626" y="145"/>
                    <a:pt x="6588" y="133"/>
                    <a:pt x="6547" y="133"/>
                  </a:cubicBezTo>
                  <a:cubicBezTo>
                    <a:pt x="6507" y="133"/>
                    <a:pt x="6466" y="145"/>
                    <a:pt x="6430" y="168"/>
                  </a:cubicBezTo>
                  <a:cubicBezTo>
                    <a:pt x="6301" y="255"/>
                    <a:pt x="6164" y="287"/>
                    <a:pt x="6009" y="287"/>
                  </a:cubicBezTo>
                  <a:cubicBezTo>
                    <a:pt x="5820" y="287"/>
                    <a:pt x="5602" y="239"/>
                    <a:pt x="5335" y="180"/>
                  </a:cubicBezTo>
                  <a:cubicBezTo>
                    <a:pt x="5287" y="168"/>
                    <a:pt x="5239" y="168"/>
                    <a:pt x="5192" y="157"/>
                  </a:cubicBezTo>
                  <a:cubicBezTo>
                    <a:pt x="5175" y="150"/>
                    <a:pt x="5158" y="147"/>
                    <a:pt x="5140" y="147"/>
                  </a:cubicBezTo>
                  <a:cubicBezTo>
                    <a:pt x="5061" y="147"/>
                    <a:pt x="4983" y="211"/>
                    <a:pt x="4954" y="299"/>
                  </a:cubicBezTo>
                  <a:cubicBezTo>
                    <a:pt x="4930" y="407"/>
                    <a:pt x="5001" y="514"/>
                    <a:pt x="5108" y="538"/>
                  </a:cubicBezTo>
                  <a:cubicBezTo>
                    <a:pt x="5156" y="561"/>
                    <a:pt x="5192" y="561"/>
                    <a:pt x="5239" y="573"/>
                  </a:cubicBezTo>
                  <a:cubicBezTo>
                    <a:pt x="5512" y="626"/>
                    <a:pt x="5765" y="679"/>
                    <a:pt x="6003" y="679"/>
                  </a:cubicBezTo>
                  <a:cubicBezTo>
                    <a:pt x="6088" y="679"/>
                    <a:pt x="6170" y="672"/>
                    <a:pt x="6251" y="657"/>
                  </a:cubicBezTo>
                  <a:lnTo>
                    <a:pt x="6251" y="657"/>
                  </a:lnTo>
                  <a:cubicBezTo>
                    <a:pt x="6108" y="1192"/>
                    <a:pt x="5704" y="2193"/>
                    <a:pt x="4799" y="2550"/>
                  </a:cubicBezTo>
                  <a:cubicBezTo>
                    <a:pt x="4613" y="2621"/>
                    <a:pt x="4429" y="2651"/>
                    <a:pt x="4249" y="2651"/>
                  </a:cubicBezTo>
                  <a:cubicBezTo>
                    <a:pt x="3679" y="2651"/>
                    <a:pt x="3144" y="2348"/>
                    <a:pt x="2691" y="2085"/>
                  </a:cubicBezTo>
                  <a:cubicBezTo>
                    <a:pt x="2453" y="1954"/>
                    <a:pt x="2251" y="1835"/>
                    <a:pt x="2072" y="1776"/>
                  </a:cubicBezTo>
                  <a:cubicBezTo>
                    <a:pt x="2275" y="1335"/>
                    <a:pt x="2798" y="502"/>
                    <a:pt x="3727" y="419"/>
                  </a:cubicBezTo>
                  <a:cubicBezTo>
                    <a:pt x="3823" y="414"/>
                    <a:pt x="3921" y="411"/>
                    <a:pt x="4019" y="411"/>
                  </a:cubicBezTo>
                  <a:cubicBezTo>
                    <a:pt x="4190" y="411"/>
                    <a:pt x="4363" y="420"/>
                    <a:pt x="4537" y="442"/>
                  </a:cubicBezTo>
                  <a:cubicBezTo>
                    <a:pt x="4545" y="443"/>
                    <a:pt x="4552" y="444"/>
                    <a:pt x="4560" y="444"/>
                  </a:cubicBezTo>
                  <a:cubicBezTo>
                    <a:pt x="4659" y="444"/>
                    <a:pt x="4752" y="374"/>
                    <a:pt x="4763" y="264"/>
                  </a:cubicBezTo>
                  <a:cubicBezTo>
                    <a:pt x="4775" y="157"/>
                    <a:pt x="4703" y="49"/>
                    <a:pt x="4584" y="38"/>
                  </a:cubicBezTo>
                  <a:cubicBezTo>
                    <a:pt x="4419" y="12"/>
                    <a:pt x="4256" y="0"/>
                    <a:pt x="40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4" name="Google Shape;1284;p46"/>
          <p:cNvGrpSpPr/>
          <p:nvPr/>
        </p:nvGrpSpPr>
        <p:grpSpPr>
          <a:xfrm>
            <a:off x="4757504" y="1572386"/>
            <a:ext cx="1573190" cy="1011405"/>
            <a:chOff x="4376504" y="1572386"/>
            <a:chExt cx="1573190" cy="1011405"/>
          </a:xfrm>
        </p:grpSpPr>
        <p:sp>
          <p:nvSpPr>
            <p:cNvPr id="1285" name="Google Shape;1285;p46"/>
            <p:cNvSpPr/>
            <p:nvPr/>
          </p:nvSpPr>
          <p:spPr>
            <a:xfrm rot="5269329" flipH="1">
              <a:off x="4466129" y="1521574"/>
              <a:ext cx="969832" cy="1113029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9"/>
                  </a:lnTo>
                  <a:lnTo>
                    <a:pt x="481" y="27173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908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286" name="Google Shape;1286;p46"/>
            <p:cNvCxnSpPr/>
            <p:nvPr/>
          </p:nvCxnSpPr>
          <p:spPr>
            <a:xfrm>
              <a:off x="5499694" y="2078075"/>
              <a:ext cx="450000" cy="0"/>
            </a:xfrm>
            <a:prstGeom prst="straightConnector1">
              <a:avLst/>
            </a:pr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87" name="Google Shape;1287;p46"/>
            <p:cNvSpPr/>
            <p:nvPr/>
          </p:nvSpPr>
          <p:spPr>
            <a:xfrm>
              <a:off x="4732454" y="1885088"/>
              <a:ext cx="437160" cy="385988"/>
            </a:xfrm>
            <a:custGeom>
              <a:avLst/>
              <a:gdLst/>
              <a:ahLst/>
              <a:cxnLst/>
              <a:rect l="l" t="t" r="r" b="b"/>
              <a:pathLst>
                <a:path w="19273" h="17017" extrusionOk="0">
                  <a:moveTo>
                    <a:pt x="5119" y="1"/>
                  </a:moveTo>
                  <a:cubicBezTo>
                    <a:pt x="2198" y="1"/>
                    <a:pt x="0" y="2389"/>
                    <a:pt x="0" y="5554"/>
                  </a:cubicBezTo>
                  <a:cubicBezTo>
                    <a:pt x="0" y="8974"/>
                    <a:pt x="2744" y="11311"/>
                    <a:pt x="6902" y="14855"/>
                  </a:cubicBezTo>
                  <a:cubicBezTo>
                    <a:pt x="7607" y="15458"/>
                    <a:pt x="8408" y="16138"/>
                    <a:pt x="9239" y="16867"/>
                  </a:cubicBezTo>
                  <a:cubicBezTo>
                    <a:pt x="9352" y="16966"/>
                    <a:pt x="9493" y="17016"/>
                    <a:pt x="9635" y="17016"/>
                  </a:cubicBezTo>
                  <a:cubicBezTo>
                    <a:pt x="9776" y="17016"/>
                    <a:pt x="9918" y="16966"/>
                    <a:pt x="10031" y="16867"/>
                  </a:cubicBezTo>
                  <a:cubicBezTo>
                    <a:pt x="10862" y="16138"/>
                    <a:pt x="11663" y="15458"/>
                    <a:pt x="12370" y="14855"/>
                  </a:cubicBezTo>
                  <a:cubicBezTo>
                    <a:pt x="16526" y="11314"/>
                    <a:pt x="19272" y="8974"/>
                    <a:pt x="19272" y="5554"/>
                  </a:cubicBezTo>
                  <a:cubicBezTo>
                    <a:pt x="19272" y="2389"/>
                    <a:pt x="17071" y="1"/>
                    <a:pt x="14153" y="1"/>
                  </a:cubicBezTo>
                  <a:cubicBezTo>
                    <a:pt x="13105" y="1"/>
                    <a:pt x="12148" y="332"/>
                    <a:pt x="11301" y="986"/>
                  </a:cubicBezTo>
                  <a:cubicBezTo>
                    <a:pt x="10491" y="1612"/>
                    <a:pt x="9952" y="2410"/>
                    <a:pt x="9636" y="2991"/>
                  </a:cubicBezTo>
                  <a:cubicBezTo>
                    <a:pt x="9317" y="2410"/>
                    <a:pt x="8778" y="1612"/>
                    <a:pt x="7968" y="986"/>
                  </a:cubicBezTo>
                  <a:cubicBezTo>
                    <a:pt x="7122" y="332"/>
                    <a:pt x="6164" y="1"/>
                    <a:pt x="51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288" name="Google Shape;1288;p46"/>
          <p:cNvGrpSpPr/>
          <p:nvPr/>
        </p:nvGrpSpPr>
        <p:grpSpPr>
          <a:xfrm>
            <a:off x="3453725" y="2110569"/>
            <a:ext cx="1571988" cy="1011436"/>
            <a:chOff x="3072725" y="2110569"/>
            <a:chExt cx="1571988" cy="1011436"/>
          </a:xfrm>
        </p:grpSpPr>
        <p:sp>
          <p:nvSpPr>
            <p:cNvPr id="1289" name="Google Shape;1289;p46"/>
            <p:cNvSpPr/>
            <p:nvPr/>
          </p:nvSpPr>
          <p:spPr>
            <a:xfrm rot="5269329" flipH="1">
              <a:off x="3585241" y="2059772"/>
              <a:ext cx="969862" cy="1113029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46"/>
            <p:cNvSpPr/>
            <p:nvPr/>
          </p:nvSpPr>
          <p:spPr>
            <a:xfrm>
              <a:off x="3837522" y="2420263"/>
              <a:ext cx="444600" cy="412731"/>
            </a:xfrm>
            <a:custGeom>
              <a:avLst/>
              <a:gdLst/>
              <a:ahLst/>
              <a:cxnLst/>
              <a:rect l="l" t="t" r="r" b="b"/>
              <a:pathLst>
                <a:path w="19601" h="18196" extrusionOk="0">
                  <a:moveTo>
                    <a:pt x="9798" y="0"/>
                  </a:moveTo>
                  <a:cubicBezTo>
                    <a:pt x="9597" y="0"/>
                    <a:pt x="9397" y="104"/>
                    <a:pt x="9293" y="312"/>
                  </a:cubicBezTo>
                  <a:lnTo>
                    <a:pt x="6619" y="5666"/>
                  </a:lnTo>
                  <a:lnTo>
                    <a:pt x="648" y="6524"/>
                  </a:lnTo>
                  <a:cubicBezTo>
                    <a:pt x="184" y="6590"/>
                    <a:pt x="1" y="7163"/>
                    <a:pt x="338" y="7488"/>
                  </a:cubicBezTo>
                  <a:lnTo>
                    <a:pt x="4659" y="11652"/>
                  </a:lnTo>
                  <a:lnTo>
                    <a:pt x="3638" y="17530"/>
                  </a:lnTo>
                  <a:cubicBezTo>
                    <a:pt x="3574" y="17898"/>
                    <a:pt x="3865" y="18195"/>
                    <a:pt x="4195" y="18195"/>
                  </a:cubicBezTo>
                  <a:cubicBezTo>
                    <a:pt x="4281" y="18195"/>
                    <a:pt x="4371" y="18175"/>
                    <a:pt x="4457" y="18129"/>
                  </a:cubicBezTo>
                  <a:lnTo>
                    <a:pt x="9802" y="15350"/>
                  </a:lnTo>
                  <a:lnTo>
                    <a:pt x="15147" y="18129"/>
                  </a:lnTo>
                  <a:cubicBezTo>
                    <a:pt x="15233" y="18175"/>
                    <a:pt x="15322" y="18195"/>
                    <a:pt x="15408" y="18195"/>
                  </a:cubicBezTo>
                  <a:cubicBezTo>
                    <a:pt x="15736" y="18195"/>
                    <a:pt x="16025" y="17898"/>
                    <a:pt x="15963" y="17533"/>
                  </a:cubicBezTo>
                  <a:lnTo>
                    <a:pt x="14942" y="11652"/>
                  </a:lnTo>
                  <a:lnTo>
                    <a:pt x="19263" y="7491"/>
                  </a:lnTo>
                  <a:cubicBezTo>
                    <a:pt x="19601" y="7163"/>
                    <a:pt x="19417" y="6590"/>
                    <a:pt x="18950" y="6524"/>
                  </a:cubicBezTo>
                  <a:lnTo>
                    <a:pt x="12976" y="5666"/>
                  </a:lnTo>
                  <a:lnTo>
                    <a:pt x="10302" y="312"/>
                  </a:lnTo>
                  <a:cubicBezTo>
                    <a:pt x="10198" y="104"/>
                    <a:pt x="9998" y="0"/>
                    <a:pt x="97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cxnSp>
          <p:nvCxnSpPr>
            <p:cNvPr id="1291" name="Google Shape;1291;p46"/>
            <p:cNvCxnSpPr/>
            <p:nvPr/>
          </p:nvCxnSpPr>
          <p:spPr>
            <a:xfrm>
              <a:off x="3072725" y="2628888"/>
              <a:ext cx="450000" cy="0"/>
            </a:xfrm>
            <a:prstGeom prst="straightConnector1">
              <a:avLst/>
            </a:prstGeom>
            <a:noFill/>
            <a:ln w="381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292" name="Google Shape;1292;p46"/>
          <p:cNvGrpSpPr/>
          <p:nvPr/>
        </p:nvGrpSpPr>
        <p:grpSpPr>
          <a:xfrm>
            <a:off x="3453725" y="3152706"/>
            <a:ext cx="1571987" cy="1011405"/>
            <a:chOff x="3072725" y="3152706"/>
            <a:chExt cx="1571987" cy="1011405"/>
          </a:xfrm>
        </p:grpSpPr>
        <p:sp>
          <p:nvSpPr>
            <p:cNvPr id="1293" name="Google Shape;1293;p46"/>
            <p:cNvSpPr/>
            <p:nvPr/>
          </p:nvSpPr>
          <p:spPr>
            <a:xfrm rot="5269329" flipH="1">
              <a:off x="3585256" y="3101894"/>
              <a:ext cx="969832" cy="1113029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94" name="Google Shape;1294;p46"/>
            <p:cNvGrpSpPr/>
            <p:nvPr/>
          </p:nvGrpSpPr>
          <p:grpSpPr>
            <a:xfrm>
              <a:off x="3906850" y="3450484"/>
              <a:ext cx="380816" cy="436570"/>
              <a:chOff x="3895050" y="3806775"/>
              <a:chExt cx="419725" cy="481175"/>
            </a:xfrm>
          </p:grpSpPr>
          <p:sp>
            <p:nvSpPr>
              <p:cNvPr id="1295" name="Google Shape;1295;p46"/>
              <p:cNvSpPr/>
              <p:nvPr/>
            </p:nvSpPr>
            <p:spPr>
              <a:xfrm>
                <a:off x="3895050" y="3942650"/>
                <a:ext cx="419725" cy="345300"/>
              </a:xfrm>
              <a:custGeom>
                <a:avLst/>
                <a:gdLst/>
                <a:ahLst/>
                <a:cxnLst/>
                <a:rect l="l" t="t" r="r" b="b"/>
                <a:pathLst>
                  <a:path w="16789" h="13812" extrusionOk="0">
                    <a:moveTo>
                      <a:pt x="4448" y="1"/>
                    </a:moveTo>
                    <a:cubicBezTo>
                      <a:pt x="4233" y="1"/>
                      <a:pt x="4016" y="18"/>
                      <a:pt x="3801" y="54"/>
                    </a:cubicBezTo>
                    <a:cubicBezTo>
                      <a:pt x="1545" y="418"/>
                      <a:pt x="1" y="2604"/>
                      <a:pt x="356" y="4929"/>
                    </a:cubicBezTo>
                    <a:cubicBezTo>
                      <a:pt x="994" y="9100"/>
                      <a:pt x="2205" y="11942"/>
                      <a:pt x="3858" y="13147"/>
                    </a:cubicBezTo>
                    <a:cubicBezTo>
                      <a:pt x="4470" y="13592"/>
                      <a:pt x="5129" y="13811"/>
                      <a:pt x="5863" y="13811"/>
                    </a:cubicBezTo>
                    <a:cubicBezTo>
                      <a:pt x="6071" y="13811"/>
                      <a:pt x="6286" y="13793"/>
                      <a:pt x="6508" y="13758"/>
                    </a:cubicBezTo>
                    <a:cubicBezTo>
                      <a:pt x="7125" y="13659"/>
                      <a:pt x="7610" y="13406"/>
                      <a:pt x="7999" y="12987"/>
                    </a:cubicBezTo>
                    <a:lnTo>
                      <a:pt x="8396" y="12557"/>
                    </a:lnTo>
                    <a:lnTo>
                      <a:pt x="8791" y="12987"/>
                    </a:lnTo>
                    <a:cubicBezTo>
                      <a:pt x="9179" y="13406"/>
                      <a:pt x="9667" y="13659"/>
                      <a:pt x="10281" y="13758"/>
                    </a:cubicBezTo>
                    <a:cubicBezTo>
                      <a:pt x="10503" y="13793"/>
                      <a:pt x="10718" y="13811"/>
                      <a:pt x="10927" y="13811"/>
                    </a:cubicBezTo>
                    <a:cubicBezTo>
                      <a:pt x="11660" y="13811"/>
                      <a:pt x="12319" y="13592"/>
                      <a:pt x="12931" y="13147"/>
                    </a:cubicBezTo>
                    <a:cubicBezTo>
                      <a:pt x="14587" y="11942"/>
                      <a:pt x="15795" y="9100"/>
                      <a:pt x="16433" y="4929"/>
                    </a:cubicBezTo>
                    <a:cubicBezTo>
                      <a:pt x="16788" y="2604"/>
                      <a:pt x="15244" y="418"/>
                      <a:pt x="12988" y="54"/>
                    </a:cubicBezTo>
                    <a:cubicBezTo>
                      <a:pt x="12773" y="18"/>
                      <a:pt x="12556" y="1"/>
                      <a:pt x="12341" y="1"/>
                    </a:cubicBezTo>
                    <a:cubicBezTo>
                      <a:pt x="11461" y="1"/>
                      <a:pt x="10599" y="293"/>
                      <a:pt x="9893" y="840"/>
                    </a:cubicBezTo>
                    <a:cubicBezTo>
                      <a:pt x="9601" y="1063"/>
                      <a:pt x="9263" y="1216"/>
                      <a:pt x="8905" y="1292"/>
                    </a:cubicBezTo>
                    <a:cubicBezTo>
                      <a:pt x="8736" y="1326"/>
                      <a:pt x="8567" y="1343"/>
                      <a:pt x="8397" y="1343"/>
                    </a:cubicBezTo>
                    <a:cubicBezTo>
                      <a:pt x="8296" y="1343"/>
                      <a:pt x="8196" y="1337"/>
                      <a:pt x="8095" y="1325"/>
                    </a:cubicBezTo>
                    <a:cubicBezTo>
                      <a:pt x="7658" y="1273"/>
                      <a:pt x="7246" y="1105"/>
                      <a:pt x="6896" y="840"/>
                    </a:cubicBezTo>
                    <a:cubicBezTo>
                      <a:pt x="6190" y="293"/>
                      <a:pt x="5328" y="1"/>
                      <a:pt x="444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296" name="Google Shape;1296;p46"/>
              <p:cNvSpPr/>
              <p:nvPr/>
            </p:nvSpPr>
            <p:spPr>
              <a:xfrm>
                <a:off x="4016325" y="3806775"/>
                <a:ext cx="199225" cy="142475"/>
              </a:xfrm>
              <a:custGeom>
                <a:avLst/>
                <a:gdLst/>
                <a:ahLst/>
                <a:cxnLst/>
                <a:rect l="l" t="t" r="r" b="b"/>
                <a:pathLst>
                  <a:path w="7969" h="5699" extrusionOk="0">
                    <a:moveTo>
                      <a:pt x="1350" y="0"/>
                    </a:moveTo>
                    <a:cubicBezTo>
                      <a:pt x="1132" y="0"/>
                      <a:pt x="925" y="129"/>
                      <a:pt x="832" y="343"/>
                    </a:cubicBezTo>
                    <a:cubicBezTo>
                      <a:pt x="799" y="424"/>
                      <a:pt x="1" y="2330"/>
                      <a:pt x="678" y="4101"/>
                    </a:cubicBezTo>
                    <a:cubicBezTo>
                      <a:pt x="736" y="4242"/>
                      <a:pt x="796" y="4381"/>
                      <a:pt x="868" y="4516"/>
                    </a:cubicBezTo>
                    <a:cubicBezTo>
                      <a:pt x="1534" y="4691"/>
                      <a:pt x="2157" y="4995"/>
                      <a:pt x="2702" y="5414"/>
                    </a:cubicBezTo>
                    <a:cubicBezTo>
                      <a:pt x="2950" y="5603"/>
                      <a:pt x="3247" y="5698"/>
                      <a:pt x="3544" y="5698"/>
                    </a:cubicBezTo>
                    <a:cubicBezTo>
                      <a:pt x="3840" y="5698"/>
                      <a:pt x="4137" y="5603"/>
                      <a:pt x="4385" y="5414"/>
                    </a:cubicBezTo>
                    <a:cubicBezTo>
                      <a:pt x="4442" y="5368"/>
                      <a:pt x="4503" y="5326"/>
                      <a:pt x="4563" y="5284"/>
                    </a:cubicBezTo>
                    <a:cubicBezTo>
                      <a:pt x="4870" y="4592"/>
                      <a:pt x="5355" y="3968"/>
                      <a:pt x="6020" y="3417"/>
                    </a:cubicBezTo>
                    <a:cubicBezTo>
                      <a:pt x="6478" y="3035"/>
                      <a:pt x="6987" y="2722"/>
                      <a:pt x="7532" y="2484"/>
                    </a:cubicBezTo>
                    <a:cubicBezTo>
                      <a:pt x="7824" y="2372"/>
                      <a:pt x="7969" y="2044"/>
                      <a:pt x="7854" y="1752"/>
                    </a:cubicBezTo>
                    <a:cubicBezTo>
                      <a:pt x="7768" y="1529"/>
                      <a:pt x="7554" y="1392"/>
                      <a:pt x="7327" y="1392"/>
                    </a:cubicBezTo>
                    <a:cubicBezTo>
                      <a:pt x="7260" y="1392"/>
                      <a:pt x="7192" y="1404"/>
                      <a:pt x="7125" y="1430"/>
                    </a:cubicBezTo>
                    <a:lnTo>
                      <a:pt x="7125" y="1433"/>
                    </a:lnTo>
                    <a:cubicBezTo>
                      <a:pt x="7089" y="1445"/>
                      <a:pt x="6243" y="1776"/>
                      <a:pt x="5334" y="2520"/>
                    </a:cubicBezTo>
                    <a:cubicBezTo>
                      <a:pt x="4997" y="2794"/>
                      <a:pt x="4689" y="3098"/>
                      <a:pt x="4412" y="3429"/>
                    </a:cubicBezTo>
                    <a:cubicBezTo>
                      <a:pt x="4367" y="3194"/>
                      <a:pt x="4301" y="2965"/>
                      <a:pt x="4217" y="2743"/>
                    </a:cubicBezTo>
                    <a:cubicBezTo>
                      <a:pt x="3536" y="972"/>
                      <a:pt x="1669" y="90"/>
                      <a:pt x="1588" y="54"/>
                    </a:cubicBezTo>
                    <a:cubicBezTo>
                      <a:pt x="1511" y="17"/>
                      <a:pt x="1430" y="0"/>
                      <a:pt x="135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</p:grpSp>
        <p:cxnSp>
          <p:nvCxnSpPr>
            <p:cNvPr id="1297" name="Google Shape;1297;p46"/>
            <p:cNvCxnSpPr/>
            <p:nvPr/>
          </p:nvCxnSpPr>
          <p:spPr>
            <a:xfrm>
              <a:off x="3072725" y="3668750"/>
              <a:ext cx="450000" cy="0"/>
            </a:xfrm>
            <a:prstGeom prst="straightConnector1">
              <a:avLst/>
            </a:pr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298" name="Google Shape;1298;p46"/>
          <p:cNvGrpSpPr/>
          <p:nvPr/>
        </p:nvGrpSpPr>
        <p:grpSpPr>
          <a:xfrm>
            <a:off x="4757504" y="2613809"/>
            <a:ext cx="1573190" cy="1011408"/>
            <a:chOff x="4376504" y="2613809"/>
            <a:chExt cx="1573190" cy="1011408"/>
          </a:xfrm>
        </p:grpSpPr>
        <p:sp>
          <p:nvSpPr>
            <p:cNvPr id="1299" name="Google Shape;1299;p46"/>
            <p:cNvSpPr/>
            <p:nvPr/>
          </p:nvSpPr>
          <p:spPr>
            <a:xfrm rot="5269329" flipH="1">
              <a:off x="4465755" y="2563358"/>
              <a:ext cx="969862" cy="1112312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00" name="Google Shape;1300;p46"/>
            <p:cNvGrpSpPr/>
            <p:nvPr/>
          </p:nvGrpSpPr>
          <p:grpSpPr>
            <a:xfrm>
              <a:off x="4768349" y="2900940"/>
              <a:ext cx="439541" cy="437160"/>
              <a:chOff x="1535000" y="3223325"/>
              <a:chExt cx="484450" cy="481825"/>
            </a:xfrm>
          </p:grpSpPr>
          <p:sp>
            <p:nvSpPr>
              <p:cNvPr id="1301" name="Google Shape;1301;p46"/>
              <p:cNvSpPr/>
              <p:nvPr/>
            </p:nvSpPr>
            <p:spPr>
              <a:xfrm>
                <a:off x="1760150" y="3308225"/>
                <a:ext cx="143825" cy="140600"/>
              </a:xfrm>
              <a:custGeom>
                <a:avLst/>
                <a:gdLst/>
                <a:ahLst/>
                <a:cxnLst/>
                <a:rect l="l" t="t" r="r" b="b"/>
                <a:pathLst>
                  <a:path w="5753" h="5624" extrusionOk="0">
                    <a:moveTo>
                      <a:pt x="2928" y="0"/>
                    </a:moveTo>
                    <a:cubicBezTo>
                      <a:pt x="2723" y="0"/>
                      <a:pt x="2518" y="96"/>
                      <a:pt x="2422" y="287"/>
                    </a:cubicBezTo>
                    <a:lnTo>
                      <a:pt x="1756" y="1627"/>
                    </a:lnTo>
                    <a:lnTo>
                      <a:pt x="416" y="2295"/>
                    </a:lnTo>
                    <a:cubicBezTo>
                      <a:pt x="1" y="2503"/>
                      <a:pt x="1" y="3096"/>
                      <a:pt x="416" y="3304"/>
                    </a:cubicBezTo>
                    <a:lnTo>
                      <a:pt x="1756" y="3973"/>
                    </a:lnTo>
                    <a:lnTo>
                      <a:pt x="2422" y="5310"/>
                    </a:lnTo>
                    <a:cubicBezTo>
                      <a:pt x="2526" y="5519"/>
                      <a:pt x="2727" y="5624"/>
                      <a:pt x="2928" y="5624"/>
                    </a:cubicBezTo>
                    <a:cubicBezTo>
                      <a:pt x="3129" y="5624"/>
                      <a:pt x="3330" y="5519"/>
                      <a:pt x="3434" y="5310"/>
                    </a:cubicBezTo>
                    <a:lnTo>
                      <a:pt x="4102" y="3973"/>
                    </a:lnTo>
                    <a:lnTo>
                      <a:pt x="5439" y="3304"/>
                    </a:lnTo>
                    <a:cubicBezTo>
                      <a:pt x="5629" y="3208"/>
                      <a:pt x="5752" y="3012"/>
                      <a:pt x="5752" y="2798"/>
                    </a:cubicBezTo>
                    <a:cubicBezTo>
                      <a:pt x="5752" y="2585"/>
                      <a:pt x="5632" y="2389"/>
                      <a:pt x="5439" y="2295"/>
                    </a:cubicBezTo>
                    <a:lnTo>
                      <a:pt x="4102" y="1627"/>
                    </a:lnTo>
                    <a:lnTo>
                      <a:pt x="3434" y="287"/>
                    </a:lnTo>
                    <a:cubicBezTo>
                      <a:pt x="3337" y="96"/>
                      <a:pt x="3132" y="0"/>
                      <a:pt x="292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302" name="Google Shape;1302;p46"/>
              <p:cNvSpPr/>
              <p:nvPr/>
            </p:nvSpPr>
            <p:spPr>
              <a:xfrm>
                <a:off x="1873075" y="3421150"/>
                <a:ext cx="146375" cy="140600"/>
              </a:xfrm>
              <a:custGeom>
                <a:avLst/>
                <a:gdLst/>
                <a:ahLst/>
                <a:cxnLst/>
                <a:rect l="l" t="t" r="r" b="b"/>
                <a:pathLst>
                  <a:path w="5855" h="5624" extrusionOk="0">
                    <a:moveTo>
                      <a:pt x="2928" y="0"/>
                    </a:moveTo>
                    <a:cubicBezTo>
                      <a:pt x="2723" y="0"/>
                      <a:pt x="2518" y="96"/>
                      <a:pt x="2422" y="287"/>
                    </a:cubicBezTo>
                    <a:lnTo>
                      <a:pt x="1756" y="1627"/>
                    </a:lnTo>
                    <a:lnTo>
                      <a:pt x="416" y="2295"/>
                    </a:lnTo>
                    <a:cubicBezTo>
                      <a:pt x="1" y="2503"/>
                      <a:pt x="1" y="3096"/>
                      <a:pt x="416" y="3304"/>
                    </a:cubicBezTo>
                    <a:lnTo>
                      <a:pt x="1756" y="3973"/>
                    </a:lnTo>
                    <a:lnTo>
                      <a:pt x="2422" y="5310"/>
                    </a:lnTo>
                    <a:cubicBezTo>
                      <a:pt x="2526" y="5519"/>
                      <a:pt x="2727" y="5624"/>
                      <a:pt x="2928" y="5624"/>
                    </a:cubicBezTo>
                    <a:cubicBezTo>
                      <a:pt x="3129" y="5624"/>
                      <a:pt x="3330" y="5519"/>
                      <a:pt x="3433" y="5310"/>
                    </a:cubicBezTo>
                    <a:lnTo>
                      <a:pt x="4102" y="3973"/>
                    </a:lnTo>
                    <a:lnTo>
                      <a:pt x="5439" y="3304"/>
                    </a:lnTo>
                    <a:cubicBezTo>
                      <a:pt x="5854" y="3096"/>
                      <a:pt x="5854" y="2503"/>
                      <a:pt x="5439" y="2295"/>
                    </a:cubicBezTo>
                    <a:lnTo>
                      <a:pt x="4102" y="1627"/>
                    </a:lnTo>
                    <a:lnTo>
                      <a:pt x="3433" y="287"/>
                    </a:lnTo>
                    <a:cubicBezTo>
                      <a:pt x="3337" y="96"/>
                      <a:pt x="3132" y="0"/>
                      <a:pt x="292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303" name="Google Shape;1303;p46"/>
              <p:cNvSpPr/>
              <p:nvPr/>
            </p:nvSpPr>
            <p:spPr>
              <a:xfrm>
                <a:off x="1535000" y="3223325"/>
                <a:ext cx="406450" cy="481825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19273" extrusionOk="0">
                    <a:moveTo>
                      <a:pt x="9660" y="0"/>
                    </a:moveTo>
                    <a:cubicBezTo>
                      <a:pt x="4399" y="0"/>
                      <a:pt x="0" y="4351"/>
                      <a:pt x="0" y="9636"/>
                    </a:cubicBezTo>
                    <a:cubicBezTo>
                      <a:pt x="0" y="14927"/>
                      <a:pt x="4381" y="19272"/>
                      <a:pt x="9675" y="19272"/>
                    </a:cubicBezTo>
                    <a:cubicBezTo>
                      <a:pt x="12012" y="19269"/>
                      <a:pt x="14270" y="18411"/>
                      <a:pt x="16023" y="16860"/>
                    </a:cubicBezTo>
                    <a:cubicBezTo>
                      <a:pt x="16195" y="16707"/>
                      <a:pt x="16258" y="16463"/>
                      <a:pt x="16176" y="16243"/>
                    </a:cubicBezTo>
                    <a:cubicBezTo>
                      <a:pt x="16098" y="16026"/>
                      <a:pt x="15893" y="15879"/>
                      <a:pt x="15662" y="15872"/>
                    </a:cubicBezTo>
                    <a:cubicBezTo>
                      <a:pt x="11352" y="15752"/>
                      <a:pt x="7980" y="12250"/>
                      <a:pt x="7980" y="7941"/>
                    </a:cubicBezTo>
                    <a:cubicBezTo>
                      <a:pt x="7974" y="5207"/>
                      <a:pt x="9380" y="2662"/>
                      <a:pt x="11696" y="1211"/>
                    </a:cubicBezTo>
                    <a:cubicBezTo>
                      <a:pt x="12129" y="937"/>
                      <a:pt x="12006" y="274"/>
                      <a:pt x="11503" y="178"/>
                    </a:cubicBezTo>
                    <a:cubicBezTo>
                      <a:pt x="10881" y="58"/>
                      <a:pt x="10265" y="0"/>
                      <a:pt x="96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</p:grpSp>
        <p:cxnSp>
          <p:nvCxnSpPr>
            <p:cNvPr id="1304" name="Google Shape;1304;p46"/>
            <p:cNvCxnSpPr/>
            <p:nvPr/>
          </p:nvCxnSpPr>
          <p:spPr>
            <a:xfrm>
              <a:off x="5499694" y="3119513"/>
              <a:ext cx="450000" cy="0"/>
            </a:xfrm>
            <a:prstGeom prst="straightConnector1">
              <a:avLst/>
            </a:prstGeom>
            <a:noFill/>
            <a:ln w="381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1">
            <a:extLst>
              <a:ext uri="{FF2B5EF4-FFF2-40B4-BE49-F238E27FC236}">
                <a16:creationId xmlns="" xmlns:a16="http://schemas.microsoft.com/office/drawing/2014/main" id="{C22429F5-5EBD-4847-BD6D-C9075A2F9CD9}"/>
              </a:ext>
            </a:extLst>
          </p:cNvPr>
          <p:cNvSpPr txBox="1">
            <a:spLocks/>
          </p:cNvSpPr>
          <p:nvPr/>
        </p:nvSpPr>
        <p:spPr>
          <a:xfrm>
            <a:off x="232051" y="414766"/>
            <a:ext cx="8679898" cy="543185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LUẬT CH</a:t>
            </a:r>
            <a:r>
              <a:rPr lang="vi-VN" sz="36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Ơ</a:t>
            </a:r>
            <a:r>
              <a:rPr lang="en-SG" sz="36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I</a:t>
            </a:r>
            <a:endParaRPr lang="en-US" sz="3600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graphicFrame>
        <p:nvGraphicFramePr>
          <p:cNvPr id="26" name="Table 25">
            <a:extLst>
              <a:ext uri="{FF2B5EF4-FFF2-40B4-BE49-F238E27FC236}">
                <a16:creationId xmlns="" xmlns:a16="http://schemas.microsoft.com/office/drawing/2014/main" id="{FE4F0F21-1B20-49F8-BD4B-9E5860098A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36572219"/>
              </p:ext>
            </p:extLst>
          </p:nvPr>
        </p:nvGraphicFramePr>
        <p:xfrm>
          <a:off x="5121415" y="1598625"/>
          <a:ext cx="2798690" cy="31380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0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8055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906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907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6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E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E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6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E3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3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E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27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E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3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E3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905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E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E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E3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20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E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E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E3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42417">
                <a:tc>
                  <a:txBody>
                    <a:bodyPr/>
                    <a:lstStyle/>
                    <a:p>
                      <a:pPr algn="l"/>
                      <a:endParaRPr lang="ko-KR" altLang="en-US" sz="9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E3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9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E3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9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E3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292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E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E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E3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773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E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E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E3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7" name="Block Arc 14">
            <a:extLst>
              <a:ext uri="{FF2B5EF4-FFF2-40B4-BE49-F238E27FC236}">
                <a16:creationId xmlns="" xmlns:a16="http://schemas.microsoft.com/office/drawing/2014/main" id="{AF14813F-639F-4227-8F8B-11966475FD42}"/>
              </a:ext>
            </a:extLst>
          </p:cNvPr>
          <p:cNvSpPr>
            <a:spLocks noChangeAspect="1"/>
          </p:cNvSpPr>
          <p:nvPr/>
        </p:nvSpPr>
        <p:spPr>
          <a:xfrm rot="2700000">
            <a:off x="6607671" y="1214045"/>
            <a:ext cx="215979" cy="627249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 dirty="0">
              <a:solidFill>
                <a:schemeClr val="tx1"/>
              </a:solidFill>
            </a:endParaRPr>
          </a:p>
        </p:txBody>
      </p:sp>
      <p:graphicFrame>
        <p:nvGraphicFramePr>
          <p:cNvPr id="32" name="Table 31">
            <a:extLst>
              <a:ext uri="{FF2B5EF4-FFF2-40B4-BE49-F238E27FC236}">
                <a16:creationId xmlns="" xmlns:a16="http://schemas.microsoft.com/office/drawing/2014/main" id="{067D0D75-6C25-4878-B425-E1D359339C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18180253"/>
              </p:ext>
            </p:extLst>
          </p:nvPr>
        </p:nvGraphicFramePr>
        <p:xfrm>
          <a:off x="1830336" y="1708898"/>
          <a:ext cx="2556729" cy="31380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66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8338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667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907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6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6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3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27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3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905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20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42417">
                <a:tc>
                  <a:txBody>
                    <a:bodyPr/>
                    <a:lstStyle/>
                    <a:p>
                      <a:pPr algn="l"/>
                      <a:endParaRPr lang="ko-KR" altLang="en-US" sz="9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9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9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292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773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3" name="Block Arc 14">
            <a:extLst>
              <a:ext uri="{FF2B5EF4-FFF2-40B4-BE49-F238E27FC236}">
                <a16:creationId xmlns="" xmlns:a16="http://schemas.microsoft.com/office/drawing/2014/main" id="{250F06A6-834A-439D-80E8-6C0373B23AAD}"/>
              </a:ext>
            </a:extLst>
          </p:cNvPr>
          <p:cNvSpPr>
            <a:spLocks noChangeAspect="1"/>
          </p:cNvSpPr>
          <p:nvPr/>
        </p:nvSpPr>
        <p:spPr>
          <a:xfrm rot="2700000">
            <a:off x="3080414" y="1271518"/>
            <a:ext cx="215979" cy="627249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082DAE34-342A-4EB5-9C85-0927C481B201}"/>
              </a:ext>
            </a:extLst>
          </p:cNvPr>
          <p:cNvSpPr/>
          <p:nvPr/>
        </p:nvSpPr>
        <p:spPr>
          <a:xfrm>
            <a:off x="2014835" y="2097392"/>
            <a:ext cx="2158445" cy="24006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SG" sz="3000" dirty="0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HS </a:t>
            </a:r>
            <a:r>
              <a:rPr lang="en-SG" sz="3000" dirty="0" err="1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SG" sz="3000" dirty="0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000" dirty="0" err="1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SG" sz="3000" dirty="0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000" dirty="0" err="1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SG" sz="3000" dirty="0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SG" sz="3000" dirty="0" err="1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SG" sz="3000" dirty="0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000" dirty="0" err="1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SG" sz="3000" dirty="0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000" dirty="0" err="1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SG" sz="3000" dirty="0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000" dirty="0" err="1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SG" sz="3000" dirty="0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000" dirty="0" err="1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SG" sz="3000" dirty="0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000" dirty="0" err="1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SG" sz="3000" dirty="0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000" dirty="0" err="1" smtClean="0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vi-VN" sz="3000" dirty="0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000" dirty="0" smtClean="0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 nháp</a:t>
            </a:r>
            <a:endParaRPr lang="en-SG" sz="3000" dirty="0">
              <a:solidFill>
                <a:srgbClr val="1D21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="" xmlns:a16="http://schemas.microsoft.com/office/drawing/2014/main" id="{DF21BC3B-CFC8-4D49-AA7F-15C0BDB6BE0E}"/>
              </a:ext>
            </a:extLst>
          </p:cNvPr>
          <p:cNvSpPr/>
          <p:nvPr/>
        </p:nvSpPr>
        <p:spPr>
          <a:xfrm>
            <a:off x="5292892" y="2198146"/>
            <a:ext cx="2249286" cy="193899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SG" sz="3000" dirty="0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3000" dirty="0">
                <a:solidFill>
                  <a:srgbClr val="1D2129"/>
                </a:solidFill>
                <a:latin typeface="+mj-lt"/>
              </a:rPr>
              <a:t>áp án </a:t>
            </a:r>
            <a:r>
              <a:rPr lang="en-SG" sz="3000" dirty="0" err="1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SG" sz="3000" dirty="0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SG" sz="3000" dirty="0">
                <a:solidFill>
                  <a:srgbClr val="1D2129"/>
                </a:solidFill>
                <a:latin typeface="+mj-lt"/>
              </a:rPr>
              <a:t> </a:t>
            </a:r>
            <a:r>
              <a:rPr lang="en-SG" sz="3000" dirty="0" err="1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SG" sz="3000" dirty="0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000" dirty="0" err="1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SG" sz="3000" dirty="0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000" dirty="0" err="1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SG" sz="3000" dirty="0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SG" sz="3000" dirty="0" err="1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SG" sz="3000" dirty="0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000" dirty="0" err="1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SG" sz="3000" dirty="0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000" dirty="0" err="1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SG" sz="3000" dirty="0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000" dirty="0" err="1">
                <a:solidFill>
                  <a:srgbClr val="1D21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vi-VN" sz="3000" dirty="0">
              <a:solidFill>
                <a:srgbClr val="1D212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288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44;p45">
            <a:extLst>
              <a:ext uri="{FF2B5EF4-FFF2-40B4-BE49-F238E27FC236}">
                <a16:creationId xmlns="" xmlns:a16="http://schemas.microsoft.com/office/drawing/2014/main" id="{1BAE1236-5CF3-4818-8320-46C37EDF09D1}"/>
              </a:ext>
            </a:extLst>
          </p:cNvPr>
          <p:cNvSpPr/>
          <p:nvPr/>
        </p:nvSpPr>
        <p:spPr>
          <a:xfrm>
            <a:off x="1083676" y="555136"/>
            <a:ext cx="6798700" cy="120568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32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Ph</a:t>
            </a:r>
            <a:r>
              <a:rPr lang="vi-VN" sz="32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ư</a:t>
            </a:r>
            <a:r>
              <a:rPr lang="en-US" sz="3200" b="1" i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ơng</a:t>
            </a:r>
            <a:r>
              <a:rPr lang="en-US" sz="32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i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thức</a:t>
            </a:r>
            <a:r>
              <a:rPr lang="en-US" sz="32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i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biểu</a:t>
            </a:r>
            <a:r>
              <a:rPr lang="en-US" sz="32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i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đạt</a:t>
            </a:r>
            <a:r>
              <a:rPr lang="en-US" sz="32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i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chính</a:t>
            </a:r>
            <a:r>
              <a:rPr lang="en-US" sz="32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i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của</a:t>
            </a:r>
            <a:r>
              <a:rPr lang="en-US" sz="32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“</a:t>
            </a:r>
            <a:r>
              <a:rPr lang="en-US" sz="3200" b="1" i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Tắt</a:t>
            </a:r>
            <a:r>
              <a:rPr lang="en-US" sz="32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i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đèn</a:t>
            </a:r>
            <a:r>
              <a:rPr lang="en-US" sz="32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” </a:t>
            </a:r>
            <a:r>
              <a:rPr lang="en-US" sz="3200" b="1" i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là</a:t>
            </a:r>
            <a:r>
              <a:rPr lang="en-US" sz="32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… </a:t>
            </a:r>
            <a:endParaRPr sz="3200" dirty="0"/>
          </a:p>
        </p:txBody>
      </p:sp>
      <p:grpSp>
        <p:nvGrpSpPr>
          <p:cNvPr id="6" name="Google Shape;1249;p45">
            <a:extLst>
              <a:ext uri="{FF2B5EF4-FFF2-40B4-BE49-F238E27FC236}">
                <a16:creationId xmlns="" xmlns:a16="http://schemas.microsoft.com/office/drawing/2014/main" id="{D75D484E-368A-4E54-A2F0-D3EFF8FD31F9}"/>
              </a:ext>
            </a:extLst>
          </p:cNvPr>
          <p:cNvGrpSpPr/>
          <p:nvPr/>
        </p:nvGrpSpPr>
        <p:grpSpPr>
          <a:xfrm>
            <a:off x="635492" y="522240"/>
            <a:ext cx="896367" cy="966080"/>
            <a:chOff x="2013650" y="1733325"/>
            <a:chExt cx="407750" cy="445875"/>
          </a:xfrm>
        </p:grpSpPr>
        <p:sp>
          <p:nvSpPr>
            <p:cNvPr id="7" name="Google Shape;1250;p45">
              <a:extLst>
                <a:ext uri="{FF2B5EF4-FFF2-40B4-BE49-F238E27FC236}">
                  <a16:creationId xmlns="" xmlns:a16="http://schemas.microsoft.com/office/drawing/2014/main" id="{0CE788AF-43A7-40E1-88EF-C8E2EFF50281}"/>
                </a:ext>
              </a:extLst>
            </p:cNvPr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51;p45">
              <a:extLst>
                <a:ext uri="{FF2B5EF4-FFF2-40B4-BE49-F238E27FC236}">
                  <a16:creationId xmlns="" xmlns:a16="http://schemas.microsoft.com/office/drawing/2014/main" id="{491C2068-0B88-4E41-80D8-AADE38F9F1F5}"/>
                </a:ext>
              </a:extLst>
            </p:cNvPr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252;p45">
              <a:extLst>
                <a:ext uri="{FF2B5EF4-FFF2-40B4-BE49-F238E27FC236}">
                  <a16:creationId xmlns="" xmlns:a16="http://schemas.microsoft.com/office/drawing/2014/main" id="{86C347EB-B19C-43DF-BA95-CD3AC0D35BC1}"/>
                </a:ext>
              </a:extLst>
            </p:cNvPr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53;p45">
              <a:extLst>
                <a:ext uri="{FF2B5EF4-FFF2-40B4-BE49-F238E27FC236}">
                  <a16:creationId xmlns="" xmlns:a16="http://schemas.microsoft.com/office/drawing/2014/main" id="{AB55B0B4-EDEC-4553-894F-DE721A034247}"/>
                </a:ext>
              </a:extLst>
            </p:cNvPr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54;p45">
              <a:extLst>
                <a:ext uri="{FF2B5EF4-FFF2-40B4-BE49-F238E27FC236}">
                  <a16:creationId xmlns="" xmlns:a16="http://schemas.microsoft.com/office/drawing/2014/main" id="{BD7E0AC5-C2F5-4470-9620-D52E7467BCC6}"/>
                </a:ext>
              </a:extLst>
            </p:cNvPr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55;p45">
              <a:extLst>
                <a:ext uri="{FF2B5EF4-FFF2-40B4-BE49-F238E27FC236}">
                  <a16:creationId xmlns="" xmlns:a16="http://schemas.microsoft.com/office/drawing/2014/main" id="{B1E28284-5190-4629-878D-019C83328181}"/>
                </a:ext>
              </a:extLst>
            </p:cNvPr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56;p45">
              <a:extLst>
                <a:ext uri="{FF2B5EF4-FFF2-40B4-BE49-F238E27FC236}">
                  <a16:creationId xmlns="" xmlns:a16="http://schemas.microsoft.com/office/drawing/2014/main" id="{954CB468-E849-474A-A3BC-A47827A58FB8}"/>
                </a:ext>
              </a:extLst>
            </p:cNvPr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57;p45">
              <a:extLst>
                <a:ext uri="{FF2B5EF4-FFF2-40B4-BE49-F238E27FC236}">
                  <a16:creationId xmlns="" xmlns:a16="http://schemas.microsoft.com/office/drawing/2014/main" id="{A354012B-005E-4B17-8400-01697FA9359D}"/>
                </a:ext>
              </a:extLst>
            </p:cNvPr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58;p45">
              <a:extLst>
                <a:ext uri="{FF2B5EF4-FFF2-40B4-BE49-F238E27FC236}">
                  <a16:creationId xmlns="" xmlns:a16="http://schemas.microsoft.com/office/drawing/2014/main" id="{4CA9996B-96AC-4623-9F84-87869524B8B9}"/>
                </a:ext>
              </a:extLst>
            </p:cNvPr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59;p45">
              <a:extLst>
                <a:ext uri="{FF2B5EF4-FFF2-40B4-BE49-F238E27FC236}">
                  <a16:creationId xmlns="" xmlns:a16="http://schemas.microsoft.com/office/drawing/2014/main" id="{3A1ECE41-B8A2-4E76-84B3-893DB4C862B8}"/>
                </a:ext>
              </a:extLst>
            </p:cNvPr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60;p45">
              <a:extLst>
                <a:ext uri="{FF2B5EF4-FFF2-40B4-BE49-F238E27FC236}">
                  <a16:creationId xmlns="" xmlns:a16="http://schemas.microsoft.com/office/drawing/2014/main" id="{7391ED47-A18B-4D9D-9C0D-054FA46F7EDD}"/>
                </a:ext>
              </a:extLst>
            </p:cNvPr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61;p45">
              <a:extLst>
                <a:ext uri="{FF2B5EF4-FFF2-40B4-BE49-F238E27FC236}">
                  <a16:creationId xmlns="" xmlns:a16="http://schemas.microsoft.com/office/drawing/2014/main" id="{3968C7F7-A760-4DDE-81CD-EFD025A421E1}"/>
                </a:ext>
              </a:extLst>
            </p:cNvPr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62;p45">
              <a:extLst>
                <a:ext uri="{FF2B5EF4-FFF2-40B4-BE49-F238E27FC236}">
                  <a16:creationId xmlns="" xmlns:a16="http://schemas.microsoft.com/office/drawing/2014/main" id="{B9B72BF4-8857-4DE3-808A-C2306E13EED4}"/>
                </a:ext>
              </a:extLst>
            </p:cNvPr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63;p45">
              <a:extLst>
                <a:ext uri="{FF2B5EF4-FFF2-40B4-BE49-F238E27FC236}">
                  <a16:creationId xmlns="" xmlns:a16="http://schemas.microsoft.com/office/drawing/2014/main" id="{0925922A-81AC-44B6-ABC2-EEA887FF3E9C}"/>
                </a:ext>
              </a:extLst>
            </p:cNvPr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64;p45">
              <a:extLst>
                <a:ext uri="{FF2B5EF4-FFF2-40B4-BE49-F238E27FC236}">
                  <a16:creationId xmlns="" xmlns:a16="http://schemas.microsoft.com/office/drawing/2014/main" id="{C6A807EF-843B-40EC-863E-5C95C57A3F17}"/>
                </a:ext>
              </a:extLst>
            </p:cNvPr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65;p45">
              <a:extLst>
                <a:ext uri="{FF2B5EF4-FFF2-40B4-BE49-F238E27FC236}">
                  <a16:creationId xmlns="" xmlns:a16="http://schemas.microsoft.com/office/drawing/2014/main" id="{A4B46304-B887-44A7-AD53-CCFAFE008997}"/>
                </a:ext>
              </a:extLst>
            </p:cNvPr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66;p45">
              <a:extLst>
                <a:ext uri="{FF2B5EF4-FFF2-40B4-BE49-F238E27FC236}">
                  <a16:creationId xmlns="" xmlns:a16="http://schemas.microsoft.com/office/drawing/2014/main" id="{1E543AC9-E16D-49D9-ACC1-8CE2876E46EE}"/>
                </a:ext>
              </a:extLst>
            </p:cNvPr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="" xmlns:a16="http://schemas.microsoft.com/office/drawing/2014/main" id="{D9013283-69AE-4CD1-8085-A10A6BF4C73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 GIAN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="" xmlns:a16="http://schemas.microsoft.com/office/drawing/2014/main" id="{E22A9B21-AFDC-41D8-9CC8-58BAE3AFD7FA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="" xmlns:a16="http://schemas.microsoft.com/office/drawing/2014/main" id="{E39E3800-2FE0-48DC-86EB-C323511F018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="" xmlns:a16="http://schemas.microsoft.com/office/drawing/2014/main" id="{9A617AFB-8E6D-4A87-B761-B54F64871DAF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="" xmlns:a16="http://schemas.microsoft.com/office/drawing/2014/main" id="{7122FDB4-F9D4-4565-B433-84FCF15E7F38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="" xmlns:a16="http://schemas.microsoft.com/office/drawing/2014/main" id="{DC3C6826-6ECB-416B-939A-965A881F408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="" xmlns:a16="http://schemas.microsoft.com/office/drawing/2014/main" id="{D571481D-89B8-46B6-A764-C4D3A3FE131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="" xmlns:a16="http://schemas.microsoft.com/office/drawing/2014/main" id="{C610D869-2623-43F2-A5D9-4EDEAB27EE1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="" xmlns:a16="http://schemas.microsoft.com/office/drawing/2014/main" id="{1DD92E91-3422-4BD2-B765-973CAA6646C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="" xmlns:a16="http://schemas.microsoft.com/office/drawing/2014/main" id="{82479452-747A-4069-ABE6-799F3E856E2C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="" xmlns:a16="http://schemas.microsoft.com/office/drawing/2014/main" id="{A073D7B7-68A7-4265-AF71-6097EBF608C7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="" xmlns:a16="http://schemas.microsoft.com/office/drawing/2014/main" id="{880708DE-9A62-4C7F-99C9-B5BDE54F7BD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="" xmlns:a16="http://schemas.microsoft.com/office/drawing/2014/main" id="{82DACFBE-71F3-45C3-B42F-30862734AB8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 GIỜ</a:t>
            </a:r>
          </a:p>
        </p:txBody>
      </p:sp>
      <p:grpSp>
        <p:nvGrpSpPr>
          <p:cNvPr id="52" name="Google Shape;2118;p72">
            <a:extLst>
              <a:ext uri="{FF2B5EF4-FFF2-40B4-BE49-F238E27FC236}">
                <a16:creationId xmlns="" xmlns:a16="http://schemas.microsoft.com/office/drawing/2014/main" id="{3022677C-6777-40DA-86B5-7E6E3CCACD47}"/>
              </a:ext>
            </a:extLst>
          </p:cNvPr>
          <p:cNvGrpSpPr/>
          <p:nvPr/>
        </p:nvGrpSpPr>
        <p:grpSpPr>
          <a:xfrm>
            <a:off x="4483026" y="2133223"/>
            <a:ext cx="2856558" cy="2663667"/>
            <a:chOff x="-354000" y="2968288"/>
            <a:chExt cx="2469850" cy="2353575"/>
          </a:xfrm>
        </p:grpSpPr>
        <p:sp>
          <p:nvSpPr>
            <p:cNvPr id="53" name="Google Shape;2119;p72">
              <a:extLst>
                <a:ext uri="{FF2B5EF4-FFF2-40B4-BE49-F238E27FC236}">
                  <a16:creationId xmlns="" xmlns:a16="http://schemas.microsoft.com/office/drawing/2014/main" id="{C76D8B98-4A16-4DD5-8ADE-4C621AB547F3}"/>
                </a:ext>
              </a:extLst>
            </p:cNvPr>
            <p:cNvSpPr/>
            <p:nvPr/>
          </p:nvSpPr>
          <p:spPr>
            <a:xfrm>
              <a:off x="53250" y="2970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120;p72">
              <a:extLst>
                <a:ext uri="{FF2B5EF4-FFF2-40B4-BE49-F238E27FC236}">
                  <a16:creationId xmlns="" xmlns:a16="http://schemas.microsoft.com/office/drawing/2014/main" id="{549926CA-A915-4D18-AA39-0322FC25A931}"/>
                </a:ext>
              </a:extLst>
            </p:cNvPr>
            <p:cNvSpPr/>
            <p:nvPr/>
          </p:nvSpPr>
          <p:spPr>
            <a:xfrm>
              <a:off x="896375" y="296828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121;p72">
              <a:extLst>
                <a:ext uri="{FF2B5EF4-FFF2-40B4-BE49-F238E27FC236}">
                  <a16:creationId xmlns="" xmlns:a16="http://schemas.microsoft.com/office/drawing/2014/main" id="{0A8A452A-3260-4E8F-9E50-0178283476AF}"/>
                </a:ext>
              </a:extLst>
            </p:cNvPr>
            <p:cNvSpPr/>
            <p:nvPr/>
          </p:nvSpPr>
          <p:spPr>
            <a:xfrm>
              <a:off x="-354000" y="3701463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122;p72">
              <a:extLst>
                <a:ext uri="{FF2B5EF4-FFF2-40B4-BE49-F238E27FC236}">
                  <a16:creationId xmlns="" xmlns:a16="http://schemas.microsoft.com/office/drawing/2014/main" id="{C209C06C-2E8A-4D21-9AAE-371E67D06C22}"/>
                </a:ext>
              </a:extLst>
            </p:cNvPr>
            <p:cNvSpPr/>
            <p:nvPr/>
          </p:nvSpPr>
          <p:spPr>
            <a:xfrm>
              <a:off x="72725" y="4430038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123;p72">
              <a:extLst>
                <a:ext uri="{FF2B5EF4-FFF2-40B4-BE49-F238E27FC236}">
                  <a16:creationId xmlns="" xmlns:a16="http://schemas.microsoft.com/office/drawing/2014/main" id="{FC818703-4775-42D0-A9A0-EB844A54DEA7}"/>
                </a:ext>
              </a:extLst>
            </p:cNvPr>
            <p:cNvSpPr/>
            <p:nvPr/>
          </p:nvSpPr>
          <p:spPr>
            <a:xfrm>
              <a:off x="489125" y="369973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124;p72">
              <a:extLst>
                <a:ext uri="{FF2B5EF4-FFF2-40B4-BE49-F238E27FC236}">
                  <a16:creationId xmlns="" xmlns:a16="http://schemas.microsoft.com/office/drawing/2014/main" id="{96E899F4-8BC3-4C90-A4C1-338E5CA675EB}"/>
                </a:ext>
              </a:extLst>
            </p:cNvPr>
            <p:cNvSpPr/>
            <p:nvPr/>
          </p:nvSpPr>
          <p:spPr>
            <a:xfrm>
              <a:off x="915275" y="4428313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125;p72">
              <a:extLst>
                <a:ext uri="{FF2B5EF4-FFF2-40B4-BE49-F238E27FC236}">
                  <a16:creationId xmlns="" xmlns:a16="http://schemas.microsoft.com/office/drawing/2014/main" id="{39959F37-2E6D-431D-8D84-DE82AF913F54}"/>
                </a:ext>
              </a:extLst>
            </p:cNvPr>
            <p:cNvSpPr/>
            <p:nvPr/>
          </p:nvSpPr>
          <p:spPr>
            <a:xfrm>
              <a:off x="1331700" y="3698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Oval 59">
            <a:extLst>
              <a:ext uri="{FF2B5EF4-FFF2-40B4-BE49-F238E27FC236}">
                <a16:creationId xmlns="" xmlns:a16="http://schemas.microsoft.com/office/drawing/2014/main" id="{61D3B876-9B1E-4029-B9F4-445917508625}"/>
              </a:ext>
            </a:extLst>
          </p:cNvPr>
          <p:cNvSpPr/>
          <p:nvPr/>
        </p:nvSpPr>
        <p:spPr>
          <a:xfrm>
            <a:off x="5118422" y="2653910"/>
            <a:ext cx="1550007" cy="156868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 SỰ</a:t>
            </a:r>
            <a:endParaRPr lang="en-SG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538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5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6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44;p45">
            <a:extLst>
              <a:ext uri="{FF2B5EF4-FFF2-40B4-BE49-F238E27FC236}">
                <a16:creationId xmlns="" xmlns:a16="http://schemas.microsoft.com/office/drawing/2014/main" id="{1BAE1236-5CF3-4818-8320-46C37EDF09D1}"/>
              </a:ext>
            </a:extLst>
          </p:cNvPr>
          <p:cNvSpPr/>
          <p:nvPr/>
        </p:nvSpPr>
        <p:spPr>
          <a:xfrm>
            <a:off x="1083676" y="555136"/>
            <a:ext cx="6798700" cy="120568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3200" b="1" i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Lão</a:t>
            </a:r>
            <a:r>
              <a:rPr lang="en-US" sz="32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i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Hạc</a:t>
            </a:r>
            <a:r>
              <a:rPr lang="en-US" sz="32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i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thuộc</a:t>
            </a:r>
            <a:r>
              <a:rPr lang="en-US" sz="32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i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thể</a:t>
            </a:r>
            <a:r>
              <a:rPr lang="en-US" sz="32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i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loại</a:t>
            </a:r>
            <a:r>
              <a:rPr lang="en-US" sz="32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… </a:t>
            </a:r>
            <a:endParaRPr sz="3200" dirty="0"/>
          </a:p>
        </p:txBody>
      </p:sp>
      <p:grpSp>
        <p:nvGrpSpPr>
          <p:cNvPr id="6" name="Google Shape;1249;p45">
            <a:extLst>
              <a:ext uri="{FF2B5EF4-FFF2-40B4-BE49-F238E27FC236}">
                <a16:creationId xmlns="" xmlns:a16="http://schemas.microsoft.com/office/drawing/2014/main" id="{D75D484E-368A-4E54-A2F0-D3EFF8FD31F9}"/>
              </a:ext>
            </a:extLst>
          </p:cNvPr>
          <p:cNvGrpSpPr/>
          <p:nvPr/>
        </p:nvGrpSpPr>
        <p:grpSpPr>
          <a:xfrm>
            <a:off x="635492" y="522240"/>
            <a:ext cx="896367" cy="966080"/>
            <a:chOff x="2013650" y="1733325"/>
            <a:chExt cx="407750" cy="445875"/>
          </a:xfrm>
        </p:grpSpPr>
        <p:sp>
          <p:nvSpPr>
            <p:cNvPr id="7" name="Google Shape;1250;p45">
              <a:extLst>
                <a:ext uri="{FF2B5EF4-FFF2-40B4-BE49-F238E27FC236}">
                  <a16:creationId xmlns="" xmlns:a16="http://schemas.microsoft.com/office/drawing/2014/main" id="{0CE788AF-43A7-40E1-88EF-C8E2EFF50281}"/>
                </a:ext>
              </a:extLst>
            </p:cNvPr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51;p45">
              <a:extLst>
                <a:ext uri="{FF2B5EF4-FFF2-40B4-BE49-F238E27FC236}">
                  <a16:creationId xmlns="" xmlns:a16="http://schemas.microsoft.com/office/drawing/2014/main" id="{491C2068-0B88-4E41-80D8-AADE38F9F1F5}"/>
                </a:ext>
              </a:extLst>
            </p:cNvPr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252;p45">
              <a:extLst>
                <a:ext uri="{FF2B5EF4-FFF2-40B4-BE49-F238E27FC236}">
                  <a16:creationId xmlns="" xmlns:a16="http://schemas.microsoft.com/office/drawing/2014/main" id="{86C347EB-B19C-43DF-BA95-CD3AC0D35BC1}"/>
                </a:ext>
              </a:extLst>
            </p:cNvPr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53;p45">
              <a:extLst>
                <a:ext uri="{FF2B5EF4-FFF2-40B4-BE49-F238E27FC236}">
                  <a16:creationId xmlns="" xmlns:a16="http://schemas.microsoft.com/office/drawing/2014/main" id="{AB55B0B4-EDEC-4553-894F-DE721A034247}"/>
                </a:ext>
              </a:extLst>
            </p:cNvPr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54;p45">
              <a:extLst>
                <a:ext uri="{FF2B5EF4-FFF2-40B4-BE49-F238E27FC236}">
                  <a16:creationId xmlns="" xmlns:a16="http://schemas.microsoft.com/office/drawing/2014/main" id="{BD7E0AC5-C2F5-4470-9620-D52E7467BCC6}"/>
                </a:ext>
              </a:extLst>
            </p:cNvPr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55;p45">
              <a:extLst>
                <a:ext uri="{FF2B5EF4-FFF2-40B4-BE49-F238E27FC236}">
                  <a16:creationId xmlns="" xmlns:a16="http://schemas.microsoft.com/office/drawing/2014/main" id="{B1E28284-5190-4629-878D-019C83328181}"/>
                </a:ext>
              </a:extLst>
            </p:cNvPr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56;p45">
              <a:extLst>
                <a:ext uri="{FF2B5EF4-FFF2-40B4-BE49-F238E27FC236}">
                  <a16:creationId xmlns="" xmlns:a16="http://schemas.microsoft.com/office/drawing/2014/main" id="{954CB468-E849-474A-A3BC-A47827A58FB8}"/>
                </a:ext>
              </a:extLst>
            </p:cNvPr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57;p45">
              <a:extLst>
                <a:ext uri="{FF2B5EF4-FFF2-40B4-BE49-F238E27FC236}">
                  <a16:creationId xmlns="" xmlns:a16="http://schemas.microsoft.com/office/drawing/2014/main" id="{A354012B-005E-4B17-8400-01697FA9359D}"/>
                </a:ext>
              </a:extLst>
            </p:cNvPr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58;p45">
              <a:extLst>
                <a:ext uri="{FF2B5EF4-FFF2-40B4-BE49-F238E27FC236}">
                  <a16:creationId xmlns="" xmlns:a16="http://schemas.microsoft.com/office/drawing/2014/main" id="{4CA9996B-96AC-4623-9F84-87869524B8B9}"/>
                </a:ext>
              </a:extLst>
            </p:cNvPr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59;p45">
              <a:extLst>
                <a:ext uri="{FF2B5EF4-FFF2-40B4-BE49-F238E27FC236}">
                  <a16:creationId xmlns="" xmlns:a16="http://schemas.microsoft.com/office/drawing/2014/main" id="{3A1ECE41-B8A2-4E76-84B3-893DB4C862B8}"/>
                </a:ext>
              </a:extLst>
            </p:cNvPr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60;p45">
              <a:extLst>
                <a:ext uri="{FF2B5EF4-FFF2-40B4-BE49-F238E27FC236}">
                  <a16:creationId xmlns="" xmlns:a16="http://schemas.microsoft.com/office/drawing/2014/main" id="{7391ED47-A18B-4D9D-9C0D-054FA46F7EDD}"/>
                </a:ext>
              </a:extLst>
            </p:cNvPr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61;p45">
              <a:extLst>
                <a:ext uri="{FF2B5EF4-FFF2-40B4-BE49-F238E27FC236}">
                  <a16:creationId xmlns="" xmlns:a16="http://schemas.microsoft.com/office/drawing/2014/main" id="{3968C7F7-A760-4DDE-81CD-EFD025A421E1}"/>
                </a:ext>
              </a:extLst>
            </p:cNvPr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62;p45">
              <a:extLst>
                <a:ext uri="{FF2B5EF4-FFF2-40B4-BE49-F238E27FC236}">
                  <a16:creationId xmlns="" xmlns:a16="http://schemas.microsoft.com/office/drawing/2014/main" id="{B9B72BF4-8857-4DE3-808A-C2306E13EED4}"/>
                </a:ext>
              </a:extLst>
            </p:cNvPr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63;p45">
              <a:extLst>
                <a:ext uri="{FF2B5EF4-FFF2-40B4-BE49-F238E27FC236}">
                  <a16:creationId xmlns="" xmlns:a16="http://schemas.microsoft.com/office/drawing/2014/main" id="{0925922A-81AC-44B6-ABC2-EEA887FF3E9C}"/>
                </a:ext>
              </a:extLst>
            </p:cNvPr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64;p45">
              <a:extLst>
                <a:ext uri="{FF2B5EF4-FFF2-40B4-BE49-F238E27FC236}">
                  <a16:creationId xmlns="" xmlns:a16="http://schemas.microsoft.com/office/drawing/2014/main" id="{C6A807EF-843B-40EC-863E-5C95C57A3F17}"/>
                </a:ext>
              </a:extLst>
            </p:cNvPr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65;p45">
              <a:extLst>
                <a:ext uri="{FF2B5EF4-FFF2-40B4-BE49-F238E27FC236}">
                  <a16:creationId xmlns="" xmlns:a16="http://schemas.microsoft.com/office/drawing/2014/main" id="{A4B46304-B887-44A7-AD53-CCFAFE008997}"/>
                </a:ext>
              </a:extLst>
            </p:cNvPr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66;p45">
              <a:extLst>
                <a:ext uri="{FF2B5EF4-FFF2-40B4-BE49-F238E27FC236}">
                  <a16:creationId xmlns="" xmlns:a16="http://schemas.microsoft.com/office/drawing/2014/main" id="{1E543AC9-E16D-49D9-ACC1-8CE2876E46EE}"/>
                </a:ext>
              </a:extLst>
            </p:cNvPr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="" xmlns:a16="http://schemas.microsoft.com/office/drawing/2014/main" id="{D9013283-69AE-4CD1-8085-A10A6BF4C73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 GIAN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="" xmlns:a16="http://schemas.microsoft.com/office/drawing/2014/main" id="{E22A9B21-AFDC-41D8-9CC8-58BAE3AFD7FA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="" xmlns:a16="http://schemas.microsoft.com/office/drawing/2014/main" id="{E39E3800-2FE0-48DC-86EB-C323511F018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="" xmlns:a16="http://schemas.microsoft.com/office/drawing/2014/main" id="{9A617AFB-8E6D-4A87-B761-B54F64871DAF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="" xmlns:a16="http://schemas.microsoft.com/office/drawing/2014/main" id="{7122FDB4-F9D4-4565-B433-84FCF15E7F38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="" xmlns:a16="http://schemas.microsoft.com/office/drawing/2014/main" id="{DC3C6826-6ECB-416B-939A-965A881F408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="" xmlns:a16="http://schemas.microsoft.com/office/drawing/2014/main" id="{D571481D-89B8-46B6-A764-C4D3A3FE131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="" xmlns:a16="http://schemas.microsoft.com/office/drawing/2014/main" id="{C610D869-2623-43F2-A5D9-4EDEAB27EE1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="" xmlns:a16="http://schemas.microsoft.com/office/drawing/2014/main" id="{1DD92E91-3422-4BD2-B765-973CAA6646C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="" xmlns:a16="http://schemas.microsoft.com/office/drawing/2014/main" id="{82479452-747A-4069-ABE6-799F3E856E2C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="" xmlns:a16="http://schemas.microsoft.com/office/drawing/2014/main" id="{A073D7B7-68A7-4265-AF71-6097EBF608C7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="" xmlns:a16="http://schemas.microsoft.com/office/drawing/2014/main" id="{880708DE-9A62-4C7F-99C9-B5BDE54F7BD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="" xmlns:a16="http://schemas.microsoft.com/office/drawing/2014/main" id="{82DACFBE-71F3-45C3-B42F-30862734AB8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 GIỜ</a:t>
            </a:r>
          </a:p>
        </p:txBody>
      </p:sp>
      <p:grpSp>
        <p:nvGrpSpPr>
          <p:cNvPr id="52" name="Google Shape;2118;p72">
            <a:extLst>
              <a:ext uri="{FF2B5EF4-FFF2-40B4-BE49-F238E27FC236}">
                <a16:creationId xmlns="" xmlns:a16="http://schemas.microsoft.com/office/drawing/2014/main" id="{3022677C-6777-40DA-86B5-7E6E3CCACD47}"/>
              </a:ext>
            </a:extLst>
          </p:cNvPr>
          <p:cNvGrpSpPr/>
          <p:nvPr/>
        </p:nvGrpSpPr>
        <p:grpSpPr>
          <a:xfrm>
            <a:off x="4483025" y="2133223"/>
            <a:ext cx="3281491" cy="2856563"/>
            <a:chOff x="-354000" y="2968288"/>
            <a:chExt cx="2469850" cy="2353575"/>
          </a:xfrm>
        </p:grpSpPr>
        <p:sp>
          <p:nvSpPr>
            <p:cNvPr id="53" name="Google Shape;2119;p72">
              <a:extLst>
                <a:ext uri="{FF2B5EF4-FFF2-40B4-BE49-F238E27FC236}">
                  <a16:creationId xmlns="" xmlns:a16="http://schemas.microsoft.com/office/drawing/2014/main" id="{C76D8B98-4A16-4DD5-8ADE-4C621AB547F3}"/>
                </a:ext>
              </a:extLst>
            </p:cNvPr>
            <p:cNvSpPr/>
            <p:nvPr/>
          </p:nvSpPr>
          <p:spPr>
            <a:xfrm>
              <a:off x="53250" y="2970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120;p72">
              <a:extLst>
                <a:ext uri="{FF2B5EF4-FFF2-40B4-BE49-F238E27FC236}">
                  <a16:creationId xmlns="" xmlns:a16="http://schemas.microsoft.com/office/drawing/2014/main" id="{549926CA-A915-4D18-AA39-0322FC25A931}"/>
                </a:ext>
              </a:extLst>
            </p:cNvPr>
            <p:cNvSpPr/>
            <p:nvPr/>
          </p:nvSpPr>
          <p:spPr>
            <a:xfrm>
              <a:off x="896375" y="296828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121;p72">
              <a:extLst>
                <a:ext uri="{FF2B5EF4-FFF2-40B4-BE49-F238E27FC236}">
                  <a16:creationId xmlns="" xmlns:a16="http://schemas.microsoft.com/office/drawing/2014/main" id="{0A8A452A-3260-4E8F-9E50-0178283476AF}"/>
                </a:ext>
              </a:extLst>
            </p:cNvPr>
            <p:cNvSpPr/>
            <p:nvPr/>
          </p:nvSpPr>
          <p:spPr>
            <a:xfrm>
              <a:off x="-354000" y="3701463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122;p72">
              <a:extLst>
                <a:ext uri="{FF2B5EF4-FFF2-40B4-BE49-F238E27FC236}">
                  <a16:creationId xmlns="" xmlns:a16="http://schemas.microsoft.com/office/drawing/2014/main" id="{C209C06C-2E8A-4D21-9AAE-371E67D06C22}"/>
                </a:ext>
              </a:extLst>
            </p:cNvPr>
            <p:cNvSpPr/>
            <p:nvPr/>
          </p:nvSpPr>
          <p:spPr>
            <a:xfrm>
              <a:off x="72725" y="4430038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123;p72">
              <a:extLst>
                <a:ext uri="{FF2B5EF4-FFF2-40B4-BE49-F238E27FC236}">
                  <a16:creationId xmlns="" xmlns:a16="http://schemas.microsoft.com/office/drawing/2014/main" id="{FC818703-4775-42D0-A9A0-EB844A54DEA7}"/>
                </a:ext>
              </a:extLst>
            </p:cNvPr>
            <p:cNvSpPr/>
            <p:nvPr/>
          </p:nvSpPr>
          <p:spPr>
            <a:xfrm>
              <a:off x="489125" y="369973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124;p72">
              <a:extLst>
                <a:ext uri="{FF2B5EF4-FFF2-40B4-BE49-F238E27FC236}">
                  <a16:creationId xmlns="" xmlns:a16="http://schemas.microsoft.com/office/drawing/2014/main" id="{96E899F4-8BC3-4C90-A4C1-338E5CA675EB}"/>
                </a:ext>
              </a:extLst>
            </p:cNvPr>
            <p:cNvSpPr/>
            <p:nvPr/>
          </p:nvSpPr>
          <p:spPr>
            <a:xfrm>
              <a:off x="915275" y="4428313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125;p72">
              <a:extLst>
                <a:ext uri="{FF2B5EF4-FFF2-40B4-BE49-F238E27FC236}">
                  <a16:creationId xmlns="" xmlns:a16="http://schemas.microsoft.com/office/drawing/2014/main" id="{39959F37-2E6D-431D-8D84-DE82AF913F54}"/>
                </a:ext>
              </a:extLst>
            </p:cNvPr>
            <p:cNvSpPr/>
            <p:nvPr/>
          </p:nvSpPr>
          <p:spPr>
            <a:xfrm>
              <a:off x="1331700" y="3698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Oval 59">
            <a:extLst>
              <a:ext uri="{FF2B5EF4-FFF2-40B4-BE49-F238E27FC236}">
                <a16:creationId xmlns="" xmlns:a16="http://schemas.microsoft.com/office/drawing/2014/main" id="{61D3B876-9B1E-4029-B9F4-445917508625}"/>
              </a:ext>
            </a:extLst>
          </p:cNvPr>
          <p:cNvSpPr/>
          <p:nvPr/>
        </p:nvSpPr>
        <p:spPr>
          <a:xfrm>
            <a:off x="5069370" y="2709140"/>
            <a:ext cx="2067746" cy="165497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 NGẮN</a:t>
            </a:r>
            <a:endParaRPr lang="en-SG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0569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5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6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44;p45">
            <a:extLst>
              <a:ext uri="{FF2B5EF4-FFF2-40B4-BE49-F238E27FC236}">
                <a16:creationId xmlns="" xmlns:a16="http://schemas.microsoft.com/office/drawing/2014/main" id="{1BAE1236-5CF3-4818-8320-46C37EDF09D1}"/>
              </a:ext>
            </a:extLst>
          </p:cNvPr>
          <p:cNvSpPr/>
          <p:nvPr/>
        </p:nvSpPr>
        <p:spPr>
          <a:xfrm>
            <a:off x="862957" y="555136"/>
            <a:ext cx="7245064" cy="120568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defRPr/>
            </a:pPr>
            <a:r>
              <a:rPr lang="en-US" sz="26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Em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đã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được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học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bao </a:t>
            </a:r>
            <a:r>
              <a:rPr lang="en-US" sz="26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nhiêu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văn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bản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truyện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kí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VN </a:t>
            </a:r>
            <a:r>
              <a:rPr lang="en-US" sz="26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trong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chương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trình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Văn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8 </a:t>
            </a:r>
            <a:r>
              <a:rPr lang="en-US" sz="26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kì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I?</a:t>
            </a:r>
          </a:p>
        </p:txBody>
      </p:sp>
      <p:grpSp>
        <p:nvGrpSpPr>
          <p:cNvPr id="6" name="Google Shape;1249;p45">
            <a:extLst>
              <a:ext uri="{FF2B5EF4-FFF2-40B4-BE49-F238E27FC236}">
                <a16:creationId xmlns="" xmlns:a16="http://schemas.microsoft.com/office/drawing/2014/main" id="{D75D484E-368A-4E54-A2F0-D3EFF8FD31F9}"/>
              </a:ext>
            </a:extLst>
          </p:cNvPr>
          <p:cNvGrpSpPr/>
          <p:nvPr/>
        </p:nvGrpSpPr>
        <p:grpSpPr>
          <a:xfrm>
            <a:off x="501485" y="555136"/>
            <a:ext cx="896367" cy="966080"/>
            <a:chOff x="2013650" y="1733325"/>
            <a:chExt cx="407750" cy="445875"/>
          </a:xfrm>
        </p:grpSpPr>
        <p:sp>
          <p:nvSpPr>
            <p:cNvPr id="7" name="Google Shape;1250;p45">
              <a:extLst>
                <a:ext uri="{FF2B5EF4-FFF2-40B4-BE49-F238E27FC236}">
                  <a16:creationId xmlns="" xmlns:a16="http://schemas.microsoft.com/office/drawing/2014/main" id="{0CE788AF-43A7-40E1-88EF-C8E2EFF50281}"/>
                </a:ext>
              </a:extLst>
            </p:cNvPr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51;p45">
              <a:extLst>
                <a:ext uri="{FF2B5EF4-FFF2-40B4-BE49-F238E27FC236}">
                  <a16:creationId xmlns="" xmlns:a16="http://schemas.microsoft.com/office/drawing/2014/main" id="{491C2068-0B88-4E41-80D8-AADE38F9F1F5}"/>
                </a:ext>
              </a:extLst>
            </p:cNvPr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252;p45">
              <a:extLst>
                <a:ext uri="{FF2B5EF4-FFF2-40B4-BE49-F238E27FC236}">
                  <a16:creationId xmlns="" xmlns:a16="http://schemas.microsoft.com/office/drawing/2014/main" id="{86C347EB-B19C-43DF-BA95-CD3AC0D35BC1}"/>
                </a:ext>
              </a:extLst>
            </p:cNvPr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53;p45">
              <a:extLst>
                <a:ext uri="{FF2B5EF4-FFF2-40B4-BE49-F238E27FC236}">
                  <a16:creationId xmlns="" xmlns:a16="http://schemas.microsoft.com/office/drawing/2014/main" id="{AB55B0B4-EDEC-4553-894F-DE721A034247}"/>
                </a:ext>
              </a:extLst>
            </p:cNvPr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54;p45">
              <a:extLst>
                <a:ext uri="{FF2B5EF4-FFF2-40B4-BE49-F238E27FC236}">
                  <a16:creationId xmlns="" xmlns:a16="http://schemas.microsoft.com/office/drawing/2014/main" id="{BD7E0AC5-C2F5-4470-9620-D52E7467BCC6}"/>
                </a:ext>
              </a:extLst>
            </p:cNvPr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55;p45">
              <a:extLst>
                <a:ext uri="{FF2B5EF4-FFF2-40B4-BE49-F238E27FC236}">
                  <a16:creationId xmlns="" xmlns:a16="http://schemas.microsoft.com/office/drawing/2014/main" id="{B1E28284-5190-4629-878D-019C83328181}"/>
                </a:ext>
              </a:extLst>
            </p:cNvPr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56;p45">
              <a:extLst>
                <a:ext uri="{FF2B5EF4-FFF2-40B4-BE49-F238E27FC236}">
                  <a16:creationId xmlns="" xmlns:a16="http://schemas.microsoft.com/office/drawing/2014/main" id="{954CB468-E849-474A-A3BC-A47827A58FB8}"/>
                </a:ext>
              </a:extLst>
            </p:cNvPr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57;p45">
              <a:extLst>
                <a:ext uri="{FF2B5EF4-FFF2-40B4-BE49-F238E27FC236}">
                  <a16:creationId xmlns="" xmlns:a16="http://schemas.microsoft.com/office/drawing/2014/main" id="{A354012B-005E-4B17-8400-01697FA9359D}"/>
                </a:ext>
              </a:extLst>
            </p:cNvPr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58;p45">
              <a:extLst>
                <a:ext uri="{FF2B5EF4-FFF2-40B4-BE49-F238E27FC236}">
                  <a16:creationId xmlns="" xmlns:a16="http://schemas.microsoft.com/office/drawing/2014/main" id="{4CA9996B-96AC-4623-9F84-87869524B8B9}"/>
                </a:ext>
              </a:extLst>
            </p:cNvPr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59;p45">
              <a:extLst>
                <a:ext uri="{FF2B5EF4-FFF2-40B4-BE49-F238E27FC236}">
                  <a16:creationId xmlns="" xmlns:a16="http://schemas.microsoft.com/office/drawing/2014/main" id="{3A1ECE41-B8A2-4E76-84B3-893DB4C862B8}"/>
                </a:ext>
              </a:extLst>
            </p:cNvPr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60;p45">
              <a:extLst>
                <a:ext uri="{FF2B5EF4-FFF2-40B4-BE49-F238E27FC236}">
                  <a16:creationId xmlns="" xmlns:a16="http://schemas.microsoft.com/office/drawing/2014/main" id="{7391ED47-A18B-4D9D-9C0D-054FA46F7EDD}"/>
                </a:ext>
              </a:extLst>
            </p:cNvPr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61;p45">
              <a:extLst>
                <a:ext uri="{FF2B5EF4-FFF2-40B4-BE49-F238E27FC236}">
                  <a16:creationId xmlns="" xmlns:a16="http://schemas.microsoft.com/office/drawing/2014/main" id="{3968C7F7-A760-4DDE-81CD-EFD025A421E1}"/>
                </a:ext>
              </a:extLst>
            </p:cNvPr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62;p45">
              <a:extLst>
                <a:ext uri="{FF2B5EF4-FFF2-40B4-BE49-F238E27FC236}">
                  <a16:creationId xmlns="" xmlns:a16="http://schemas.microsoft.com/office/drawing/2014/main" id="{B9B72BF4-8857-4DE3-808A-C2306E13EED4}"/>
                </a:ext>
              </a:extLst>
            </p:cNvPr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63;p45">
              <a:extLst>
                <a:ext uri="{FF2B5EF4-FFF2-40B4-BE49-F238E27FC236}">
                  <a16:creationId xmlns="" xmlns:a16="http://schemas.microsoft.com/office/drawing/2014/main" id="{0925922A-81AC-44B6-ABC2-EEA887FF3E9C}"/>
                </a:ext>
              </a:extLst>
            </p:cNvPr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64;p45">
              <a:extLst>
                <a:ext uri="{FF2B5EF4-FFF2-40B4-BE49-F238E27FC236}">
                  <a16:creationId xmlns="" xmlns:a16="http://schemas.microsoft.com/office/drawing/2014/main" id="{C6A807EF-843B-40EC-863E-5C95C57A3F17}"/>
                </a:ext>
              </a:extLst>
            </p:cNvPr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65;p45">
              <a:extLst>
                <a:ext uri="{FF2B5EF4-FFF2-40B4-BE49-F238E27FC236}">
                  <a16:creationId xmlns="" xmlns:a16="http://schemas.microsoft.com/office/drawing/2014/main" id="{A4B46304-B887-44A7-AD53-CCFAFE008997}"/>
                </a:ext>
              </a:extLst>
            </p:cNvPr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66;p45">
              <a:extLst>
                <a:ext uri="{FF2B5EF4-FFF2-40B4-BE49-F238E27FC236}">
                  <a16:creationId xmlns="" xmlns:a16="http://schemas.microsoft.com/office/drawing/2014/main" id="{1E543AC9-E16D-49D9-ACC1-8CE2876E46EE}"/>
                </a:ext>
              </a:extLst>
            </p:cNvPr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="" xmlns:a16="http://schemas.microsoft.com/office/drawing/2014/main" id="{D9013283-69AE-4CD1-8085-A10A6BF4C73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 GIAN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="" xmlns:a16="http://schemas.microsoft.com/office/drawing/2014/main" id="{E22A9B21-AFDC-41D8-9CC8-58BAE3AFD7FA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="" xmlns:a16="http://schemas.microsoft.com/office/drawing/2014/main" id="{E39E3800-2FE0-48DC-86EB-C323511F018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="" xmlns:a16="http://schemas.microsoft.com/office/drawing/2014/main" id="{9A617AFB-8E6D-4A87-B761-B54F64871DAF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="" xmlns:a16="http://schemas.microsoft.com/office/drawing/2014/main" id="{7122FDB4-F9D4-4565-B433-84FCF15E7F38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="" xmlns:a16="http://schemas.microsoft.com/office/drawing/2014/main" id="{DC3C6826-6ECB-416B-939A-965A881F408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="" xmlns:a16="http://schemas.microsoft.com/office/drawing/2014/main" id="{D571481D-89B8-46B6-A764-C4D3A3FE131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="" xmlns:a16="http://schemas.microsoft.com/office/drawing/2014/main" id="{C610D869-2623-43F2-A5D9-4EDEAB27EE1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="" xmlns:a16="http://schemas.microsoft.com/office/drawing/2014/main" id="{1DD92E91-3422-4BD2-B765-973CAA6646C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="" xmlns:a16="http://schemas.microsoft.com/office/drawing/2014/main" id="{82479452-747A-4069-ABE6-799F3E856E2C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="" xmlns:a16="http://schemas.microsoft.com/office/drawing/2014/main" id="{A073D7B7-68A7-4265-AF71-6097EBF608C7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="" xmlns:a16="http://schemas.microsoft.com/office/drawing/2014/main" id="{880708DE-9A62-4C7F-99C9-B5BDE54F7BD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="" xmlns:a16="http://schemas.microsoft.com/office/drawing/2014/main" id="{82DACFBE-71F3-45C3-B42F-30862734AB8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 GIỜ</a:t>
            </a:r>
          </a:p>
        </p:txBody>
      </p:sp>
      <p:grpSp>
        <p:nvGrpSpPr>
          <p:cNvPr id="52" name="Google Shape;2118;p72">
            <a:extLst>
              <a:ext uri="{FF2B5EF4-FFF2-40B4-BE49-F238E27FC236}">
                <a16:creationId xmlns="" xmlns:a16="http://schemas.microsoft.com/office/drawing/2014/main" id="{3022677C-6777-40DA-86B5-7E6E3CCACD47}"/>
              </a:ext>
            </a:extLst>
          </p:cNvPr>
          <p:cNvGrpSpPr/>
          <p:nvPr/>
        </p:nvGrpSpPr>
        <p:grpSpPr>
          <a:xfrm>
            <a:off x="4572000" y="2159876"/>
            <a:ext cx="2438036" cy="2282290"/>
            <a:chOff x="-354000" y="2968288"/>
            <a:chExt cx="2469850" cy="2353575"/>
          </a:xfrm>
        </p:grpSpPr>
        <p:sp>
          <p:nvSpPr>
            <p:cNvPr id="53" name="Google Shape;2119;p72">
              <a:extLst>
                <a:ext uri="{FF2B5EF4-FFF2-40B4-BE49-F238E27FC236}">
                  <a16:creationId xmlns="" xmlns:a16="http://schemas.microsoft.com/office/drawing/2014/main" id="{C76D8B98-4A16-4DD5-8ADE-4C621AB547F3}"/>
                </a:ext>
              </a:extLst>
            </p:cNvPr>
            <p:cNvSpPr/>
            <p:nvPr/>
          </p:nvSpPr>
          <p:spPr>
            <a:xfrm>
              <a:off x="53250" y="2970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120;p72">
              <a:extLst>
                <a:ext uri="{FF2B5EF4-FFF2-40B4-BE49-F238E27FC236}">
                  <a16:creationId xmlns="" xmlns:a16="http://schemas.microsoft.com/office/drawing/2014/main" id="{549926CA-A915-4D18-AA39-0322FC25A931}"/>
                </a:ext>
              </a:extLst>
            </p:cNvPr>
            <p:cNvSpPr/>
            <p:nvPr/>
          </p:nvSpPr>
          <p:spPr>
            <a:xfrm>
              <a:off x="896375" y="296828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121;p72">
              <a:extLst>
                <a:ext uri="{FF2B5EF4-FFF2-40B4-BE49-F238E27FC236}">
                  <a16:creationId xmlns="" xmlns:a16="http://schemas.microsoft.com/office/drawing/2014/main" id="{0A8A452A-3260-4E8F-9E50-0178283476AF}"/>
                </a:ext>
              </a:extLst>
            </p:cNvPr>
            <p:cNvSpPr/>
            <p:nvPr/>
          </p:nvSpPr>
          <p:spPr>
            <a:xfrm>
              <a:off x="-354000" y="3701463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122;p72">
              <a:extLst>
                <a:ext uri="{FF2B5EF4-FFF2-40B4-BE49-F238E27FC236}">
                  <a16:creationId xmlns="" xmlns:a16="http://schemas.microsoft.com/office/drawing/2014/main" id="{C209C06C-2E8A-4D21-9AAE-371E67D06C22}"/>
                </a:ext>
              </a:extLst>
            </p:cNvPr>
            <p:cNvSpPr/>
            <p:nvPr/>
          </p:nvSpPr>
          <p:spPr>
            <a:xfrm>
              <a:off x="72725" y="4430038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123;p72">
              <a:extLst>
                <a:ext uri="{FF2B5EF4-FFF2-40B4-BE49-F238E27FC236}">
                  <a16:creationId xmlns="" xmlns:a16="http://schemas.microsoft.com/office/drawing/2014/main" id="{FC818703-4775-42D0-A9A0-EB844A54DEA7}"/>
                </a:ext>
              </a:extLst>
            </p:cNvPr>
            <p:cNvSpPr/>
            <p:nvPr/>
          </p:nvSpPr>
          <p:spPr>
            <a:xfrm>
              <a:off x="489125" y="369973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124;p72">
              <a:extLst>
                <a:ext uri="{FF2B5EF4-FFF2-40B4-BE49-F238E27FC236}">
                  <a16:creationId xmlns="" xmlns:a16="http://schemas.microsoft.com/office/drawing/2014/main" id="{96E899F4-8BC3-4C90-A4C1-338E5CA675EB}"/>
                </a:ext>
              </a:extLst>
            </p:cNvPr>
            <p:cNvSpPr/>
            <p:nvPr/>
          </p:nvSpPr>
          <p:spPr>
            <a:xfrm>
              <a:off x="915275" y="4428313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125;p72">
              <a:extLst>
                <a:ext uri="{FF2B5EF4-FFF2-40B4-BE49-F238E27FC236}">
                  <a16:creationId xmlns="" xmlns:a16="http://schemas.microsoft.com/office/drawing/2014/main" id="{39959F37-2E6D-431D-8D84-DE82AF913F54}"/>
                </a:ext>
              </a:extLst>
            </p:cNvPr>
            <p:cNvSpPr/>
            <p:nvPr/>
          </p:nvSpPr>
          <p:spPr>
            <a:xfrm>
              <a:off x="1331700" y="3698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Oval 59">
            <a:extLst>
              <a:ext uri="{FF2B5EF4-FFF2-40B4-BE49-F238E27FC236}">
                <a16:creationId xmlns="" xmlns:a16="http://schemas.microsoft.com/office/drawing/2014/main" id="{61D3B876-9B1E-4029-B9F4-445917508625}"/>
              </a:ext>
            </a:extLst>
          </p:cNvPr>
          <p:cNvSpPr/>
          <p:nvPr/>
        </p:nvSpPr>
        <p:spPr>
          <a:xfrm>
            <a:off x="5139071" y="2627875"/>
            <a:ext cx="1322911" cy="134408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SG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156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5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6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44;p45">
            <a:extLst>
              <a:ext uri="{FF2B5EF4-FFF2-40B4-BE49-F238E27FC236}">
                <a16:creationId xmlns="" xmlns:a16="http://schemas.microsoft.com/office/drawing/2014/main" id="{1BAE1236-5CF3-4818-8320-46C37EDF09D1}"/>
              </a:ext>
            </a:extLst>
          </p:cNvPr>
          <p:cNvSpPr/>
          <p:nvPr/>
        </p:nvSpPr>
        <p:spPr>
          <a:xfrm>
            <a:off x="862957" y="555136"/>
            <a:ext cx="7245064" cy="120568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defRPr/>
            </a:pPr>
            <a:r>
              <a:rPr lang="en-US" sz="30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Em</a:t>
            </a:r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hãy</a:t>
            </a:r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cho</a:t>
            </a:r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biết</a:t>
            </a:r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đặc</a:t>
            </a:r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điểm</a:t>
            </a:r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chung</a:t>
            </a:r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về</a:t>
            </a:r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PTBĐ </a:t>
            </a:r>
            <a:r>
              <a:rPr lang="en-US" sz="30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của</a:t>
            </a:r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các</a:t>
            </a:r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tác</a:t>
            </a:r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phẩm</a:t>
            </a:r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truyện</a:t>
            </a:r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kí</a:t>
            </a:r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? </a:t>
            </a:r>
          </a:p>
        </p:txBody>
      </p:sp>
      <p:grpSp>
        <p:nvGrpSpPr>
          <p:cNvPr id="6" name="Google Shape;1249;p45">
            <a:extLst>
              <a:ext uri="{FF2B5EF4-FFF2-40B4-BE49-F238E27FC236}">
                <a16:creationId xmlns="" xmlns:a16="http://schemas.microsoft.com/office/drawing/2014/main" id="{D75D484E-368A-4E54-A2F0-D3EFF8FD31F9}"/>
              </a:ext>
            </a:extLst>
          </p:cNvPr>
          <p:cNvGrpSpPr/>
          <p:nvPr/>
        </p:nvGrpSpPr>
        <p:grpSpPr>
          <a:xfrm>
            <a:off x="501485" y="555136"/>
            <a:ext cx="896367" cy="966080"/>
            <a:chOff x="2013650" y="1733325"/>
            <a:chExt cx="407750" cy="445875"/>
          </a:xfrm>
        </p:grpSpPr>
        <p:sp>
          <p:nvSpPr>
            <p:cNvPr id="7" name="Google Shape;1250;p45">
              <a:extLst>
                <a:ext uri="{FF2B5EF4-FFF2-40B4-BE49-F238E27FC236}">
                  <a16:creationId xmlns="" xmlns:a16="http://schemas.microsoft.com/office/drawing/2014/main" id="{0CE788AF-43A7-40E1-88EF-C8E2EFF50281}"/>
                </a:ext>
              </a:extLst>
            </p:cNvPr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51;p45">
              <a:extLst>
                <a:ext uri="{FF2B5EF4-FFF2-40B4-BE49-F238E27FC236}">
                  <a16:creationId xmlns="" xmlns:a16="http://schemas.microsoft.com/office/drawing/2014/main" id="{491C2068-0B88-4E41-80D8-AADE38F9F1F5}"/>
                </a:ext>
              </a:extLst>
            </p:cNvPr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252;p45">
              <a:extLst>
                <a:ext uri="{FF2B5EF4-FFF2-40B4-BE49-F238E27FC236}">
                  <a16:creationId xmlns="" xmlns:a16="http://schemas.microsoft.com/office/drawing/2014/main" id="{86C347EB-B19C-43DF-BA95-CD3AC0D35BC1}"/>
                </a:ext>
              </a:extLst>
            </p:cNvPr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53;p45">
              <a:extLst>
                <a:ext uri="{FF2B5EF4-FFF2-40B4-BE49-F238E27FC236}">
                  <a16:creationId xmlns="" xmlns:a16="http://schemas.microsoft.com/office/drawing/2014/main" id="{AB55B0B4-EDEC-4553-894F-DE721A034247}"/>
                </a:ext>
              </a:extLst>
            </p:cNvPr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54;p45">
              <a:extLst>
                <a:ext uri="{FF2B5EF4-FFF2-40B4-BE49-F238E27FC236}">
                  <a16:creationId xmlns="" xmlns:a16="http://schemas.microsoft.com/office/drawing/2014/main" id="{BD7E0AC5-C2F5-4470-9620-D52E7467BCC6}"/>
                </a:ext>
              </a:extLst>
            </p:cNvPr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55;p45">
              <a:extLst>
                <a:ext uri="{FF2B5EF4-FFF2-40B4-BE49-F238E27FC236}">
                  <a16:creationId xmlns="" xmlns:a16="http://schemas.microsoft.com/office/drawing/2014/main" id="{B1E28284-5190-4629-878D-019C83328181}"/>
                </a:ext>
              </a:extLst>
            </p:cNvPr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56;p45">
              <a:extLst>
                <a:ext uri="{FF2B5EF4-FFF2-40B4-BE49-F238E27FC236}">
                  <a16:creationId xmlns="" xmlns:a16="http://schemas.microsoft.com/office/drawing/2014/main" id="{954CB468-E849-474A-A3BC-A47827A58FB8}"/>
                </a:ext>
              </a:extLst>
            </p:cNvPr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57;p45">
              <a:extLst>
                <a:ext uri="{FF2B5EF4-FFF2-40B4-BE49-F238E27FC236}">
                  <a16:creationId xmlns="" xmlns:a16="http://schemas.microsoft.com/office/drawing/2014/main" id="{A354012B-005E-4B17-8400-01697FA9359D}"/>
                </a:ext>
              </a:extLst>
            </p:cNvPr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58;p45">
              <a:extLst>
                <a:ext uri="{FF2B5EF4-FFF2-40B4-BE49-F238E27FC236}">
                  <a16:creationId xmlns="" xmlns:a16="http://schemas.microsoft.com/office/drawing/2014/main" id="{4CA9996B-96AC-4623-9F84-87869524B8B9}"/>
                </a:ext>
              </a:extLst>
            </p:cNvPr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59;p45">
              <a:extLst>
                <a:ext uri="{FF2B5EF4-FFF2-40B4-BE49-F238E27FC236}">
                  <a16:creationId xmlns="" xmlns:a16="http://schemas.microsoft.com/office/drawing/2014/main" id="{3A1ECE41-B8A2-4E76-84B3-893DB4C862B8}"/>
                </a:ext>
              </a:extLst>
            </p:cNvPr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60;p45">
              <a:extLst>
                <a:ext uri="{FF2B5EF4-FFF2-40B4-BE49-F238E27FC236}">
                  <a16:creationId xmlns="" xmlns:a16="http://schemas.microsoft.com/office/drawing/2014/main" id="{7391ED47-A18B-4D9D-9C0D-054FA46F7EDD}"/>
                </a:ext>
              </a:extLst>
            </p:cNvPr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61;p45">
              <a:extLst>
                <a:ext uri="{FF2B5EF4-FFF2-40B4-BE49-F238E27FC236}">
                  <a16:creationId xmlns="" xmlns:a16="http://schemas.microsoft.com/office/drawing/2014/main" id="{3968C7F7-A760-4DDE-81CD-EFD025A421E1}"/>
                </a:ext>
              </a:extLst>
            </p:cNvPr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62;p45">
              <a:extLst>
                <a:ext uri="{FF2B5EF4-FFF2-40B4-BE49-F238E27FC236}">
                  <a16:creationId xmlns="" xmlns:a16="http://schemas.microsoft.com/office/drawing/2014/main" id="{B9B72BF4-8857-4DE3-808A-C2306E13EED4}"/>
                </a:ext>
              </a:extLst>
            </p:cNvPr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63;p45">
              <a:extLst>
                <a:ext uri="{FF2B5EF4-FFF2-40B4-BE49-F238E27FC236}">
                  <a16:creationId xmlns="" xmlns:a16="http://schemas.microsoft.com/office/drawing/2014/main" id="{0925922A-81AC-44B6-ABC2-EEA887FF3E9C}"/>
                </a:ext>
              </a:extLst>
            </p:cNvPr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64;p45">
              <a:extLst>
                <a:ext uri="{FF2B5EF4-FFF2-40B4-BE49-F238E27FC236}">
                  <a16:creationId xmlns="" xmlns:a16="http://schemas.microsoft.com/office/drawing/2014/main" id="{C6A807EF-843B-40EC-863E-5C95C57A3F17}"/>
                </a:ext>
              </a:extLst>
            </p:cNvPr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65;p45">
              <a:extLst>
                <a:ext uri="{FF2B5EF4-FFF2-40B4-BE49-F238E27FC236}">
                  <a16:creationId xmlns="" xmlns:a16="http://schemas.microsoft.com/office/drawing/2014/main" id="{A4B46304-B887-44A7-AD53-CCFAFE008997}"/>
                </a:ext>
              </a:extLst>
            </p:cNvPr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66;p45">
              <a:extLst>
                <a:ext uri="{FF2B5EF4-FFF2-40B4-BE49-F238E27FC236}">
                  <a16:creationId xmlns="" xmlns:a16="http://schemas.microsoft.com/office/drawing/2014/main" id="{1E543AC9-E16D-49D9-ACC1-8CE2876E46EE}"/>
                </a:ext>
              </a:extLst>
            </p:cNvPr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="" xmlns:a16="http://schemas.microsoft.com/office/drawing/2014/main" id="{D9013283-69AE-4CD1-8085-A10A6BF4C73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 GIAN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="" xmlns:a16="http://schemas.microsoft.com/office/drawing/2014/main" id="{E22A9B21-AFDC-41D8-9CC8-58BAE3AFD7FA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="" xmlns:a16="http://schemas.microsoft.com/office/drawing/2014/main" id="{E39E3800-2FE0-48DC-86EB-C323511F018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="" xmlns:a16="http://schemas.microsoft.com/office/drawing/2014/main" id="{9A617AFB-8E6D-4A87-B761-B54F64871DAF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="" xmlns:a16="http://schemas.microsoft.com/office/drawing/2014/main" id="{7122FDB4-F9D4-4565-B433-84FCF15E7F38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="" xmlns:a16="http://schemas.microsoft.com/office/drawing/2014/main" id="{DC3C6826-6ECB-416B-939A-965A881F408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="" xmlns:a16="http://schemas.microsoft.com/office/drawing/2014/main" id="{D571481D-89B8-46B6-A764-C4D3A3FE131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="" xmlns:a16="http://schemas.microsoft.com/office/drawing/2014/main" id="{C610D869-2623-43F2-A5D9-4EDEAB27EE1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="" xmlns:a16="http://schemas.microsoft.com/office/drawing/2014/main" id="{1DD92E91-3422-4BD2-B765-973CAA6646C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="" xmlns:a16="http://schemas.microsoft.com/office/drawing/2014/main" id="{82479452-747A-4069-ABE6-799F3E856E2C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="" xmlns:a16="http://schemas.microsoft.com/office/drawing/2014/main" id="{A073D7B7-68A7-4265-AF71-6097EBF608C7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="" xmlns:a16="http://schemas.microsoft.com/office/drawing/2014/main" id="{880708DE-9A62-4C7F-99C9-B5BDE54F7BD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="" xmlns:a16="http://schemas.microsoft.com/office/drawing/2014/main" id="{82DACFBE-71F3-45C3-B42F-30862734AB8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 GIỜ</a:t>
            </a:r>
          </a:p>
        </p:txBody>
      </p:sp>
      <p:grpSp>
        <p:nvGrpSpPr>
          <p:cNvPr id="52" name="Google Shape;2118;p72">
            <a:extLst>
              <a:ext uri="{FF2B5EF4-FFF2-40B4-BE49-F238E27FC236}">
                <a16:creationId xmlns="" xmlns:a16="http://schemas.microsoft.com/office/drawing/2014/main" id="{3022677C-6777-40DA-86B5-7E6E3CCACD47}"/>
              </a:ext>
            </a:extLst>
          </p:cNvPr>
          <p:cNvGrpSpPr/>
          <p:nvPr/>
        </p:nvGrpSpPr>
        <p:grpSpPr>
          <a:xfrm>
            <a:off x="4648552" y="2159875"/>
            <a:ext cx="2814146" cy="2672255"/>
            <a:chOff x="-354000" y="2968288"/>
            <a:chExt cx="2469850" cy="2353575"/>
          </a:xfrm>
        </p:grpSpPr>
        <p:sp>
          <p:nvSpPr>
            <p:cNvPr id="53" name="Google Shape;2119;p72">
              <a:extLst>
                <a:ext uri="{FF2B5EF4-FFF2-40B4-BE49-F238E27FC236}">
                  <a16:creationId xmlns="" xmlns:a16="http://schemas.microsoft.com/office/drawing/2014/main" id="{C76D8B98-4A16-4DD5-8ADE-4C621AB547F3}"/>
                </a:ext>
              </a:extLst>
            </p:cNvPr>
            <p:cNvSpPr/>
            <p:nvPr/>
          </p:nvSpPr>
          <p:spPr>
            <a:xfrm>
              <a:off x="53250" y="2970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120;p72">
              <a:extLst>
                <a:ext uri="{FF2B5EF4-FFF2-40B4-BE49-F238E27FC236}">
                  <a16:creationId xmlns="" xmlns:a16="http://schemas.microsoft.com/office/drawing/2014/main" id="{549926CA-A915-4D18-AA39-0322FC25A931}"/>
                </a:ext>
              </a:extLst>
            </p:cNvPr>
            <p:cNvSpPr/>
            <p:nvPr/>
          </p:nvSpPr>
          <p:spPr>
            <a:xfrm>
              <a:off x="896375" y="296828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121;p72">
              <a:extLst>
                <a:ext uri="{FF2B5EF4-FFF2-40B4-BE49-F238E27FC236}">
                  <a16:creationId xmlns="" xmlns:a16="http://schemas.microsoft.com/office/drawing/2014/main" id="{0A8A452A-3260-4E8F-9E50-0178283476AF}"/>
                </a:ext>
              </a:extLst>
            </p:cNvPr>
            <p:cNvSpPr/>
            <p:nvPr/>
          </p:nvSpPr>
          <p:spPr>
            <a:xfrm>
              <a:off x="-354000" y="3701463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122;p72">
              <a:extLst>
                <a:ext uri="{FF2B5EF4-FFF2-40B4-BE49-F238E27FC236}">
                  <a16:creationId xmlns="" xmlns:a16="http://schemas.microsoft.com/office/drawing/2014/main" id="{C209C06C-2E8A-4D21-9AAE-371E67D06C22}"/>
                </a:ext>
              </a:extLst>
            </p:cNvPr>
            <p:cNvSpPr/>
            <p:nvPr/>
          </p:nvSpPr>
          <p:spPr>
            <a:xfrm>
              <a:off x="72725" y="4430038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123;p72">
              <a:extLst>
                <a:ext uri="{FF2B5EF4-FFF2-40B4-BE49-F238E27FC236}">
                  <a16:creationId xmlns="" xmlns:a16="http://schemas.microsoft.com/office/drawing/2014/main" id="{FC818703-4775-42D0-A9A0-EB844A54DEA7}"/>
                </a:ext>
              </a:extLst>
            </p:cNvPr>
            <p:cNvSpPr/>
            <p:nvPr/>
          </p:nvSpPr>
          <p:spPr>
            <a:xfrm>
              <a:off x="489125" y="369973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124;p72">
              <a:extLst>
                <a:ext uri="{FF2B5EF4-FFF2-40B4-BE49-F238E27FC236}">
                  <a16:creationId xmlns="" xmlns:a16="http://schemas.microsoft.com/office/drawing/2014/main" id="{96E899F4-8BC3-4C90-A4C1-338E5CA675EB}"/>
                </a:ext>
              </a:extLst>
            </p:cNvPr>
            <p:cNvSpPr/>
            <p:nvPr/>
          </p:nvSpPr>
          <p:spPr>
            <a:xfrm>
              <a:off x="915275" y="4428313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125;p72">
              <a:extLst>
                <a:ext uri="{FF2B5EF4-FFF2-40B4-BE49-F238E27FC236}">
                  <a16:creationId xmlns="" xmlns:a16="http://schemas.microsoft.com/office/drawing/2014/main" id="{39959F37-2E6D-431D-8D84-DE82AF913F54}"/>
                </a:ext>
              </a:extLst>
            </p:cNvPr>
            <p:cNvSpPr/>
            <p:nvPr/>
          </p:nvSpPr>
          <p:spPr>
            <a:xfrm>
              <a:off x="1331700" y="3698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60" name="Oval 59">
            <a:extLst>
              <a:ext uri="{FF2B5EF4-FFF2-40B4-BE49-F238E27FC236}">
                <a16:creationId xmlns="" xmlns:a16="http://schemas.microsoft.com/office/drawing/2014/main" id="{61D3B876-9B1E-4029-B9F4-445917508625}"/>
              </a:ext>
            </a:extLst>
          </p:cNvPr>
          <p:cNvSpPr/>
          <p:nvPr/>
        </p:nvSpPr>
        <p:spPr>
          <a:xfrm>
            <a:off x="5203092" y="2666179"/>
            <a:ext cx="1672421" cy="1573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i="1" dirty="0" err="1">
                <a:solidFill>
                  <a:schemeClr val="tx1"/>
                </a:solidFill>
                <a:latin typeface="Times New Roman" pitchFamily="18" charset="0"/>
              </a:rPr>
              <a:t>Tự</a:t>
            </a:r>
            <a:r>
              <a:rPr lang="en-US" sz="2400" b="1" i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itchFamily="18" charset="0"/>
              </a:rPr>
              <a:t>sự</a:t>
            </a:r>
            <a:r>
              <a:rPr lang="en-US" sz="2400" b="1" i="1" dirty="0">
                <a:solidFill>
                  <a:schemeClr val="tx1"/>
                </a:solidFill>
                <a:latin typeface="Times New Roman" pitchFamily="18" charset="0"/>
              </a:rPr>
              <a:t> + </a:t>
            </a:r>
            <a:r>
              <a:rPr lang="en-US" sz="2400" b="1" i="1" dirty="0" err="1">
                <a:solidFill>
                  <a:schemeClr val="tx1"/>
                </a:solidFill>
                <a:latin typeface="Times New Roman" pitchFamily="18" charset="0"/>
              </a:rPr>
              <a:t>miêu</a:t>
            </a:r>
            <a:r>
              <a:rPr lang="en-US" sz="2400" b="1" i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itchFamily="18" charset="0"/>
              </a:rPr>
              <a:t>tả</a:t>
            </a:r>
            <a:r>
              <a:rPr lang="en-US" sz="2400" b="1" i="1" dirty="0">
                <a:solidFill>
                  <a:schemeClr val="tx1"/>
                </a:solidFill>
                <a:latin typeface="Times New Roman" pitchFamily="18" charset="0"/>
              </a:rPr>
              <a:t> + </a:t>
            </a:r>
            <a:r>
              <a:rPr lang="en-US" sz="2400" b="1" i="1" dirty="0" err="1">
                <a:solidFill>
                  <a:schemeClr val="tx1"/>
                </a:solidFill>
                <a:latin typeface="Times New Roman" pitchFamily="18" charset="0"/>
              </a:rPr>
              <a:t>biểu</a:t>
            </a:r>
            <a:r>
              <a:rPr lang="en-US" sz="2400" b="1" i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itchFamily="18" charset="0"/>
              </a:rPr>
              <a:t>cảm</a:t>
            </a:r>
            <a:r>
              <a:rPr lang="en-US" sz="2400" b="1" i="1" dirty="0">
                <a:solidFill>
                  <a:schemeClr val="tx1"/>
                </a:solidFill>
                <a:latin typeface="Times New Roman" pitchFamily="18" charset="0"/>
              </a:rPr>
              <a:t>.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487126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5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6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44;p45">
            <a:extLst>
              <a:ext uri="{FF2B5EF4-FFF2-40B4-BE49-F238E27FC236}">
                <a16:creationId xmlns="" xmlns:a16="http://schemas.microsoft.com/office/drawing/2014/main" id="{1BAE1236-5CF3-4818-8320-46C37EDF09D1}"/>
              </a:ext>
            </a:extLst>
          </p:cNvPr>
          <p:cNvSpPr/>
          <p:nvPr/>
        </p:nvSpPr>
        <p:spPr>
          <a:xfrm>
            <a:off x="862957" y="555136"/>
            <a:ext cx="7245064" cy="120568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defRPr/>
            </a:pPr>
            <a:r>
              <a:rPr lang="en-US" sz="3200" dirty="0" err="1">
                <a:latin typeface="Times New Roman" pitchFamily="18" charset="0"/>
              </a:rPr>
              <a:t>T</a:t>
            </a:r>
            <a:r>
              <a:rPr lang="en-US" sz="2800" dirty="0" err="1"/>
              <a:t>ừ</a:t>
            </a:r>
            <a:r>
              <a:rPr lang="en-US" sz="1100" dirty="0"/>
              <a:t> </a:t>
            </a:r>
            <a:r>
              <a:rPr lang="en-US" sz="3200" dirty="0" err="1">
                <a:latin typeface="Times New Roman" pitchFamily="18" charset="0"/>
              </a:rPr>
              <a:t>láy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dùng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để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miêu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tả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đám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mây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trong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văn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bản</a:t>
            </a:r>
            <a:r>
              <a:rPr lang="en-US" sz="3200" dirty="0">
                <a:latin typeface="Times New Roman" pitchFamily="18" charset="0"/>
              </a:rPr>
              <a:t> “ </a:t>
            </a:r>
            <a:r>
              <a:rPr lang="en-US" sz="3200" dirty="0" err="1">
                <a:latin typeface="Times New Roman" pitchFamily="18" charset="0"/>
              </a:rPr>
              <a:t>Tôi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đi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học</a:t>
            </a:r>
            <a:r>
              <a:rPr lang="en-US" sz="3200" dirty="0">
                <a:latin typeface="Times New Roman" pitchFamily="18" charset="0"/>
              </a:rPr>
              <a:t>” ?</a:t>
            </a:r>
            <a:r>
              <a:rPr lang="en-US" sz="1100" dirty="0"/>
              <a:t>  </a:t>
            </a:r>
          </a:p>
        </p:txBody>
      </p:sp>
      <p:grpSp>
        <p:nvGrpSpPr>
          <p:cNvPr id="6" name="Google Shape;1249;p45">
            <a:extLst>
              <a:ext uri="{FF2B5EF4-FFF2-40B4-BE49-F238E27FC236}">
                <a16:creationId xmlns="" xmlns:a16="http://schemas.microsoft.com/office/drawing/2014/main" id="{D75D484E-368A-4E54-A2F0-D3EFF8FD31F9}"/>
              </a:ext>
            </a:extLst>
          </p:cNvPr>
          <p:cNvGrpSpPr/>
          <p:nvPr/>
        </p:nvGrpSpPr>
        <p:grpSpPr>
          <a:xfrm>
            <a:off x="501485" y="555136"/>
            <a:ext cx="896367" cy="966080"/>
            <a:chOff x="2013650" y="1733325"/>
            <a:chExt cx="407750" cy="445875"/>
          </a:xfrm>
        </p:grpSpPr>
        <p:sp>
          <p:nvSpPr>
            <p:cNvPr id="7" name="Google Shape;1250;p45">
              <a:extLst>
                <a:ext uri="{FF2B5EF4-FFF2-40B4-BE49-F238E27FC236}">
                  <a16:creationId xmlns="" xmlns:a16="http://schemas.microsoft.com/office/drawing/2014/main" id="{0CE788AF-43A7-40E1-88EF-C8E2EFF50281}"/>
                </a:ext>
              </a:extLst>
            </p:cNvPr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51;p45">
              <a:extLst>
                <a:ext uri="{FF2B5EF4-FFF2-40B4-BE49-F238E27FC236}">
                  <a16:creationId xmlns="" xmlns:a16="http://schemas.microsoft.com/office/drawing/2014/main" id="{491C2068-0B88-4E41-80D8-AADE38F9F1F5}"/>
                </a:ext>
              </a:extLst>
            </p:cNvPr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252;p45">
              <a:extLst>
                <a:ext uri="{FF2B5EF4-FFF2-40B4-BE49-F238E27FC236}">
                  <a16:creationId xmlns="" xmlns:a16="http://schemas.microsoft.com/office/drawing/2014/main" id="{86C347EB-B19C-43DF-BA95-CD3AC0D35BC1}"/>
                </a:ext>
              </a:extLst>
            </p:cNvPr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53;p45">
              <a:extLst>
                <a:ext uri="{FF2B5EF4-FFF2-40B4-BE49-F238E27FC236}">
                  <a16:creationId xmlns="" xmlns:a16="http://schemas.microsoft.com/office/drawing/2014/main" id="{AB55B0B4-EDEC-4553-894F-DE721A034247}"/>
                </a:ext>
              </a:extLst>
            </p:cNvPr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54;p45">
              <a:extLst>
                <a:ext uri="{FF2B5EF4-FFF2-40B4-BE49-F238E27FC236}">
                  <a16:creationId xmlns="" xmlns:a16="http://schemas.microsoft.com/office/drawing/2014/main" id="{BD7E0AC5-C2F5-4470-9620-D52E7467BCC6}"/>
                </a:ext>
              </a:extLst>
            </p:cNvPr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55;p45">
              <a:extLst>
                <a:ext uri="{FF2B5EF4-FFF2-40B4-BE49-F238E27FC236}">
                  <a16:creationId xmlns="" xmlns:a16="http://schemas.microsoft.com/office/drawing/2014/main" id="{B1E28284-5190-4629-878D-019C83328181}"/>
                </a:ext>
              </a:extLst>
            </p:cNvPr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56;p45">
              <a:extLst>
                <a:ext uri="{FF2B5EF4-FFF2-40B4-BE49-F238E27FC236}">
                  <a16:creationId xmlns="" xmlns:a16="http://schemas.microsoft.com/office/drawing/2014/main" id="{954CB468-E849-474A-A3BC-A47827A58FB8}"/>
                </a:ext>
              </a:extLst>
            </p:cNvPr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57;p45">
              <a:extLst>
                <a:ext uri="{FF2B5EF4-FFF2-40B4-BE49-F238E27FC236}">
                  <a16:creationId xmlns="" xmlns:a16="http://schemas.microsoft.com/office/drawing/2014/main" id="{A354012B-005E-4B17-8400-01697FA9359D}"/>
                </a:ext>
              </a:extLst>
            </p:cNvPr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58;p45">
              <a:extLst>
                <a:ext uri="{FF2B5EF4-FFF2-40B4-BE49-F238E27FC236}">
                  <a16:creationId xmlns="" xmlns:a16="http://schemas.microsoft.com/office/drawing/2014/main" id="{4CA9996B-96AC-4623-9F84-87869524B8B9}"/>
                </a:ext>
              </a:extLst>
            </p:cNvPr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59;p45">
              <a:extLst>
                <a:ext uri="{FF2B5EF4-FFF2-40B4-BE49-F238E27FC236}">
                  <a16:creationId xmlns="" xmlns:a16="http://schemas.microsoft.com/office/drawing/2014/main" id="{3A1ECE41-B8A2-4E76-84B3-893DB4C862B8}"/>
                </a:ext>
              </a:extLst>
            </p:cNvPr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60;p45">
              <a:extLst>
                <a:ext uri="{FF2B5EF4-FFF2-40B4-BE49-F238E27FC236}">
                  <a16:creationId xmlns="" xmlns:a16="http://schemas.microsoft.com/office/drawing/2014/main" id="{7391ED47-A18B-4D9D-9C0D-054FA46F7EDD}"/>
                </a:ext>
              </a:extLst>
            </p:cNvPr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61;p45">
              <a:extLst>
                <a:ext uri="{FF2B5EF4-FFF2-40B4-BE49-F238E27FC236}">
                  <a16:creationId xmlns="" xmlns:a16="http://schemas.microsoft.com/office/drawing/2014/main" id="{3968C7F7-A760-4DDE-81CD-EFD025A421E1}"/>
                </a:ext>
              </a:extLst>
            </p:cNvPr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62;p45">
              <a:extLst>
                <a:ext uri="{FF2B5EF4-FFF2-40B4-BE49-F238E27FC236}">
                  <a16:creationId xmlns="" xmlns:a16="http://schemas.microsoft.com/office/drawing/2014/main" id="{B9B72BF4-8857-4DE3-808A-C2306E13EED4}"/>
                </a:ext>
              </a:extLst>
            </p:cNvPr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63;p45">
              <a:extLst>
                <a:ext uri="{FF2B5EF4-FFF2-40B4-BE49-F238E27FC236}">
                  <a16:creationId xmlns="" xmlns:a16="http://schemas.microsoft.com/office/drawing/2014/main" id="{0925922A-81AC-44B6-ABC2-EEA887FF3E9C}"/>
                </a:ext>
              </a:extLst>
            </p:cNvPr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64;p45">
              <a:extLst>
                <a:ext uri="{FF2B5EF4-FFF2-40B4-BE49-F238E27FC236}">
                  <a16:creationId xmlns="" xmlns:a16="http://schemas.microsoft.com/office/drawing/2014/main" id="{C6A807EF-843B-40EC-863E-5C95C57A3F17}"/>
                </a:ext>
              </a:extLst>
            </p:cNvPr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65;p45">
              <a:extLst>
                <a:ext uri="{FF2B5EF4-FFF2-40B4-BE49-F238E27FC236}">
                  <a16:creationId xmlns="" xmlns:a16="http://schemas.microsoft.com/office/drawing/2014/main" id="{A4B46304-B887-44A7-AD53-CCFAFE008997}"/>
                </a:ext>
              </a:extLst>
            </p:cNvPr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66;p45">
              <a:extLst>
                <a:ext uri="{FF2B5EF4-FFF2-40B4-BE49-F238E27FC236}">
                  <a16:creationId xmlns="" xmlns:a16="http://schemas.microsoft.com/office/drawing/2014/main" id="{1E543AC9-E16D-49D9-ACC1-8CE2876E46EE}"/>
                </a:ext>
              </a:extLst>
            </p:cNvPr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="" xmlns:a16="http://schemas.microsoft.com/office/drawing/2014/main" id="{D9013283-69AE-4CD1-8085-A10A6BF4C73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 GIAN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="" xmlns:a16="http://schemas.microsoft.com/office/drawing/2014/main" id="{E22A9B21-AFDC-41D8-9CC8-58BAE3AFD7FA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="" xmlns:a16="http://schemas.microsoft.com/office/drawing/2014/main" id="{E39E3800-2FE0-48DC-86EB-C323511F018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="" xmlns:a16="http://schemas.microsoft.com/office/drawing/2014/main" id="{9A617AFB-8E6D-4A87-B761-B54F64871DAF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="" xmlns:a16="http://schemas.microsoft.com/office/drawing/2014/main" id="{7122FDB4-F9D4-4565-B433-84FCF15E7F38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="" xmlns:a16="http://schemas.microsoft.com/office/drawing/2014/main" id="{DC3C6826-6ECB-416B-939A-965A881F408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="" xmlns:a16="http://schemas.microsoft.com/office/drawing/2014/main" id="{D571481D-89B8-46B6-A764-C4D3A3FE131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="" xmlns:a16="http://schemas.microsoft.com/office/drawing/2014/main" id="{C610D869-2623-43F2-A5D9-4EDEAB27EE1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="" xmlns:a16="http://schemas.microsoft.com/office/drawing/2014/main" id="{1DD92E91-3422-4BD2-B765-973CAA6646C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="" xmlns:a16="http://schemas.microsoft.com/office/drawing/2014/main" id="{82479452-747A-4069-ABE6-799F3E856E2C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="" xmlns:a16="http://schemas.microsoft.com/office/drawing/2014/main" id="{A073D7B7-68A7-4265-AF71-6097EBF608C7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="" xmlns:a16="http://schemas.microsoft.com/office/drawing/2014/main" id="{880708DE-9A62-4C7F-99C9-B5BDE54F7BD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="" xmlns:a16="http://schemas.microsoft.com/office/drawing/2014/main" id="{82DACFBE-71F3-45C3-B42F-30862734AB8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 GIỜ</a:t>
            </a:r>
          </a:p>
        </p:txBody>
      </p:sp>
      <p:grpSp>
        <p:nvGrpSpPr>
          <p:cNvPr id="52" name="Google Shape;2118;p72">
            <a:extLst>
              <a:ext uri="{FF2B5EF4-FFF2-40B4-BE49-F238E27FC236}">
                <a16:creationId xmlns="" xmlns:a16="http://schemas.microsoft.com/office/drawing/2014/main" id="{3022677C-6777-40DA-86B5-7E6E3CCACD47}"/>
              </a:ext>
            </a:extLst>
          </p:cNvPr>
          <p:cNvGrpSpPr/>
          <p:nvPr/>
        </p:nvGrpSpPr>
        <p:grpSpPr>
          <a:xfrm>
            <a:off x="4648552" y="2159875"/>
            <a:ext cx="2814146" cy="2672255"/>
            <a:chOff x="-354000" y="2968288"/>
            <a:chExt cx="2469850" cy="2353575"/>
          </a:xfrm>
        </p:grpSpPr>
        <p:sp>
          <p:nvSpPr>
            <p:cNvPr id="53" name="Google Shape;2119;p72">
              <a:extLst>
                <a:ext uri="{FF2B5EF4-FFF2-40B4-BE49-F238E27FC236}">
                  <a16:creationId xmlns="" xmlns:a16="http://schemas.microsoft.com/office/drawing/2014/main" id="{C76D8B98-4A16-4DD5-8ADE-4C621AB547F3}"/>
                </a:ext>
              </a:extLst>
            </p:cNvPr>
            <p:cNvSpPr/>
            <p:nvPr/>
          </p:nvSpPr>
          <p:spPr>
            <a:xfrm>
              <a:off x="53250" y="2970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120;p72">
              <a:extLst>
                <a:ext uri="{FF2B5EF4-FFF2-40B4-BE49-F238E27FC236}">
                  <a16:creationId xmlns="" xmlns:a16="http://schemas.microsoft.com/office/drawing/2014/main" id="{549926CA-A915-4D18-AA39-0322FC25A931}"/>
                </a:ext>
              </a:extLst>
            </p:cNvPr>
            <p:cNvSpPr/>
            <p:nvPr/>
          </p:nvSpPr>
          <p:spPr>
            <a:xfrm>
              <a:off x="896375" y="296828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121;p72">
              <a:extLst>
                <a:ext uri="{FF2B5EF4-FFF2-40B4-BE49-F238E27FC236}">
                  <a16:creationId xmlns="" xmlns:a16="http://schemas.microsoft.com/office/drawing/2014/main" id="{0A8A452A-3260-4E8F-9E50-0178283476AF}"/>
                </a:ext>
              </a:extLst>
            </p:cNvPr>
            <p:cNvSpPr/>
            <p:nvPr/>
          </p:nvSpPr>
          <p:spPr>
            <a:xfrm>
              <a:off x="-354000" y="3701463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122;p72">
              <a:extLst>
                <a:ext uri="{FF2B5EF4-FFF2-40B4-BE49-F238E27FC236}">
                  <a16:creationId xmlns="" xmlns:a16="http://schemas.microsoft.com/office/drawing/2014/main" id="{C209C06C-2E8A-4D21-9AAE-371E67D06C22}"/>
                </a:ext>
              </a:extLst>
            </p:cNvPr>
            <p:cNvSpPr/>
            <p:nvPr/>
          </p:nvSpPr>
          <p:spPr>
            <a:xfrm>
              <a:off x="72725" y="4430038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123;p72">
              <a:extLst>
                <a:ext uri="{FF2B5EF4-FFF2-40B4-BE49-F238E27FC236}">
                  <a16:creationId xmlns="" xmlns:a16="http://schemas.microsoft.com/office/drawing/2014/main" id="{FC818703-4775-42D0-A9A0-EB844A54DEA7}"/>
                </a:ext>
              </a:extLst>
            </p:cNvPr>
            <p:cNvSpPr/>
            <p:nvPr/>
          </p:nvSpPr>
          <p:spPr>
            <a:xfrm>
              <a:off x="489125" y="369973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124;p72">
              <a:extLst>
                <a:ext uri="{FF2B5EF4-FFF2-40B4-BE49-F238E27FC236}">
                  <a16:creationId xmlns="" xmlns:a16="http://schemas.microsoft.com/office/drawing/2014/main" id="{96E899F4-8BC3-4C90-A4C1-338E5CA675EB}"/>
                </a:ext>
              </a:extLst>
            </p:cNvPr>
            <p:cNvSpPr/>
            <p:nvPr/>
          </p:nvSpPr>
          <p:spPr>
            <a:xfrm>
              <a:off x="915275" y="4428313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125;p72">
              <a:extLst>
                <a:ext uri="{FF2B5EF4-FFF2-40B4-BE49-F238E27FC236}">
                  <a16:creationId xmlns="" xmlns:a16="http://schemas.microsoft.com/office/drawing/2014/main" id="{39959F37-2E6D-431D-8D84-DE82AF913F54}"/>
                </a:ext>
              </a:extLst>
            </p:cNvPr>
            <p:cNvSpPr/>
            <p:nvPr/>
          </p:nvSpPr>
          <p:spPr>
            <a:xfrm>
              <a:off x="1331700" y="3698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60" name="Oval 59">
            <a:extLst>
              <a:ext uri="{FF2B5EF4-FFF2-40B4-BE49-F238E27FC236}">
                <a16:creationId xmlns="" xmlns:a16="http://schemas.microsoft.com/office/drawing/2014/main" id="{61D3B876-9B1E-4029-B9F4-445917508625}"/>
              </a:ext>
            </a:extLst>
          </p:cNvPr>
          <p:cNvSpPr/>
          <p:nvPr/>
        </p:nvSpPr>
        <p:spPr>
          <a:xfrm>
            <a:off x="5203092" y="2666179"/>
            <a:ext cx="1672421" cy="1573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200" b="1" i="1" dirty="0" err="1">
                <a:solidFill>
                  <a:schemeClr val="tx1"/>
                </a:solidFill>
                <a:latin typeface="Times New Roman" pitchFamily="18" charset="0"/>
              </a:rPr>
              <a:t>Bàng</a:t>
            </a:r>
            <a:r>
              <a:rPr lang="en-US" sz="3200" b="1" i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itchFamily="18" charset="0"/>
              </a:rPr>
              <a:t>bạc</a:t>
            </a:r>
            <a:endParaRPr lang="en-US" sz="3200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7313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5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6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44;p45">
            <a:extLst>
              <a:ext uri="{FF2B5EF4-FFF2-40B4-BE49-F238E27FC236}">
                <a16:creationId xmlns="" xmlns:a16="http://schemas.microsoft.com/office/drawing/2014/main" id="{1BAE1236-5CF3-4818-8320-46C37EDF09D1}"/>
              </a:ext>
            </a:extLst>
          </p:cNvPr>
          <p:cNvSpPr/>
          <p:nvPr/>
        </p:nvSpPr>
        <p:spPr>
          <a:xfrm>
            <a:off x="862957" y="555136"/>
            <a:ext cx="7245064" cy="120568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defRPr/>
            </a:pPr>
            <a:r>
              <a:rPr lang="en-US" sz="3200" dirty="0" err="1">
                <a:latin typeface="Times New Roman" pitchFamily="18" charset="0"/>
              </a:rPr>
              <a:t>Đoạn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trích”Tức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vỡ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bờ</a:t>
            </a:r>
            <a:r>
              <a:rPr lang="en-US" sz="3200" dirty="0">
                <a:latin typeface="Times New Roman" pitchFamily="18" charset="0"/>
              </a:rPr>
              <a:t>” </a:t>
            </a:r>
            <a:r>
              <a:rPr lang="en-US" sz="3200" dirty="0" err="1">
                <a:latin typeface="Times New Roman" pitchFamily="18" charset="0"/>
              </a:rPr>
              <a:t>cho</a:t>
            </a:r>
            <a:r>
              <a:rPr lang="en-US" sz="3200" dirty="0">
                <a:latin typeface="Times New Roman" pitchFamily="18" charset="0"/>
              </a:rPr>
              <a:t> ta </a:t>
            </a:r>
            <a:r>
              <a:rPr lang="en-US" sz="3200" dirty="0" err="1">
                <a:latin typeface="Times New Roman" pitchFamily="18" charset="0"/>
              </a:rPr>
              <a:t>thấy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vẻ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đẹp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tâm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hồn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</a:rPr>
              <a:t>... </a:t>
            </a:r>
          </a:p>
        </p:txBody>
      </p:sp>
      <p:grpSp>
        <p:nvGrpSpPr>
          <p:cNvPr id="6" name="Google Shape;1249;p45">
            <a:extLst>
              <a:ext uri="{FF2B5EF4-FFF2-40B4-BE49-F238E27FC236}">
                <a16:creationId xmlns="" xmlns:a16="http://schemas.microsoft.com/office/drawing/2014/main" id="{D75D484E-368A-4E54-A2F0-D3EFF8FD31F9}"/>
              </a:ext>
            </a:extLst>
          </p:cNvPr>
          <p:cNvGrpSpPr/>
          <p:nvPr/>
        </p:nvGrpSpPr>
        <p:grpSpPr>
          <a:xfrm>
            <a:off x="501485" y="555136"/>
            <a:ext cx="896367" cy="966080"/>
            <a:chOff x="2013650" y="1733325"/>
            <a:chExt cx="407750" cy="445875"/>
          </a:xfrm>
        </p:grpSpPr>
        <p:sp>
          <p:nvSpPr>
            <p:cNvPr id="7" name="Google Shape;1250;p45">
              <a:extLst>
                <a:ext uri="{FF2B5EF4-FFF2-40B4-BE49-F238E27FC236}">
                  <a16:creationId xmlns="" xmlns:a16="http://schemas.microsoft.com/office/drawing/2014/main" id="{0CE788AF-43A7-40E1-88EF-C8E2EFF50281}"/>
                </a:ext>
              </a:extLst>
            </p:cNvPr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51;p45">
              <a:extLst>
                <a:ext uri="{FF2B5EF4-FFF2-40B4-BE49-F238E27FC236}">
                  <a16:creationId xmlns="" xmlns:a16="http://schemas.microsoft.com/office/drawing/2014/main" id="{491C2068-0B88-4E41-80D8-AADE38F9F1F5}"/>
                </a:ext>
              </a:extLst>
            </p:cNvPr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252;p45">
              <a:extLst>
                <a:ext uri="{FF2B5EF4-FFF2-40B4-BE49-F238E27FC236}">
                  <a16:creationId xmlns="" xmlns:a16="http://schemas.microsoft.com/office/drawing/2014/main" id="{86C347EB-B19C-43DF-BA95-CD3AC0D35BC1}"/>
                </a:ext>
              </a:extLst>
            </p:cNvPr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53;p45">
              <a:extLst>
                <a:ext uri="{FF2B5EF4-FFF2-40B4-BE49-F238E27FC236}">
                  <a16:creationId xmlns="" xmlns:a16="http://schemas.microsoft.com/office/drawing/2014/main" id="{AB55B0B4-EDEC-4553-894F-DE721A034247}"/>
                </a:ext>
              </a:extLst>
            </p:cNvPr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54;p45">
              <a:extLst>
                <a:ext uri="{FF2B5EF4-FFF2-40B4-BE49-F238E27FC236}">
                  <a16:creationId xmlns="" xmlns:a16="http://schemas.microsoft.com/office/drawing/2014/main" id="{BD7E0AC5-C2F5-4470-9620-D52E7467BCC6}"/>
                </a:ext>
              </a:extLst>
            </p:cNvPr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55;p45">
              <a:extLst>
                <a:ext uri="{FF2B5EF4-FFF2-40B4-BE49-F238E27FC236}">
                  <a16:creationId xmlns="" xmlns:a16="http://schemas.microsoft.com/office/drawing/2014/main" id="{B1E28284-5190-4629-878D-019C83328181}"/>
                </a:ext>
              </a:extLst>
            </p:cNvPr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56;p45">
              <a:extLst>
                <a:ext uri="{FF2B5EF4-FFF2-40B4-BE49-F238E27FC236}">
                  <a16:creationId xmlns="" xmlns:a16="http://schemas.microsoft.com/office/drawing/2014/main" id="{954CB468-E849-474A-A3BC-A47827A58FB8}"/>
                </a:ext>
              </a:extLst>
            </p:cNvPr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57;p45">
              <a:extLst>
                <a:ext uri="{FF2B5EF4-FFF2-40B4-BE49-F238E27FC236}">
                  <a16:creationId xmlns="" xmlns:a16="http://schemas.microsoft.com/office/drawing/2014/main" id="{A354012B-005E-4B17-8400-01697FA9359D}"/>
                </a:ext>
              </a:extLst>
            </p:cNvPr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58;p45">
              <a:extLst>
                <a:ext uri="{FF2B5EF4-FFF2-40B4-BE49-F238E27FC236}">
                  <a16:creationId xmlns="" xmlns:a16="http://schemas.microsoft.com/office/drawing/2014/main" id="{4CA9996B-96AC-4623-9F84-87869524B8B9}"/>
                </a:ext>
              </a:extLst>
            </p:cNvPr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59;p45">
              <a:extLst>
                <a:ext uri="{FF2B5EF4-FFF2-40B4-BE49-F238E27FC236}">
                  <a16:creationId xmlns="" xmlns:a16="http://schemas.microsoft.com/office/drawing/2014/main" id="{3A1ECE41-B8A2-4E76-84B3-893DB4C862B8}"/>
                </a:ext>
              </a:extLst>
            </p:cNvPr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60;p45">
              <a:extLst>
                <a:ext uri="{FF2B5EF4-FFF2-40B4-BE49-F238E27FC236}">
                  <a16:creationId xmlns="" xmlns:a16="http://schemas.microsoft.com/office/drawing/2014/main" id="{7391ED47-A18B-4D9D-9C0D-054FA46F7EDD}"/>
                </a:ext>
              </a:extLst>
            </p:cNvPr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61;p45">
              <a:extLst>
                <a:ext uri="{FF2B5EF4-FFF2-40B4-BE49-F238E27FC236}">
                  <a16:creationId xmlns="" xmlns:a16="http://schemas.microsoft.com/office/drawing/2014/main" id="{3968C7F7-A760-4DDE-81CD-EFD025A421E1}"/>
                </a:ext>
              </a:extLst>
            </p:cNvPr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62;p45">
              <a:extLst>
                <a:ext uri="{FF2B5EF4-FFF2-40B4-BE49-F238E27FC236}">
                  <a16:creationId xmlns="" xmlns:a16="http://schemas.microsoft.com/office/drawing/2014/main" id="{B9B72BF4-8857-4DE3-808A-C2306E13EED4}"/>
                </a:ext>
              </a:extLst>
            </p:cNvPr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63;p45">
              <a:extLst>
                <a:ext uri="{FF2B5EF4-FFF2-40B4-BE49-F238E27FC236}">
                  <a16:creationId xmlns="" xmlns:a16="http://schemas.microsoft.com/office/drawing/2014/main" id="{0925922A-81AC-44B6-ABC2-EEA887FF3E9C}"/>
                </a:ext>
              </a:extLst>
            </p:cNvPr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64;p45">
              <a:extLst>
                <a:ext uri="{FF2B5EF4-FFF2-40B4-BE49-F238E27FC236}">
                  <a16:creationId xmlns="" xmlns:a16="http://schemas.microsoft.com/office/drawing/2014/main" id="{C6A807EF-843B-40EC-863E-5C95C57A3F17}"/>
                </a:ext>
              </a:extLst>
            </p:cNvPr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65;p45">
              <a:extLst>
                <a:ext uri="{FF2B5EF4-FFF2-40B4-BE49-F238E27FC236}">
                  <a16:creationId xmlns="" xmlns:a16="http://schemas.microsoft.com/office/drawing/2014/main" id="{A4B46304-B887-44A7-AD53-CCFAFE008997}"/>
                </a:ext>
              </a:extLst>
            </p:cNvPr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66;p45">
              <a:extLst>
                <a:ext uri="{FF2B5EF4-FFF2-40B4-BE49-F238E27FC236}">
                  <a16:creationId xmlns="" xmlns:a16="http://schemas.microsoft.com/office/drawing/2014/main" id="{1E543AC9-E16D-49D9-ACC1-8CE2876E46EE}"/>
                </a:ext>
              </a:extLst>
            </p:cNvPr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="" xmlns:a16="http://schemas.microsoft.com/office/drawing/2014/main" id="{D9013283-69AE-4CD1-8085-A10A6BF4C73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 GIAN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="" xmlns:a16="http://schemas.microsoft.com/office/drawing/2014/main" id="{E22A9B21-AFDC-41D8-9CC8-58BAE3AFD7FA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="" xmlns:a16="http://schemas.microsoft.com/office/drawing/2014/main" id="{E39E3800-2FE0-48DC-86EB-C323511F018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="" xmlns:a16="http://schemas.microsoft.com/office/drawing/2014/main" id="{9A617AFB-8E6D-4A87-B761-B54F64871DAF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="" xmlns:a16="http://schemas.microsoft.com/office/drawing/2014/main" id="{7122FDB4-F9D4-4565-B433-84FCF15E7F38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="" xmlns:a16="http://schemas.microsoft.com/office/drawing/2014/main" id="{DC3C6826-6ECB-416B-939A-965A881F408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="" xmlns:a16="http://schemas.microsoft.com/office/drawing/2014/main" id="{D571481D-89B8-46B6-A764-C4D3A3FE131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="" xmlns:a16="http://schemas.microsoft.com/office/drawing/2014/main" id="{C610D869-2623-43F2-A5D9-4EDEAB27EE1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="" xmlns:a16="http://schemas.microsoft.com/office/drawing/2014/main" id="{1DD92E91-3422-4BD2-B765-973CAA6646C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="" xmlns:a16="http://schemas.microsoft.com/office/drawing/2014/main" id="{82479452-747A-4069-ABE6-799F3E856E2C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="" xmlns:a16="http://schemas.microsoft.com/office/drawing/2014/main" id="{A073D7B7-68A7-4265-AF71-6097EBF608C7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="" xmlns:a16="http://schemas.microsoft.com/office/drawing/2014/main" id="{880708DE-9A62-4C7F-99C9-B5BDE54F7BD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="" xmlns:a16="http://schemas.microsoft.com/office/drawing/2014/main" id="{82DACFBE-71F3-45C3-B42F-30862734AB8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 GIỜ</a:t>
            </a:r>
          </a:p>
        </p:txBody>
      </p:sp>
      <p:grpSp>
        <p:nvGrpSpPr>
          <p:cNvPr id="52" name="Google Shape;2118;p72">
            <a:extLst>
              <a:ext uri="{FF2B5EF4-FFF2-40B4-BE49-F238E27FC236}">
                <a16:creationId xmlns="" xmlns:a16="http://schemas.microsoft.com/office/drawing/2014/main" id="{3022677C-6777-40DA-86B5-7E6E3CCACD47}"/>
              </a:ext>
            </a:extLst>
          </p:cNvPr>
          <p:cNvGrpSpPr/>
          <p:nvPr/>
        </p:nvGrpSpPr>
        <p:grpSpPr>
          <a:xfrm>
            <a:off x="4648551" y="2159875"/>
            <a:ext cx="2989841" cy="2735318"/>
            <a:chOff x="-354000" y="2968288"/>
            <a:chExt cx="2469850" cy="2353575"/>
          </a:xfrm>
        </p:grpSpPr>
        <p:sp>
          <p:nvSpPr>
            <p:cNvPr id="53" name="Google Shape;2119;p72">
              <a:extLst>
                <a:ext uri="{FF2B5EF4-FFF2-40B4-BE49-F238E27FC236}">
                  <a16:creationId xmlns="" xmlns:a16="http://schemas.microsoft.com/office/drawing/2014/main" id="{C76D8B98-4A16-4DD5-8ADE-4C621AB547F3}"/>
                </a:ext>
              </a:extLst>
            </p:cNvPr>
            <p:cNvSpPr/>
            <p:nvPr/>
          </p:nvSpPr>
          <p:spPr>
            <a:xfrm>
              <a:off x="53250" y="2970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120;p72">
              <a:extLst>
                <a:ext uri="{FF2B5EF4-FFF2-40B4-BE49-F238E27FC236}">
                  <a16:creationId xmlns="" xmlns:a16="http://schemas.microsoft.com/office/drawing/2014/main" id="{549926CA-A915-4D18-AA39-0322FC25A931}"/>
                </a:ext>
              </a:extLst>
            </p:cNvPr>
            <p:cNvSpPr/>
            <p:nvPr/>
          </p:nvSpPr>
          <p:spPr>
            <a:xfrm>
              <a:off x="896375" y="296828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121;p72">
              <a:extLst>
                <a:ext uri="{FF2B5EF4-FFF2-40B4-BE49-F238E27FC236}">
                  <a16:creationId xmlns="" xmlns:a16="http://schemas.microsoft.com/office/drawing/2014/main" id="{0A8A452A-3260-4E8F-9E50-0178283476AF}"/>
                </a:ext>
              </a:extLst>
            </p:cNvPr>
            <p:cNvSpPr/>
            <p:nvPr/>
          </p:nvSpPr>
          <p:spPr>
            <a:xfrm>
              <a:off x="-354000" y="3701463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122;p72">
              <a:extLst>
                <a:ext uri="{FF2B5EF4-FFF2-40B4-BE49-F238E27FC236}">
                  <a16:creationId xmlns="" xmlns:a16="http://schemas.microsoft.com/office/drawing/2014/main" id="{C209C06C-2E8A-4D21-9AAE-371E67D06C22}"/>
                </a:ext>
              </a:extLst>
            </p:cNvPr>
            <p:cNvSpPr/>
            <p:nvPr/>
          </p:nvSpPr>
          <p:spPr>
            <a:xfrm>
              <a:off x="72725" y="4430038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123;p72">
              <a:extLst>
                <a:ext uri="{FF2B5EF4-FFF2-40B4-BE49-F238E27FC236}">
                  <a16:creationId xmlns="" xmlns:a16="http://schemas.microsoft.com/office/drawing/2014/main" id="{FC818703-4775-42D0-A9A0-EB844A54DEA7}"/>
                </a:ext>
              </a:extLst>
            </p:cNvPr>
            <p:cNvSpPr/>
            <p:nvPr/>
          </p:nvSpPr>
          <p:spPr>
            <a:xfrm>
              <a:off x="489125" y="369973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124;p72">
              <a:extLst>
                <a:ext uri="{FF2B5EF4-FFF2-40B4-BE49-F238E27FC236}">
                  <a16:creationId xmlns="" xmlns:a16="http://schemas.microsoft.com/office/drawing/2014/main" id="{96E899F4-8BC3-4C90-A4C1-338E5CA675EB}"/>
                </a:ext>
              </a:extLst>
            </p:cNvPr>
            <p:cNvSpPr/>
            <p:nvPr/>
          </p:nvSpPr>
          <p:spPr>
            <a:xfrm>
              <a:off x="915275" y="4428313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125;p72">
              <a:extLst>
                <a:ext uri="{FF2B5EF4-FFF2-40B4-BE49-F238E27FC236}">
                  <a16:creationId xmlns="" xmlns:a16="http://schemas.microsoft.com/office/drawing/2014/main" id="{39959F37-2E6D-431D-8D84-DE82AF913F54}"/>
                </a:ext>
              </a:extLst>
            </p:cNvPr>
            <p:cNvSpPr/>
            <p:nvPr/>
          </p:nvSpPr>
          <p:spPr>
            <a:xfrm>
              <a:off x="1331700" y="3698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60" name="Oval 59">
            <a:extLst>
              <a:ext uri="{FF2B5EF4-FFF2-40B4-BE49-F238E27FC236}">
                <a16:creationId xmlns="" xmlns:a16="http://schemas.microsoft.com/office/drawing/2014/main" id="{61D3B876-9B1E-4029-B9F4-445917508625}"/>
              </a:ext>
            </a:extLst>
          </p:cNvPr>
          <p:cNvSpPr/>
          <p:nvPr/>
        </p:nvSpPr>
        <p:spPr>
          <a:xfrm>
            <a:off x="5203092" y="2666179"/>
            <a:ext cx="1776835" cy="161088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i="1" dirty="0" err="1">
                <a:solidFill>
                  <a:schemeClr val="tx1"/>
                </a:solidFill>
                <a:latin typeface="Times New Roman" pitchFamily="18" charset="0"/>
              </a:rPr>
              <a:t>Người</a:t>
            </a:r>
            <a:r>
              <a:rPr lang="en-US" sz="2400" b="1" i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itchFamily="18" charset="0"/>
              </a:rPr>
              <a:t>phụ</a:t>
            </a:r>
            <a:r>
              <a:rPr lang="en-US" sz="2400" b="1" i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itchFamily="18" charset="0"/>
              </a:rPr>
              <a:t>nữ</a:t>
            </a:r>
            <a:r>
              <a:rPr lang="en-US" sz="2400" b="1" i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itchFamily="18" charset="0"/>
              </a:rPr>
              <a:t>nông</a:t>
            </a:r>
            <a:r>
              <a:rPr lang="en-US" sz="2400" b="1" i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Times New Roman" pitchFamily="18" charset="0"/>
              </a:rPr>
              <a:t>dân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4263699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5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6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44;p45">
            <a:extLst>
              <a:ext uri="{FF2B5EF4-FFF2-40B4-BE49-F238E27FC236}">
                <a16:creationId xmlns="" xmlns:a16="http://schemas.microsoft.com/office/drawing/2014/main" id="{1BAE1236-5CF3-4818-8320-46C37EDF09D1}"/>
              </a:ext>
            </a:extLst>
          </p:cNvPr>
          <p:cNvSpPr/>
          <p:nvPr/>
        </p:nvSpPr>
        <p:spPr>
          <a:xfrm>
            <a:off x="501485" y="555136"/>
            <a:ext cx="8524274" cy="120568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defRPr/>
            </a:pP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Đoạn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trích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“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Trong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lòng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mẹ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”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nằm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trong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chương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...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của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tác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phẩm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“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Những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ngày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thơ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ấu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”?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</p:txBody>
      </p:sp>
      <p:grpSp>
        <p:nvGrpSpPr>
          <p:cNvPr id="6" name="Google Shape;1249;p45">
            <a:extLst>
              <a:ext uri="{FF2B5EF4-FFF2-40B4-BE49-F238E27FC236}">
                <a16:creationId xmlns="" xmlns:a16="http://schemas.microsoft.com/office/drawing/2014/main" id="{D75D484E-368A-4E54-A2F0-D3EFF8FD31F9}"/>
              </a:ext>
            </a:extLst>
          </p:cNvPr>
          <p:cNvGrpSpPr/>
          <p:nvPr/>
        </p:nvGrpSpPr>
        <p:grpSpPr>
          <a:xfrm>
            <a:off x="280768" y="674940"/>
            <a:ext cx="896367" cy="966080"/>
            <a:chOff x="2013650" y="1733325"/>
            <a:chExt cx="407750" cy="445875"/>
          </a:xfrm>
        </p:grpSpPr>
        <p:sp>
          <p:nvSpPr>
            <p:cNvPr id="7" name="Google Shape;1250;p45">
              <a:extLst>
                <a:ext uri="{FF2B5EF4-FFF2-40B4-BE49-F238E27FC236}">
                  <a16:creationId xmlns="" xmlns:a16="http://schemas.microsoft.com/office/drawing/2014/main" id="{0CE788AF-43A7-40E1-88EF-C8E2EFF50281}"/>
                </a:ext>
              </a:extLst>
            </p:cNvPr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51;p45">
              <a:extLst>
                <a:ext uri="{FF2B5EF4-FFF2-40B4-BE49-F238E27FC236}">
                  <a16:creationId xmlns="" xmlns:a16="http://schemas.microsoft.com/office/drawing/2014/main" id="{491C2068-0B88-4E41-80D8-AADE38F9F1F5}"/>
                </a:ext>
              </a:extLst>
            </p:cNvPr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252;p45">
              <a:extLst>
                <a:ext uri="{FF2B5EF4-FFF2-40B4-BE49-F238E27FC236}">
                  <a16:creationId xmlns="" xmlns:a16="http://schemas.microsoft.com/office/drawing/2014/main" id="{86C347EB-B19C-43DF-BA95-CD3AC0D35BC1}"/>
                </a:ext>
              </a:extLst>
            </p:cNvPr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53;p45">
              <a:extLst>
                <a:ext uri="{FF2B5EF4-FFF2-40B4-BE49-F238E27FC236}">
                  <a16:creationId xmlns="" xmlns:a16="http://schemas.microsoft.com/office/drawing/2014/main" id="{AB55B0B4-EDEC-4553-894F-DE721A034247}"/>
                </a:ext>
              </a:extLst>
            </p:cNvPr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54;p45">
              <a:extLst>
                <a:ext uri="{FF2B5EF4-FFF2-40B4-BE49-F238E27FC236}">
                  <a16:creationId xmlns="" xmlns:a16="http://schemas.microsoft.com/office/drawing/2014/main" id="{BD7E0AC5-C2F5-4470-9620-D52E7467BCC6}"/>
                </a:ext>
              </a:extLst>
            </p:cNvPr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55;p45">
              <a:extLst>
                <a:ext uri="{FF2B5EF4-FFF2-40B4-BE49-F238E27FC236}">
                  <a16:creationId xmlns="" xmlns:a16="http://schemas.microsoft.com/office/drawing/2014/main" id="{B1E28284-5190-4629-878D-019C83328181}"/>
                </a:ext>
              </a:extLst>
            </p:cNvPr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56;p45">
              <a:extLst>
                <a:ext uri="{FF2B5EF4-FFF2-40B4-BE49-F238E27FC236}">
                  <a16:creationId xmlns="" xmlns:a16="http://schemas.microsoft.com/office/drawing/2014/main" id="{954CB468-E849-474A-A3BC-A47827A58FB8}"/>
                </a:ext>
              </a:extLst>
            </p:cNvPr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57;p45">
              <a:extLst>
                <a:ext uri="{FF2B5EF4-FFF2-40B4-BE49-F238E27FC236}">
                  <a16:creationId xmlns="" xmlns:a16="http://schemas.microsoft.com/office/drawing/2014/main" id="{A354012B-005E-4B17-8400-01697FA9359D}"/>
                </a:ext>
              </a:extLst>
            </p:cNvPr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58;p45">
              <a:extLst>
                <a:ext uri="{FF2B5EF4-FFF2-40B4-BE49-F238E27FC236}">
                  <a16:creationId xmlns="" xmlns:a16="http://schemas.microsoft.com/office/drawing/2014/main" id="{4CA9996B-96AC-4623-9F84-87869524B8B9}"/>
                </a:ext>
              </a:extLst>
            </p:cNvPr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59;p45">
              <a:extLst>
                <a:ext uri="{FF2B5EF4-FFF2-40B4-BE49-F238E27FC236}">
                  <a16:creationId xmlns="" xmlns:a16="http://schemas.microsoft.com/office/drawing/2014/main" id="{3A1ECE41-B8A2-4E76-84B3-893DB4C862B8}"/>
                </a:ext>
              </a:extLst>
            </p:cNvPr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60;p45">
              <a:extLst>
                <a:ext uri="{FF2B5EF4-FFF2-40B4-BE49-F238E27FC236}">
                  <a16:creationId xmlns="" xmlns:a16="http://schemas.microsoft.com/office/drawing/2014/main" id="{7391ED47-A18B-4D9D-9C0D-054FA46F7EDD}"/>
                </a:ext>
              </a:extLst>
            </p:cNvPr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61;p45">
              <a:extLst>
                <a:ext uri="{FF2B5EF4-FFF2-40B4-BE49-F238E27FC236}">
                  <a16:creationId xmlns="" xmlns:a16="http://schemas.microsoft.com/office/drawing/2014/main" id="{3968C7F7-A760-4DDE-81CD-EFD025A421E1}"/>
                </a:ext>
              </a:extLst>
            </p:cNvPr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62;p45">
              <a:extLst>
                <a:ext uri="{FF2B5EF4-FFF2-40B4-BE49-F238E27FC236}">
                  <a16:creationId xmlns="" xmlns:a16="http://schemas.microsoft.com/office/drawing/2014/main" id="{B9B72BF4-8857-4DE3-808A-C2306E13EED4}"/>
                </a:ext>
              </a:extLst>
            </p:cNvPr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63;p45">
              <a:extLst>
                <a:ext uri="{FF2B5EF4-FFF2-40B4-BE49-F238E27FC236}">
                  <a16:creationId xmlns="" xmlns:a16="http://schemas.microsoft.com/office/drawing/2014/main" id="{0925922A-81AC-44B6-ABC2-EEA887FF3E9C}"/>
                </a:ext>
              </a:extLst>
            </p:cNvPr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64;p45">
              <a:extLst>
                <a:ext uri="{FF2B5EF4-FFF2-40B4-BE49-F238E27FC236}">
                  <a16:creationId xmlns="" xmlns:a16="http://schemas.microsoft.com/office/drawing/2014/main" id="{C6A807EF-843B-40EC-863E-5C95C57A3F17}"/>
                </a:ext>
              </a:extLst>
            </p:cNvPr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65;p45">
              <a:extLst>
                <a:ext uri="{FF2B5EF4-FFF2-40B4-BE49-F238E27FC236}">
                  <a16:creationId xmlns="" xmlns:a16="http://schemas.microsoft.com/office/drawing/2014/main" id="{A4B46304-B887-44A7-AD53-CCFAFE008997}"/>
                </a:ext>
              </a:extLst>
            </p:cNvPr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66;p45">
              <a:extLst>
                <a:ext uri="{FF2B5EF4-FFF2-40B4-BE49-F238E27FC236}">
                  <a16:creationId xmlns="" xmlns:a16="http://schemas.microsoft.com/office/drawing/2014/main" id="{1E543AC9-E16D-49D9-ACC1-8CE2876E46EE}"/>
                </a:ext>
              </a:extLst>
            </p:cNvPr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="" xmlns:a16="http://schemas.microsoft.com/office/drawing/2014/main" id="{D9013283-69AE-4CD1-8085-A10A6BF4C73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 GIAN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="" xmlns:a16="http://schemas.microsoft.com/office/drawing/2014/main" id="{E22A9B21-AFDC-41D8-9CC8-58BAE3AFD7FA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="" xmlns:a16="http://schemas.microsoft.com/office/drawing/2014/main" id="{E39E3800-2FE0-48DC-86EB-C323511F018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="" xmlns:a16="http://schemas.microsoft.com/office/drawing/2014/main" id="{9A617AFB-8E6D-4A87-B761-B54F64871DAF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="" xmlns:a16="http://schemas.microsoft.com/office/drawing/2014/main" id="{7122FDB4-F9D4-4565-B433-84FCF15E7F38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="" xmlns:a16="http://schemas.microsoft.com/office/drawing/2014/main" id="{DC3C6826-6ECB-416B-939A-965A881F408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="" xmlns:a16="http://schemas.microsoft.com/office/drawing/2014/main" id="{D571481D-89B8-46B6-A764-C4D3A3FE131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="" xmlns:a16="http://schemas.microsoft.com/office/drawing/2014/main" id="{C610D869-2623-43F2-A5D9-4EDEAB27EE1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="" xmlns:a16="http://schemas.microsoft.com/office/drawing/2014/main" id="{1DD92E91-3422-4BD2-B765-973CAA6646C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="" xmlns:a16="http://schemas.microsoft.com/office/drawing/2014/main" id="{82479452-747A-4069-ABE6-799F3E856E2C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="" xmlns:a16="http://schemas.microsoft.com/office/drawing/2014/main" id="{A073D7B7-68A7-4265-AF71-6097EBF608C7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="" xmlns:a16="http://schemas.microsoft.com/office/drawing/2014/main" id="{880708DE-9A62-4C7F-99C9-B5BDE54F7BD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="" xmlns:a16="http://schemas.microsoft.com/office/drawing/2014/main" id="{82DACFBE-71F3-45C3-B42F-30862734AB8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 GIỜ</a:t>
            </a:r>
          </a:p>
        </p:txBody>
      </p:sp>
      <p:grpSp>
        <p:nvGrpSpPr>
          <p:cNvPr id="52" name="Google Shape;2118;p72">
            <a:extLst>
              <a:ext uri="{FF2B5EF4-FFF2-40B4-BE49-F238E27FC236}">
                <a16:creationId xmlns="" xmlns:a16="http://schemas.microsoft.com/office/drawing/2014/main" id="{3022677C-6777-40DA-86B5-7E6E3CCACD47}"/>
              </a:ext>
            </a:extLst>
          </p:cNvPr>
          <p:cNvGrpSpPr/>
          <p:nvPr/>
        </p:nvGrpSpPr>
        <p:grpSpPr>
          <a:xfrm>
            <a:off x="4648551" y="2159875"/>
            <a:ext cx="2989841" cy="2735318"/>
            <a:chOff x="-354000" y="2968288"/>
            <a:chExt cx="2469850" cy="2353575"/>
          </a:xfrm>
        </p:grpSpPr>
        <p:sp>
          <p:nvSpPr>
            <p:cNvPr id="53" name="Google Shape;2119;p72">
              <a:extLst>
                <a:ext uri="{FF2B5EF4-FFF2-40B4-BE49-F238E27FC236}">
                  <a16:creationId xmlns="" xmlns:a16="http://schemas.microsoft.com/office/drawing/2014/main" id="{C76D8B98-4A16-4DD5-8ADE-4C621AB547F3}"/>
                </a:ext>
              </a:extLst>
            </p:cNvPr>
            <p:cNvSpPr/>
            <p:nvPr/>
          </p:nvSpPr>
          <p:spPr>
            <a:xfrm>
              <a:off x="53250" y="2970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120;p72">
              <a:extLst>
                <a:ext uri="{FF2B5EF4-FFF2-40B4-BE49-F238E27FC236}">
                  <a16:creationId xmlns="" xmlns:a16="http://schemas.microsoft.com/office/drawing/2014/main" id="{549926CA-A915-4D18-AA39-0322FC25A931}"/>
                </a:ext>
              </a:extLst>
            </p:cNvPr>
            <p:cNvSpPr/>
            <p:nvPr/>
          </p:nvSpPr>
          <p:spPr>
            <a:xfrm>
              <a:off x="896375" y="296828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121;p72">
              <a:extLst>
                <a:ext uri="{FF2B5EF4-FFF2-40B4-BE49-F238E27FC236}">
                  <a16:creationId xmlns="" xmlns:a16="http://schemas.microsoft.com/office/drawing/2014/main" id="{0A8A452A-3260-4E8F-9E50-0178283476AF}"/>
                </a:ext>
              </a:extLst>
            </p:cNvPr>
            <p:cNvSpPr/>
            <p:nvPr/>
          </p:nvSpPr>
          <p:spPr>
            <a:xfrm>
              <a:off x="-354000" y="3701463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122;p72">
              <a:extLst>
                <a:ext uri="{FF2B5EF4-FFF2-40B4-BE49-F238E27FC236}">
                  <a16:creationId xmlns="" xmlns:a16="http://schemas.microsoft.com/office/drawing/2014/main" id="{C209C06C-2E8A-4D21-9AAE-371E67D06C22}"/>
                </a:ext>
              </a:extLst>
            </p:cNvPr>
            <p:cNvSpPr/>
            <p:nvPr/>
          </p:nvSpPr>
          <p:spPr>
            <a:xfrm>
              <a:off x="72725" y="4430038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123;p72">
              <a:extLst>
                <a:ext uri="{FF2B5EF4-FFF2-40B4-BE49-F238E27FC236}">
                  <a16:creationId xmlns="" xmlns:a16="http://schemas.microsoft.com/office/drawing/2014/main" id="{FC818703-4775-42D0-A9A0-EB844A54DEA7}"/>
                </a:ext>
              </a:extLst>
            </p:cNvPr>
            <p:cNvSpPr/>
            <p:nvPr/>
          </p:nvSpPr>
          <p:spPr>
            <a:xfrm>
              <a:off x="489125" y="369973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124;p72">
              <a:extLst>
                <a:ext uri="{FF2B5EF4-FFF2-40B4-BE49-F238E27FC236}">
                  <a16:creationId xmlns="" xmlns:a16="http://schemas.microsoft.com/office/drawing/2014/main" id="{96E899F4-8BC3-4C90-A4C1-338E5CA675EB}"/>
                </a:ext>
              </a:extLst>
            </p:cNvPr>
            <p:cNvSpPr/>
            <p:nvPr/>
          </p:nvSpPr>
          <p:spPr>
            <a:xfrm>
              <a:off x="915275" y="4428313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125;p72">
              <a:extLst>
                <a:ext uri="{FF2B5EF4-FFF2-40B4-BE49-F238E27FC236}">
                  <a16:creationId xmlns="" xmlns:a16="http://schemas.microsoft.com/office/drawing/2014/main" id="{39959F37-2E6D-431D-8D84-DE82AF913F54}"/>
                </a:ext>
              </a:extLst>
            </p:cNvPr>
            <p:cNvSpPr/>
            <p:nvPr/>
          </p:nvSpPr>
          <p:spPr>
            <a:xfrm>
              <a:off x="1331700" y="3698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60" name="Oval 59">
            <a:extLst>
              <a:ext uri="{FF2B5EF4-FFF2-40B4-BE49-F238E27FC236}">
                <a16:creationId xmlns="" xmlns:a16="http://schemas.microsoft.com/office/drawing/2014/main" id="{61D3B876-9B1E-4029-B9F4-445917508625}"/>
              </a:ext>
            </a:extLst>
          </p:cNvPr>
          <p:cNvSpPr/>
          <p:nvPr/>
        </p:nvSpPr>
        <p:spPr>
          <a:xfrm>
            <a:off x="5203092" y="2666179"/>
            <a:ext cx="1776835" cy="161088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IV</a:t>
            </a:r>
            <a:endParaRPr lang="en-US" sz="4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2767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5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6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44;p45">
            <a:extLst>
              <a:ext uri="{FF2B5EF4-FFF2-40B4-BE49-F238E27FC236}">
                <a16:creationId xmlns="" xmlns:a16="http://schemas.microsoft.com/office/drawing/2014/main" id="{1BAE1236-5CF3-4818-8320-46C37EDF09D1}"/>
              </a:ext>
            </a:extLst>
          </p:cNvPr>
          <p:cNvSpPr/>
          <p:nvPr/>
        </p:nvSpPr>
        <p:spPr>
          <a:xfrm>
            <a:off x="841949" y="557547"/>
            <a:ext cx="7460101" cy="1262958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Thành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công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nghệ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thuật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nổi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bật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nhất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của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tác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phẩm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“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Tắt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đèn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”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là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xây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dựng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được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nhân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vật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...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trong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hoàn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cảnh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... ? </a:t>
            </a:r>
          </a:p>
          <a:p>
            <a:pPr algn="ctr">
              <a:spcBef>
                <a:spcPct val="50000"/>
              </a:spcBef>
              <a:defRPr/>
            </a:pPr>
            <a:endParaRPr lang="en-US" sz="1000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6" name="Google Shape;1249;p45">
            <a:extLst>
              <a:ext uri="{FF2B5EF4-FFF2-40B4-BE49-F238E27FC236}">
                <a16:creationId xmlns="" xmlns:a16="http://schemas.microsoft.com/office/drawing/2014/main" id="{D75D484E-368A-4E54-A2F0-D3EFF8FD31F9}"/>
              </a:ext>
            </a:extLst>
          </p:cNvPr>
          <p:cNvGrpSpPr/>
          <p:nvPr/>
        </p:nvGrpSpPr>
        <p:grpSpPr>
          <a:xfrm>
            <a:off x="621232" y="677351"/>
            <a:ext cx="896367" cy="966080"/>
            <a:chOff x="2013650" y="1733325"/>
            <a:chExt cx="407750" cy="445875"/>
          </a:xfrm>
        </p:grpSpPr>
        <p:sp>
          <p:nvSpPr>
            <p:cNvPr id="7" name="Google Shape;1250;p45">
              <a:extLst>
                <a:ext uri="{FF2B5EF4-FFF2-40B4-BE49-F238E27FC236}">
                  <a16:creationId xmlns="" xmlns:a16="http://schemas.microsoft.com/office/drawing/2014/main" id="{0CE788AF-43A7-40E1-88EF-C8E2EFF50281}"/>
                </a:ext>
              </a:extLst>
            </p:cNvPr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51;p45">
              <a:extLst>
                <a:ext uri="{FF2B5EF4-FFF2-40B4-BE49-F238E27FC236}">
                  <a16:creationId xmlns="" xmlns:a16="http://schemas.microsoft.com/office/drawing/2014/main" id="{491C2068-0B88-4E41-80D8-AADE38F9F1F5}"/>
                </a:ext>
              </a:extLst>
            </p:cNvPr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252;p45">
              <a:extLst>
                <a:ext uri="{FF2B5EF4-FFF2-40B4-BE49-F238E27FC236}">
                  <a16:creationId xmlns="" xmlns:a16="http://schemas.microsoft.com/office/drawing/2014/main" id="{86C347EB-B19C-43DF-BA95-CD3AC0D35BC1}"/>
                </a:ext>
              </a:extLst>
            </p:cNvPr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53;p45">
              <a:extLst>
                <a:ext uri="{FF2B5EF4-FFF2-40B4-BE49-F238E27FC236}">
                  <a16:creationId xmlns="" xmlns:a16="http://schemas.microsoft.com/office/drawing/2014/main" id="{AB55B0B4-EDEC-4553-894F-DE721A034247}"/>
                </a:ext>
              </a:extLst>
            </p:cNvPr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54;p45">
              <a:extLst>
                <a:ext uri="{FF2B5EF4-FFF2-40B4-BE49-F238E27FC236}">
                  <a16:creationId xmlns="" xmlns:a16="http://schemas.microsoft.com/office/drawing/2014/main" id="{BD7E0AC5-C2F5-4470-9620-D52E7467BCC6}"/>
                </a:ext>
              </a:extLst>
            </p:cNvPr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55;p45">
              <a:extLst>
                <a:ext uri="{FF2B5EF4-FFF2-40B4-BE49-F238E27FC236}">
                  <a16:creationId xmlns="" xmlns:a16="http://schemas.microsoft.com/office/drawing/2014/main" id="{B1E28284-5190-4629-878D-019C83328181}"/>
                </a:ext>
              </a:extLst>
            </p:cNvPr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56;p45">
              <a:extLst>
                <a:ext uri="{FF2B5EF4-FFF2-40B4-BE49-F238E27FC236}">
                  <a16:creationId xmlns="" xmlns:a16="http://schemas.microsoft.com/office/drawing/2014/main" id="{954CB468-E849-474A-A3BC-A47827A58FB8}"/>
                </a:ext>
              </a:extLst>
            </p:cNvPr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57;p45">
              <a:extLst>
                <a:ext uri="{FF2B5EF4-FFF2-40B4-BE49-F238E27FC236}">
                  <a16:creationId xmlns="" xmlns:a16="http://schemas.microsoft.com/office/drawing/2014/main" id="{A354012B-005E-4B17-8400-01697FA9359D}"/>
                </a:ext>
              </a:extLst>
            </p:cNvPr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58;p45">
              <a:extLst>
                <a:ext uri="{FF2B5EF4-FFF2-40B4-BE49-F238E27FC236}">
                  <a16:creationId xmlns="" xmlns:a16="http://schemas.microsoft.com/office/drawing/2014/main" id="{4CA9996B-96AC-4623-9F84-87869524B8B9}"/>
                </a:ext>
              </a:extLst>
            </p:cNvPr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59;p45">
              <a:extLst>
                <a:ext uri="{FF2B5EF4-FFF2-40B4-BE49-F238E27FC236}">
                  <a16:creationId xmlns="" xmlns:a16="http://schemas.microsoft.com/office/drawing/2014/main" id="{3A1ECE41-B8A2-4E76-84B3-893DB4C862B8}"/>
                </a:ext>
              </a:extLst>
            </p:cNvPr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60;p45">
              <a:extLst>
                <a:ext uri="{FF2B5EF4-FFF2-40B4-BE49-F238E27FC236}">
                  <a16:creationId xmlns="" xmlns:a16="http://schemas.microsoft.com/office/drawing/2014/main" id="{7391ED47-A18B-4D9D-9C0D-054FA46F7EDD}"/>
                </a:ext>
              </a:extLst>
            </p:cNvPr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61;p45">
              <a:extLst>
                <a:ext uri="{FF2B5EF4-FFF2-40B4-BE49-F238E27FC236}">
                  <a16:creationId xmlns="" xmlns:a16="http://schemas.microsoft.com/office/drawing/2014/main" id="{3968C7F7-A760-4DDE-81CD-EFD025A421E1}"/>
                </a:ext>
              </a:extLst>
            </p:cNvPr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62;p45">
              <a:extLst>
                <a:ext uri="{FF2B5EF4-FFF2-40B4-BE49-F238E27FC236}">
                  <a16:creationId xmlns="" xmlns:a16="http://schemas.microsoft.com/office/drawing/2014/main" id="{B9B72BF4-8857-4DE3-808A-C2306E13EED4}"/>
                </a:ext>
              </a:extLst>
            </p:cNvPr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63;p45">
              <a:extLst>
                <a:ext uri="{FF2B5EF4-FFF2-40B4-BE49-F238E27FC236}">
                  <a16:creationId xmlns="" xmlns:a16="http://schemas.microsoft.com/office/drawing/2014/main" id="{0925922A-81AC-44B6-ABC2-EEA887FF3E9C}"/>
                </a:ext>
              </a:extLst>
            </p:cNvPr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64;p45">
              <a:extLst>
                <a:ext uri="{FF2B5EF4-FFF2-40B4-BE49-F238E27FC236}">
                  <a16:creationId xmlns="" xmlns:a16="http://schemas.microsoft.com/office/drawing/2014/main" id="{C6A807EF-843B-40EC-863E-5C95C57A3F17}"/>
                </a:ext>
              </a:extLst>
            </p:cNvPr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65;p45">
              <a:extLst>
                <a:ext uri="{FF2B5EF4-FFF2-40B4-BE49-F238E27FC236}">
                  <a16:creationId xmlns="" xmlns:a16="http://schemas.microsoft.com/office/drawing/2014/main" id="{A4B46304-B887-44A7-AD53-CCFAFE008997}"/>
                </a:ext>
              </a:extLst>
            </p:cNvPr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66;p45">
              <a:extLst>
                <a:ext uri="{FF2B5EF4-FFF2-40B4-BE49-F238E27FC236}">
                  <a16:creationId xmlns="" xmlns:a16="http://schemas.microsoft.com/office/drawing/2014/main" id="{1E543AC9-E16D-49D9-ACC1-8CE2876E46EE}"/>
                </a:ext>
              </a:extLst>
            </p:cNvPr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="" xmlns:a16="http://schemas.microsoft.com/office/drawing/2014/main" id="{D9013283-69AE-4CD1-8085-A10A6BF4C73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 GIAN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="" xmlns:a16="http://schemas.microsoft.com/office/drawing/2014/main" id="{E22A9B21-AFDC-41D8-9CC8-58BAE3AFD7FA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="" xmlns:a16="http://schemas.microsoft.com/office/drawing/2014/main" id="{E39E3800-2FE0-48DC-86EB-C323511F018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="" xmlns:a16="http://schemas.microsoft.com/office/drawing/2014/main" id="{9A617AFB-8E6D-4A87-B761-B54F64871DAF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="" xmlns:a16="http://schemas.microsoft.com/office/drawing/2014/main" id="{7122FDB4-F9D4-4565-B433-84FCF15E7F38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="" xmlns:a16="http://schemas.microsoft.com/office/drawing/2014/main" id="{DC3C6826-6ECB-416B-939A-965A881F408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="" xmlns:a16="http://schemas.microsoft.com/office/drawing/2014/main" id="{D571481D-89B8-46B6-A764-C4D3A3FE131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="" xmlns:a16="http://schemas.microsoft.com/office/drawing/2014/main" id="{C610D869-2623-43F2-A5D9-4EDEAB27EE1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="" xmlns:a16="http://schemas.microsoft.com/office/drawing/2014/main" id="{1DD92E91-3422-4BD2-B765-973CAA6646C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="" xmlns:a16="http://schemas.microsoft.com/office/drawing/2014/main" id="{82479452-747A-4069-ABE6-799F3E856E2C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="" xmlns:a16="http://schemas.microsoft.com/office/drawing/2014/main" id="{A073D7B7-68A7-4265-AF71-6097EBF608C7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="" xmlns:a16="http://schemas.microsoft.com/office/drawing/2014/main" id="{880708DE-9A62-4C7F-99C9-B5BDE54F7BD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="" xmlns:a16="http://schemas.microsoft.com/office/drawing/2014/main" id="{82DACFBE-71F3-45C3-B42F-30862734AB8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 GIỜ</a:t>
            </a:r>
          </a:p>
        </p:txBody>
      </p:sp>
      <p:grpSp>
        <p:nvGrpSpPr>
          <p:cNvPr id="52" name="Google Shape;2118;p72">
            <a:extLst>
              <a:ext uri="{FF2B5EF4-FFF2-40B4-BE49-F238E27FC236}">
                <a16:creationId xmlns="" xmlns:a16="http://schemas.microsoft.com/office/drawing/2014/main" id="{3022677C-6777-40DA-86B5-7E6E3CCACD47}"/>
              </a:ext>
            </a:extLst>
          </p:cNvPr>
          <p:cNvGrpSpPr/>
          <p:nvPr/>
        </p:nvGrpSpPr>
        <p:grpSpPr>
          <a:xfrm>
            <a:off x="4648551" y="2159875"/>
            <a:ext cx="2989841" cy="2735318"/>
            <a:chOff x="-354000" y="2968288"/>
            <a:chExt cx="2469850" cy="2353575"/>
          </a:xfrm>
        </p:grpSpPr>
        <p:sp>
          <p:nvSpPr>
            <p:cNvPr id="53" name="Google Shape;2119;p72">
              <a:extLst>
                <a:ext uri="{FF2B5EF4-FFF2-40B4-BE49-F238E27FC236}">
                  <a16:creationId xmlns="" xmlns:a16="http://schemas.microsoft.com/office/drawing/2014/main" id="{C76D8B98-4A16-4DD5-8ADE-4C621AB547F3}"/>
                </a:ext>
              </a:extLst>
            </p:cNvPr>
            <p:cNvSpPr/>
            <p:nvPr/>
          </p:nvSpPr>
          <p:spPr>
            <a:xfrm>
              <a:off x="53250" y="2970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120;p72">
              <a:extLst>
                <a:ext uri="{FF2B5EF4-FFF2-40B4-BE49-F238E27FC236}">
                  <a16:creationId xmlns="" xmlns:a16="http://schemas.microsoft.com/office/drawing/2014/main" id="{549926CA-A915-4D18-AA39-0322FC25A931}"/>
                </a:ext>
              </a:extLst>
            </p:cNvPr>
            <p:cNvSpPr/>
            <p:nvPr/>
          </p:nvSpPr>
          <p:spPr>
            <a:xfrm>
              <a:off x="896375" y="296828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121;p72">
              <a:extLst>
                <a:ext uri="{FF2B5EF4-FFF2-40B4-BE49-F238E27FC236}">
                  <a16:creationId xmlns="" xmlns:a16="http://schemas.microsoft.com/office/drawing/2014/main" id="{0A8A452A-3260-4E8F-9E50-0178283476AF}"/>
                </a:ext>
              </a:extLst>
            </p:cNvPr>
            <p:cNvSpPr/>
            <p:nvPr/>
          </p:nvSpPr>
          <p:spPr>
            <a:xfrm>
              <a:off x="-354000" y="3701463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122;p72">
              <a:extLst>
                <a:ext uri="{FF2B5EF4-FFF2-40B4-BE49-F238E27FC236}">
                  <a16:creationId xmlns="" xmlns:a16="http://schemas.microsoft.com/office/drawing/2014/main" id="{C209C06C-2E8A-4D21-9AAE-371E67D06C22}"/>
                </a:ext>
              </a:extLst>
            </p:cNvPr>
            <p:cNvSpPr/>
            <p:nvPr/>
          </p:nvSpPr>
          <p:spPr>
            <a:xfrm>
              <a:off x="72725" y="4430038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123;p72">
              <a:extLst>
                <a:ext uri="{FF2B5EF4-FFF2-40B4-BE49-F238E27FC236}">
                  <a16:creationId xmlns="" xmlns:a16="http://schemas.microsoft.com/office/drawing/2014/main" id="{FC818703-4775-42D0-A9A0-EB844A54DEA7}"/>
                </a:ext>
              </a:extLst>
            </p:cNvPr>
            <p:cNvSpPr/>
            <p:nvPr/>
          </p:nvSpPr>
          <p:spPr>
            <a:xfrm>
              <a:off x="489125" y="369973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124;p72">
              <a:extLst>
                <a:ext uri="{FF2B5EF4-FFF2-40B4-BE49-F238E27FC236}">
                  <a16:creationId xmlns="" xmlns:a16="http://schemas.microsoft.com/office/drawing/2014/main" id="{96E899F4-8BC3-4C90-A4C1-338E5CA675EB}"/>
                </a:ext>
              </a:extLst>
            </p:cNvPr>
            <p:cNvSpPr/>
            <p:nvPr/>
          </p:nvSpPr>
          <p:spPr>
            <a:xfrm>
              <a:off x="915275" y="4428313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125;p72">
              <a:extLst>
                <a:ext uri="{FF2B5EF4-FFF2-40B4-BE49-F238E27FC236}">
                  <a16:creationId xmlns="" xmlns:a16="http://schemas.microsoft.com/office/drawing/2014/main" id="{39959F37-2E6D-431D-8D84-DE82AF913F54}"/>
                </a:ext>
              </a:extLst>
            </p:cNvPr>
            <p:cNvSpPr/>
            <p:nvPr/>
          </p:nvSpPr>
          <p:spPr>
            <a:xfrm>
              <a:off x="1331700" y="3698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60" name="Oval 59">
            <a:extLst>
              <a:ext uri="{FF2B5EF4-FFF2-40B4-BE49-F238E27FC236}">
                <a16:creationId xmlns="" xmlns:a16="http://schemas.microsoft.com/office/drawing/2014/main" id="{61D3B876-9B1E-4029-B9F4-445917508625}"/>
              </a:ext>
            </a:extLst>
          </p:cNvPr>
          <p:cNvSpPr/>
          <p:nvPr/>
        </p:nvSpPr>
        <p:spPr>
          <a:xfrm>
            <a:off x="5203092" y="2666179"/>
            <a:ext cx="1776835" cy="161088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Điển</a:t>
            </a:r>
            <a:r>
              <a:rPr lang="en-US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hình</a:t>
            </a:r>
            <a:endParaRPr lang="en-US" sz="36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5670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5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6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44;p45">
            <a:extLst>
              <a:ext uri="{FF2B5EF4-FFF2-40B4-BE49-F238E27FC236}">
                <a16:creationId xmlns="" xmlns:a16="http://schemas.microsoft.com/office/drawing/2014/main" id="{1BAE1236-5CF3-4818-8320-46C37EDF09D1}"/>
              </a:ext>
            </a:extLst>
          </p:cNvPr>
          <p:cNvSpPr/>
          <p:nvPr/>
        </p:nvSpPr>
        <p:spPr>
          <a:xfrm>
            <a:off x="841949" y="557547"/>
            <a:ext cx="7460101" cy="1262958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Nhà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phê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bình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văn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học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Vũ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Ngọc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Phan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đã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gọi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các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đoạn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chị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Dậu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đánh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nhau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với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tên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cai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lệ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là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một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đoạn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... </a:t>
            </a:r>
          </a:p>
          <a:p>
            <a:pPr algn="ctr">
              <a:spcBef>
                <a:spcPct val="50000"/>
              </a:spcBef>
              <a:defRPr/>
            </a:pPr>
            <a:endParaRPr lang="en-US" sz="1000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6" name="Google Shape;1249;p45">
            <a:extLst>
              <a:ext uri="{FF2B5EF4-FFF2-40B4-BE49-F238E27FC236}">
                <a16:creationId xmlns="" xmlns:a16="http://schemas.microsoft.com/office/drawing/2014/main" id="{D75D484E-368A-4E54-A2F0-D3EFF8FD31F9}"/>
              </a:ext>
            </a:extLst>
          </p:cNvPr>
          <p:cNvGrpSpPr/>
          <p:nvPr/>
        </p:nvGrpSpPr>
        <p:grpSpPr>
          <a:xfrm>
            <a:off x="621232" y="677351"/>
            <a:ext cx="896367" cy="966080"/>
            <a:chOff x="2013650" y="1733325"/>
            <a:chExt cx="407750" cy="445875"/>
          </a:xfrm>
        </p:grpSpPr>
        <p:sp>
          <p:nvSpPr>
            <p:cNvPr id="7" name="Google Shape;1250;p45">
              <a:extLst>
                <a:ext uri="{FF2B5EF4-FFF2-40B4-BE49-F238E27FC236}">
                  <a16:creationId xmlns="" xmlns:a16="http://schemas.microsoft.com/office/drawing/2014/main" id="{0CE788AF-43A7-40E1-88EF-C8E2EFF50281}"/>
                </a:ext>
              </a:extLst>
            </p:cNvPr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51;p45">
              <a:extLst>
                <a:ext uri="{FF2B5EF4-FFF2-40B4-BE49-F238E27FC236}">
                  <a16:creationId xmlns="" xmlns:a16="http://schemas.microsoft.com/office/drawing/2014/main" id="{491C2068-0B88-4E41-80D8-AADE38F9F1F5}"/>
                </a:ext>
              </a:extLst>
            </p:cNvPr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252;p45">
              <a:extLst>
                <a:ext uri="{FF2B5EF4-FFF2-40B4-BE49-F238E27FC236}">
                  <a16:creationId xmlns="" xmlns:a16="http://schemas.microsoft.com/office/drawing/2014/main" id="{86C347EB-B19C-43DF-BA95-CD3AC0D35BC1}"/>
                </a:ext>
              </a:extLst>
            </p:cNvPr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53;p45">
              <a:extLst>
                <a:ext uri="{FF2B5EF4-FFF2-40B4-BE49-F238E27FC236}">
                  <a16:creationId xmlns="" xmlns:a16="http://schemas.microsoft.com/office/drawing/2014/main" id="{AB55B0B4-EDEC-4553-894F-DE721A034247}"/>
                </a:ext>
              </a:extLst>
            </p:cNvPr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54;p45">
              <a:extLst>
                <a:ext uri="{FF2B5EF4-FFF2-40B4-BE49-F238E27FC236}">
                  <a16:creationId xmlns="" xmlns:a16="http://schemas.microsoft.com/office/drawing/2014/main" id="{BD7E0AC5-C2F5-4470-9620-D52E7467BCC6}"/>
                </a:ext>
              </a:extLst>
            </p:cNvPr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55;p45">
              <a:extLst>
                <a:ext uri="{FF2B5EF4-FFF2-40B4-BE49-F238E27FC236}">
                  <a16:creationId xmlns="" xmlns:a16="http://schemas.microsoft.com/office/drawing/2014/main" id="{B1E28284-5190-4629-878D-019C83328181}"/>
                </a:ext>
              </a:extLst>
            </p:cNvPr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56;p45">
              <a:extLst>
                <a:ext uri="{FF2B5EF4-FFF2-40B4-BE49-F238E27FC236}">
                  <a16:creationId xmlns="" xmlns:a16="http://schemas.microsoft.com/office/drawing/2014/main" id="{954CB468-E849-474A-A3BC-A47827A58FB8}"/>
                </a:ext>
              </a:extLst>
            </p:cNvPr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57;p45">
              <a:extLst>
                <a:ext uri="{FF2B5EF4-FFF2-40B4-BE49-F238E27FC236}">
                  <a16:creationId xmlns="" xmlns:a16="http://schemas.microsoft.com/office/drawing/2014/main" id="{A354012B-005E-4B17-8400-01697FA9359D}"/>
                </a:ext>
              </a:extLst>
            </p:cNvPr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58;p45">
              <a:extLst>
                <a:ext uri="{FF2B5EF4-FFF2-40B4-BE49-F238E27FC236}">
                  <a16:creationId xmlns="" xmlns:a16="http://schemas.microsoft.com/office/drawing/2014/main" id="{4CA9996B-96AC-4623-9F84-87869524B8B9}"/>
                </a:ext>
              </a:extLst>
            </p:cNvPr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59;p45">
              <a:extLst>
                <a:ext uri="{FF2B5EF4-FFF2-40B4-BE49-F238E27FC236}">
                  <a16:creationId xmlns="" xmlns:a16="http://schemas.microsoft.com/office/drawing/2014/main" id="{3A1ECE41-B8A2-4E76-84B3-893DB4C862B8}"/>
                </a:ext>
              </a:extLst>
            </p:cNvPr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60;p45">
              <a:extLst>
                <a:ext uri="{FF2B5EF4-FFF2-40B4-BE49-F238E27FC236}">
                  <a16:creationId xmlns="" xmlns:a16="http://schemas.microsoft.com/office/drawing/2014/main" id="{7391ED47-A18B-4D9D-9C0D-054FA46F7EDD}"/>
                </a:ext>
              </a:extLst>
            </p:cNvPr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61;p45">
              <a:extLst>
                <a:ext uri="{FF2B5EF4-FFF2-40B4-BE49-F238E27FC236}">
                  <a16:creationId xmlns="" xmlns:a16="http://schemas.microsoft.com/office/drawing/2014/main" id="{3968C7F7-A760-4DDE-81CD-EFD025A421E1}"/>
                </a:ext>
              </a:extLst>
            </p:cNvPr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62;p45">
              <a:extLst>
                <a:ext uri="{FF2B5EF4-FFF2-40B4-BE49-F238E27FC236}">
                  <a16:creationId xmlns="" xmlns:a16="http://schemas.microsoft.com/office/drawing/2014/main" id="{B9B72BF4-8857-4DE3-808A-C2306E13EED4}"/>
                </a:ext>
              </a:extLst>
            </p:cNvPr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63;p45">
              <a:extLst>
                <a:ext uri="{FF2B5EF4-FFF2-40B4-BE49-F238E27FC236}">
                  <a16:creationId xmlns="" xmlns:a16="http://schemas.microsoft.com/office/drawing/2014/main" id="{0925922A-81AC-44B6-ABC2-EEA887FF3E9C}"/>
                </a:ext>
              </a:extLst>
            </p:cNvPr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64;p45">
              <a:extLst>
                <a:ext uri="{FF2B5EF4-FFF2-40B4-BE49-F238E27FC236}">
                  <a16:creationId xmlns="" xmlns:a16="http://schemas.microsoft.com/office/drawing/2014/main" id="{C6A807EF-843B-40EC-863E-5C95C57A3F17}"/>
                </a:ext>
              </a:extLst>
            </p:cNvPr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65;p45">
              <a:extLst>
                <a:ext uri="{FF2B5EF4-FFF2-40B4-BE49-F238E27FC236}">
                  <a16:creationId xmlns="" xmlns:a16="http://schemas.microsoft.com/office/drawing/2014/main" id="{A4B46304-B887-44A7-AD53-CCFAFE008997}"/>
                </a:ext>
              </a:extLst>
            </p:cNvPr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66;p45">
              <a:extLst>
                <a:ext uri="{FF2B5EF4-FFF2-40B4-BE49-F238E27FC236}">
                  <a16:creationId xmlns="" xmlns:a16="http://schemas.microsoft.com/office/drawing/2014/main" id="{1E543AC9-E16D-49D9-ACC1-8CE2876E46EE}"/>
                </a:ext>
              </a:extLst>
            </p:cNvPr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="" xmlns:a16="http://schemas.microsoft.com/office/drawing/2014/main" id="{D9013283-69AE-4CD1-8085-A10A6BF4C73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 GIAN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="" xmlns:a16="http://schemas.microsoft.com/office/drawing/2014/main" id="{E22A9B21-AFDC-41D8-9CC8-58BAE3AFD7FA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="" xmlns:a16="http://schemas.microsoft.com/office/drawing/2014/main" id="{E39E3800-2FE0-48DC-86EB-C323511F018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="" xmlns:a16="http://schemas.microsoft.com/office/drawing/2014/main" id="{9A617AFB-8E6D-4A87-B761-B54F64871DAF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="" xmlns:a16="http://schemas.microsoft.com/office/drawing/2014/main" id="{7122FDB4-F9D4-4565-B433-84FCF15E7F38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="" xmlns:a16="http://schemas.microsoft.com/office/drawing/2014/main" id="{DC3C6826-6ECB-416B-939A-965A881F408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="" xmlns:a16="http://schemas.microsoft.com/office/drawing/2014/main" id="{D571481D-89B8-46B6-A764-C4D3A3FE131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="" xmlns:a16="http://schemas.microsoft.com/office/drawing/2014/main" id="{C610D869-2623-43F2-A5D9-4EDEAB27EE1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="" xmlns:a16="http://schemas.microsoft.com/office/drawing/2014/main" id="{1DD92E91-3422-4BD2-B765-973CAA6646C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="" xmlns:a16="http://schemas.microsoft.com/office/drawing/2014/main" id="{82479452-747A-4069-ABE6-799F3E856E2C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="" xmlns:a16="http://schemas.microsoft.com/office/drawing/2014/main" id="{A073D7B7-68A7-4265-AF71-6097EBF608C7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="" xmlns:a16="http://schemas.microsoft.com/office/drawing/2014/main" id="{880708DE-9A62-4C7F-99C9-B5BDE54F7BD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="" xmlns:a16="http://schemas.microsoft.com/office/drawing/2014/main" id="{82DACFBE-71F3-45C3-B42F-30862734AB8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 GIỜ</a:t>
            </a:r>
          </a:p>
        </p:txBody>
      </p:sp>
      <p:grpSp>
        <p:nvGrpSpPr>
          <p:cNvPr id="52" name="Google Shape;2118;p72">
            <a:extLst>
              <a:ext uri="{FF2B5EF4-FFF2-40B4-BE49-F238E27FC236}">
                <a16:creationId xmlns="" xmlns:a16="http://schemas.microsoft.com/office/drawing/2014/main" id="{3022677C-6777-40DA-86B5-7E6E3CCACD47}"/>
              </a:ext>
            </a:extLst>
          </p:cNvPr>
          <p:cNvGrpSpPr/>
          <p:nvPr/>
        </p:nvGrpSpPr>
        <p:grpSpPr>
          <a:xfrm>
            <a:off x="4648551" y="2159875"/>
            <a:ext cx="2989841" cy="2735318"/>
            <a:chOff x="-354000" y="2968288"/>
            <a:chExt cx="2469850" cy="2353575"/>
          </a:xfrm>
        </p:grpSpPr>
        <p:sp>
          <p:nvSpPr>
            <p:cNvPr id="53" name="Google Shape;2119;p72">
              <a:extLst>
                <a:ext uri="{FF2B5EF4-FFF2-40B4-BE49-F238E27FC236}">
                  <a16:creationId xmlns="" xmlns:a16="http://schemas.microsoft.com/office/drawing/2014/main" id="{C76D8B98-4A16-4DD5-8ADE-4C621AB547F3}"/>
                </a:ext>
              </a:extLst>
            </p:cNvPr>
            <p:cNvSpPr/>
            <p:nvPr/>
          </p:nvSpPr>
          <p:spPr>
            <a:xfrm>
              <a:off x="53250" y="2970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120;p72">
              <a:extLst>
                <a:ext uri="{FF2B5EF4-FFF2-40B4-BE49-F238E27FC236}">
                  <a16:creationId xmlns="" xmlns:a16="http://schemas.microsoft.com/office/drawing/2014/main" id="{549926CA-A915-4D18-AA39-0322FC25A931}"/>
                </a:ext>
              </a:extLst>
            </p:cNvPr>
            <p:cNvSpPr/>
            <p:nvPr/>
          </p:nvSpPr>
          <p:spPr>
            <a:xfrm>
              <a:off x="896375" y="296828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121;p72">
              <a:extLst>
                <a:ext uri="{FF2B5EF4-FFF2-40B4-BE49-F238E27FC236}">
                  <a16:creationId xmlns="" xmlns:a16="http://schemas.microsoft.com/office/drawing/2014/main" id="{0A8A452A-3260-4E8F-9E50-0178283476AF}"/>
                </a:ext>
              </a:extLst>
            </p:cNvPr>
            <p:cNvSpPr/>
            <p:nvPr/>
          </p:nvSpPr>
          <p:spPr>
            <a:xfrm>
              <a:off x="-354000" y="3701463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122;p72">
              <a:extLst>
                <a:ext uri="{FF2B5EF4-FFF2-40B4-BE49-F238E27FC236}">
                  <a16:creationId xmlns="" xmlns:a16="http://schemas.microsoft.com/office/drawing/2014/main" id="{C209C06C-2E8A-4D21-9AAE-371E67D06C22}"/>
                </a:ext>
              </a:extLst>
            </p:cNvPr>
            <p:cNvSpPr/>
            <p:nvPr/>
          </p:nvSpPr>
          <p:spPr>
            <a:xfrm>
              <a:off x="72725" y="4430038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123;p72">
              <a:extLst>
                <a:ext uri="{FF2B5EF4-FFF2-40B4-BE49-F238E27FC236}">
                  <a16:creationId xmlns="" xmlns:a16="http://schemas.microsoft.com/office/drawing/2014/main" id="{FC818703-4775-42D0-A9A0-EB844A54DEA7}"/>
                </a:ext>
              </a:extLst>
            </p:cNvPr>
            <p:cNvSpPr/>
            <p:nvPr/>
          </p:nvSpPr>
          <p:spPr>
            <a:xfrm>
              <a:off x="489125" y="369973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124;p72">
              <a:extLst>
                <a:ext uri="{FF2B5EF4-FFF2-40B4-BE49-F238E27FC236}">
                  <a16:creationId xmlns="" xmlns:a16="http://schemas.microsoft.com/office/drawing/2014/main" id="{96E899F4-8BC3-4C90-A4C1-338E5CA675EB}"/>
                </a:ext>
              </a:extLst>
            </p:cNvPr>
            <p:cNvSpPr/>
            <p:nvPr/>
          </p:nvSpPr>
          <p:spPr>
            <a:xfrm>
              <a:off x="915275" y="4428313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125;p72">
              <a:extLst>
                <a:ext uri="{FF2B5EF4-FFF2-40B4-BE49-F238E27FC236}">
                  <a16:creationId xmlns="" xmlns:a16="http://schemas.microsoft.com/office/drawing/2014/main" id="{39959F37-2E6D-431D-8D84-DE82AF913F54}"/>
                </a:ext>
              </a:extLst>
            </p:cNvPr>
            <p:cNvSpPr/>
            <p:nvPr/>
          </p:nvSpPr>
          <p:spPr>
            <a:xfrm>
              <a:off x="1331700" y="3698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60" name="Oval 59">
            <a:extLst>
              <a:ext uri="{FF2B5EF4-FFF2-40B4-BE49-F238E27FC236}">
                <a16:creationId xmlns="" xmlns:a16="http://schemas.microsoft.com/office/drawing/2014/main" id="{61D3B876-9B1E-4029-B9F4-445917508625}"/>
              </a:ext>
            </a:extLst>
          </p:cNvPr>
          <p:cNvSpPr/>
          <p:nvPr/>
        </p:nvSpPr>
        <p:spPr>
          <a:xfrm>
            <a:off x="5203092" y="2666179"/>
            <a:ext cx="1776835" cy="161088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Tuyệt</a:t>
            </a:r>
            <a:r>
              <a:rPr lang="en-US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khéo</a:t>
            </a:r>
            <a:endParaRPr lang="en-US" sz="36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123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5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6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44;p45">
            <a:extLst>
              <a:ext uri="{FF2B5EF4-FFF2-40B4-BE49-F238E27FC236}">
                <a16:creationId xmlns="" xmlns:a16="http://schemas.microsoft.com/office/drawing/2014/main" id="{1BAE1236-5CF3-4818-8320-46C37EDF09D1}"/>
              </a:ext>
            </a:extLst>
          </p:cNvPr>
          <p:cNvSpPr/>
          <p:nvPr/>
        </p:nvSpPr>
        <p:spPr>
          <a:xfrm>
            <a:off x="841949" y="557547"/>
            <a:ext cx="7460101" cy="1262958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Còn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nhà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văn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Nguyễn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Tuân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lại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cho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rằng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với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“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Tắt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đèn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”,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Ngô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Tất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Tố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đã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xui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... </a:t>
            </a:r>
            <a:endParaRPr lang="en-US" sz="1100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  <a:p>
            <a:pPr algn="ctr">
              <a:spcBef>
                <a:spcPct val="50000"/>
              </a:spcBef>
              <a:defRPr/>
            </a:pPr>
            <a:endParaRPr lang="en-US" sz="1000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6" name="Google Shape;1249;p45">
            <a:extLst>
              <a:ext uri="{FF2B5EF4-FFF2-40B4-BE49-F238E27FC236}">
                <a16:creationId xmlns="" xmlns:a16="http://schemas.microsoft.com/office/drawing/2014/main" id="{D75D484E-368A-4E54-A2F0-D3EFF8FD31F9}"/>
              </a:ext>
            </a:extLst>
          </p:cNvPr>
          <p:cNvGrpSpPr/>
          <p:nvPr/>
        </p:nvGrpSpPr>
        <p:grpSpPr>
          <a:xfrm>
            <a:off x="621232" y="677351"/>
            <a:ext cx="896367" cy="966080"/>
            <a:chOff x="2013650" y="1733325"/>
            <a:chExt cx="407750" cy="445875"/>
          </a:xfrm>
        </p:grpSpPr>
        <p:sp>
          <p:nvSpPr>
            <p:cNvPr id="7" name="Google Shape;1250;p45">
              <a:extLst>
                <a:ext uri="{FF2B5EF4-FFF2-40B4-BE49-F238E27FC236}">
                  <a16:creationId xmlns="" xmlns:a16="http://schemas.microsoft.com/office/drawing/2014/main" id="{0CE788AF-43A7-40E1-88EF-C8E2EFF50281}"/>
                </a:ext>
              </a:extLst>
            </p:cNvPr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51;p45">
              <a:extLst>
                <a:ext uri="{FF2B5EF4-FFF2-40B4-BE49-F238E27FC236}">
                  <a16:creationId xmlns="" xmlns:a16="http://schemas.microsoft.com/office/drawing/2014/main" id="{491C2068-0B88-4E41-80D8-AADE38F9F1F5}"/>
                </a:ext>
              </a:extLst>
            </p:cNvPr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252;p45">
              <a:extLst>
                <a:ext uri="{FF2B5EF4-FFF2-40B4-BE49-F238E27FC236}">
                  <a16:creationId xmlns="" xmlns:a16="http://schemas.microsoft.com/office/drawing/2014/main" id="{86C347EB-B19C-43DF-BA95-CD3AC0D35BC1}"/>
                </a:ext>
              </a:extLst>
            </p:cNvPr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53;p45">
              <a:extLst>
                <a:ext uri="{FF2B5EF4-FFF2-40B4-BE49-F238E27FC236}">
                  <a16:creationId xmlns="" xmlns:a16="http://schemas.microsoft.com/office/drawing/2014/main" id="{AB55B0B4-EDEC-4553-894F-DE721A034247}"/>
                </a:ext>
              </a:extLst>
            </p:cNvPr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54;p45">
              <a:extLst>
                <a:ext uri="{FF2B5EF4-FFF2-40B4-BE49-F238E27FC236}">
                  <a16:creationId xmlns="" xmlns:a16="http://schemas.microsoft.com/office/drawing/2014/main" id="{BD7E0AC5-C2F5-4470-9620-D52E7467BCC6}"/>
                </a:ext>
              </a:extLst>
            </p:cNvPr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55;p45">
              <a:extLst>
                <a:ext uri="{FF2B5EF4-FFF2-40B4-BE49-F238E27FC236}">
                  <a16:creationId xmlns="" xmlns:a16="http://schemas.microsoft.com/office/drawing/2014/main" id="{B1E28284-5190-4629-878D-019C83328181}"/>
                </a:ext>
              </a:extLst>
            </p:cNvPr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56;p45">
              <a:extLst>
                <a:ext uri="{FF2B5EF4-FFF2-40B4-BE49-F238E27FC236}">
                  <a16:creationId xmlns="" xmlns:a16="http://schemas.microsoft.com/office/drawing/2014/main" id="{954CB468-E849-474A-A3BC-A47827A58FB8}"/>
                </a:ext>
              </a:extLst>
            </p:cNvPr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57;p45">
              <a:extLst>
                <a:ext uri="{FF2B5EF4-FFF2-40B4-BE49-F238E27FC236}">
                  <a16:creationId xmlns="" xmlns:a16="http://schemas.microsoft.com/office/drawing/2014/main" id="{A354012B-005E-4B17-8400-01697FA9359D}"/>
                </a:ext>
              </a:extLst>
            </p:cNvPr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58;p45">
              <a:extLst>
                <a:ext uri="{FF2B5EF4-FFF2-40B4-BE49-F238E27FC236}">
                  <a16:creationId xmlns="" xmlns:a16="http://schemas.microsoft.com/office/drawing/2014/main" id="{4CA9996B-96AC-4623-9F84-87869524B8B9}"/>
                </a:ext>
              </a:extLst>
            </p:cNvPr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59;p45">
              <a:extLst>
                <a:ext uri="{FF2B5EF4-FFF2-40B4-BE49-F238E27FC236}">
                  <a16:creationId xmlns="" xmlns:a16="http://schemas.microsoft.com/office/drawing/2014/main" id="{3A1ECE41-B8A2-4E76-84B3-893DB4C862B8}"/>
                </a:ext>
              </a:extLst>
            </p:cNvPr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60;p45">
              <a:extLst>
                <a:ext uri="{FF2B5EF4-FFF2-40B4-BE49-F238E27FC236}">
                  <a16:creationId xmlns="" xmlns:a16="http://schemas.microsoft.com/office/drawing/2014/main" id="{7391ED47-A18B-4D9D-9C0D-054FA46F7EDD}"/>
                </a:ext>
              </a:extLst>
            </p:cNvPr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61;p45">
              <a:extLst>
                <a:ext uri="{FF2B5EF4-FFF2-40B4-BE49-F238E27FC236}">
                  <a16:creationId xmlns="" xmlns:a16="http://schemas.microsoft.com/office/drawing/2014/main" id="{3968C7F7-A760-4DDE-81CD-EFD025A421E1}"/>
                </a:ext>
              </a:extLst>
            </p:cNvPr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62;p45">
              <a:extLst>
                <a:ext uri="{FF2B5EF4-FFF2-40B4-BE49-F238E27FC236}">
                  <a16:creationId xmlns="" xmlns:a16="http://schemas.microsoft.com/office/drawing/2014/main" id="{B9B72BF4-8857-4DE3-808A-C2306E13EED4}"/>
                </a:ext>
              </a:extLst>
            </p:cNvPr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63;p45">
              <a:extLst>
                <a:ext uri="{FF2B5EF4-FFF2-40B4-BE49-F238E27FC236}">
                  <a16:creationId xmlns="" xmlns:a16="http://schemas.microsoft.com/office/drawing/2014/main" id="{0925922A-81AC-44B6-ABC2-EEA887FF3E9C}"/>
                </a:ext>
              </a:extLst>
            </p:cNvPr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64;p45">
              <a:extLst>
                <a:ext uri="{FF2B5EF4-FFF2-40B4-BE49-F238E27FC236}">
                  <a16:creationId xmlns="" xmlns:a16="http://schemas.microsoft.com/office/drawing/2014/main" id="{C6A807EF-843B-40EC-863E-5C95C57A3F17}"/>
                </a:ext>
              </a:extLst>
            </p:cNvPr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65;p45">
              <a:extLst>
                <a:ext uri="{FF2B5EF4-FFF2-40B4-BE49-F238E27FC236}">
                  <a16:creationId xmlns="" xmlns:a16="http://schemas.microsoft.com/office/drawing/2014/main" id="{A4B46304-B887-44A7-AD53-CCFAFE008997}"/>
                </a:ext>
              </a:extLst>
            </p:cNvPr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66;p45">
              <a:extLst>
                <a:ext uri="{FF2B5EF4-FFF2-40B4-BE49-F238E27FC236}">
                  <a16:creationId xmlns="" xmlns:a16="http://schemas.microsoft.com/office/drawing/2014/main" id="{1E543AC9-E16D-49D9-ACC1-8CE2876E46EE}"/>
                </a:ext>
              </a:extLst>
            </p:cNvPr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="" xmlns:a16="http://schemas.microsoft.com/office/drawing/2014/main" id="{D9013283-69AE-4CD1-8085-A10A6BF4C73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 GIAN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="" xmlns:a16="http://schemas.microsoft.com/office/drawing/2014/main" id="{E22A9B21-AFDC-41D8-9CC8-58BAE3AFD7FA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="" xmlns:a16="http://schemas.microsoft.com/office/drawing/2014/main" id="{E39E3800-2FE0-48DC-86EB-C323511F018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="" xmlns:a16="http://schemas.microsoft.com/office/drawing/2014/main" id="{9A617AFB-8E6D-4A87-B761-B54F64871DAF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="" xmlns:a16="http://schemas.microsoft.com/office/drawing/2014/main" id="{7122FDB4-F9D4-4565-B433-84FCF15E7F38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="" xmlns:a16="http://schemas.microsoft.com/office/drawing/2014/main" id="{DC3C6826-6ECB-416B-939A-965A881F408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="" xmlns:a16="http://schemas.microsoft.com/office/drawing/2014/main" id="{D571481D-89B8-46B6-A764-C4D3A3FE131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="" xmlns:a16="http://schemas.microsoft.com/office/drawing/2014/main" id="{C610D869-2623-43F2-A5D9-4EDEAB27EE1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="" xmlns:a16="http://schemas.microsoft.com/office/drawing/2014/main" id="{1DD92E91-3422-4BD2-B765-973CAA6646C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="" xmlns:a16="http://schemas.microsoft.com/office/drawing/2014/main" id="{82479452-747A-4069-ABE6-799F3E856E2C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="" xmlns:a16="http://schemas.microsoft.com/office/drawing/2014/main" id="{A073D7B7-68A7-4265-AF71-6097EBF608C7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="" xmlns:a16="http://schemas.microsoft.com/office/drawing/2014/main" id="{880708DE-9A62-4C7F-99C9-B5BDE54F7BD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="" xmlns:a16="http://schemas.microsoft.com/office/drawing/2014/main" id="{82DACFBE-71F3-45C3-B42F-30862734AB8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 GIỜ</a:t>
            </a:r>
          </a:p>
        </p:txBody>
      </p:sp>
      <p:grpSp>
        <p:nvGrpSpPr>
          <p:cNvPr id="52" name="Google Shape;2118;p72">
            <a:extLst>
              <a:ext uri="{FF2B5EF4-FFF2-40B4-BE49-F238E27FC236}">
                <a16:creationId xmlns="" xmlns:a16="http://schemas.microsoft.com/office/drawing/2014/main" id="{3022677C-6777-40DA-86B5-7E6E3CCACD47}"/>
              </a:ext>
            </a:extLst>
          </p:cNvPr>
          <p:cNvGrpSpPr/>
          <p:nvPr/>
        </p:nvGrpSpPr>
        <p:grpSpPr>
          <a:xfrm>
            <a:off x="4648551" y="2159875"/>
            <a:ext cx="2989841" cy="2735318"/>
            <a:chOff x="-354000" y="2968288"/>
            <a:chExt cx="2469850" cy="2353575"/>
          </a:xfrm>
        </p:grpSpPr>
        <p:sp>
          <p:nvSpPr>
            <p:cNvPr id="53" name="Google Shape;2119;p72">
              <a:extLst>
                <a:ext uri="{FF2B5EF4-FFF2-40B4-BE49-F238E27FC236}">
                  <a16:creationId xmlns="" xmlns:a16="http://schemas.microsoft.com/office/drawing/2014/main" id="{C76D8B98-4A16-4DD5-8ADE-4C621AB547F3}"/>
                </a:ext>
              </a:extLst>
            </p:cNvPr>
            <p:cNvSpPr/>
            <p:nvPr/>
          </p:nvSpPr>
          <p:spPr>
            <a:xfrm>
              <a:off x="53250" y="2970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120;p72">
              <a:extLst>
                <a:ext uri="{FF2B5EF4-FFF2-40B4-BE49-F238E27FC236}">
                  <a16:creationId xmlns="" xmlns:a16="http://schemas.microsoft.com/office/drawing/2014/main" id="{549926CA-A915-4D18-AA39-0322FC25A931}"/>
                </a:ext>
              </a:extLst>
            </p:cNvPr>
            <p:cNvSpPr/>
            <p:nvPr/>
          </p:nvSpPr>
          <p:spPr>
            <a:xfrm>
              <a:off x="896375" y="296828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121;p72">
              <a:extLst>
                <a:ext uri="{FF2B5EF4-FFF2-40B4-BE49-F238E27FC236}">
                  <a16:creationId xmlns="" xmlns:a16="http://schemas.microsoft.com/office/drawing/2014/main" id="{0A8A452A-3260-4E8F-9E50-0178283476AF}"/>
                </a:ext>
              </a:extLst>
            </p:cNvPr>
            <p:cNvSpPr/>
            <p:nvPr/>
          </p:nvSpPr>
          <p:spPr>
            <a:xfrm>
              <a:off x="-354000" y="3701463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122;p72">
              <a:extLst>
                <a:ext uri="{FF2B5EF4-FFF2-40B4-BE49-F238E27FC236}">
                  <a16:creationId xmlns="" xmlns:a16="http://schemas.microsoft.com/office/drawing/2014/main" id="{C209C06C-2E8A-4D21-9AAE-371E67D06C22}"/>
                </a:ext>
              </a:extLst>
            </p:cNvPr>
            <p:cNvSpPr/>
            <p:nvPr/>
          </p:nvSpPr>
          <p:spPr>
            <a:xfrm>
              <a:off x="72725" y="4430038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123;p72">
              <a:extLst>
                <a:ext uri="{FF2B5EF4-FFF2-40B4-BE49-F238E27FC236}">
                  <a16:creationId xmlns="" xmlns:a16="http://schemas.microsoft.com/office/drawing/2014/main" id="{FC818703-4775-42D0-A9A0-EB844A54DEA7}"/>
                </a:ext>
              </a:extLst>
            </p:cNvPr>
            <p:cNvSpPr/>
            <p:nvPr/>
          </p:nvSpPr>
          <p:spPr>
            <a:xfrm>
              <a:off x="489125" y="369973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124;p72">
              <a:extLst>
                <a:ext uri="{FF2B5EF4-FFF2-40B4-BE49-F238E27FC236}">
                  <a16:creationId xmlns="" xmlns:a16="http://schemas.microsoft.com/office/drawing/2014/main" id="{96E899F4-8BC3-4C90-A4C1-338E5CA675EB}"/>
                </a:ext>
              </a:extLst>
            </p:cNvPr>
            <p:cNvSpPr/>
            <p:nvPr/>
          </p:nvSpPr>
          <p:spPr>
            <a:xfrm>
              <a:off x="915275" y="4428313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125;p72">
              <a:extLst>
                <a:ext uri="{FF2B5EF4-FFF2-40B4-BE49-F238E27FC236}">
                  <a16:creationId xmlns="" xmlns:a16="http://schemas.microsoft.com/office/drawing/2014/main" id="{39959F37-2E6D-431D-8D84-DE82AF913F54}"/>
                </a:ext>
              </a:extLst>
            </p:cNvPr>
            <p:cNvSpPr/>
            <p:nvPr/>
          </p:nvSpPr>
          <p:spPr>
            <a:xfrm>
              <a:off x="1331700" y="3698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60" name="Oval 59">
            <a:extLst>
              <a:ext uri="{FF2B5EF4-FFF2-40B4-BE49-F238E27FC236}">
                <a16:creationId xmlns="" xmlns:a16="http://schemas.microsoft.com/office/drawing/2014/main" id="{61D3B876-9B1E-4029-B9F4-445917508625}"/>
              </a:ext>
            </a:extLst>
          </p:cNvPr>
          <p:cNvSpPr/>
          <p:nvPr/>
        </p:nvSpPr>
        <p:spPr>
          <a:xfrm>
            <a:off x="5203092" y="2666179"/>
            <a:ext cx="1776835" cy="161088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Người</a:t>
            </a:r>
            <a:r>
              <a:rPr lang="en-US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nông</a:t>
            </a:r>
            <a:r>
              <a:rPr lang="en-US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dân</a:t>
            </a:r>
            <a:r>
              <a:rPr lang="en-US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nổi</a:t>
            </a:r>
            <a:r>
              <a:rPr lang="en-US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loạn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1369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5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6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hÃ¢n dung nhÃ  vÄn Nam Cao.">
            <a:extLst>
              <a:ext uri="{FF2B5EF4-FFF2-40B4-BE49-F238E27FC236}">
                <a16:creationId xmlns="" xmlns:a16="http://schemas.microsoft.com/office/drawing/2014/main" id="{E8F50CEF-5799-4DEB-8E33-41B8DF3359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63361" y="490653"/>
            <a:ext cx="2295922" cy="305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FE2F9DC2-FCA4-4AB1-B586-F72F83041201}"/>
              </a:ext>
            </a:extLst>
          </p:cNvPr>
          <p:cNvSpPr/>
          <p:nvPr/>
        </p:nvSpPr>
        <p:spPr>
          <a:xfrm>
            <a:off x="3678115" y="556655"/>
            <a:ext cx="19623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SG" sz="32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1915-1951</a:t>
            </a:r>
            <a:endParaRPr lang="en-SG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0526323-B937-42F9-B606-D5C3FCB894A1}"/>
              </a:ext>
            </a:extLst>
          </p:cNvPr>
          <p:cNvSpPr/>
          <p:nvPr/>
        </p:nvSpPr>
        <p:spPr>
          <a:xfrm>
            <a:off x="479502" y="1225520"/>
            <a:ext cx="559419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SG" sz="2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SG" sz="2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SG" sz="2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SG" sz="2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SG" sz="2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SG" sz="2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Tri, </a:t>
            </a:r>
            <a:r>
              <a:rPr lang="en-SG" sz="2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SG" sz="2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SG" sz="2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SG" sz="2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SG" sz="2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SG" sz="2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2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huyện</a:t>
            </a:r>
            <a:r>
              <a:rPr lang="en-SG" sz="2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SG" sz="2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SG" sz="2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2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SG" sz="2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SG" sz="2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 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E34DC8E5-F65D-4628-9D2A-84ED38784156}"/>
              </a:ext>
            </a:extLst>
          </p:cNvPr>
          <p:cNvSpPr/>
          <p:nvPr/>
        </p:nvSpPr>
        <p:spPr>
          <a:xfrm>
            <a:off x="449767" y="4001482"/>
            <a:ext cx="842660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SG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ột số nhân vật của Nam Cao trở thành những hình tượng điển hình, được sử dụng trong ngôn ngữ hàng ngày.</a:t>
            </a:r>
            <a:endParaRPr lang="en-SG" sz="2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93A105F-AD7F-4CE9-9107-72996567A6B1}"/>
              </a:ext>
            </a:extLst>
          </p:cNvPr>
          <p:cNvSpPr txBox="1"/>
          <p:nvPr/>
        </p:nvSpPr>
        <p:spPr>
          <a:xfrm>
            <a:off x="740194" y="441600"/>
            <a:ext cx="2536406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3600" b="1" dirty="0">
                <a:solidFill>
                  <a:srgbClr val="C00000"/>
                </a:solidFill>
                <a:latin typeface="#9Slide04 SFU Belle" panose="00000400000000000000" pitchFamily="2" charset="0"/>
              </a:rPr>
              <a:t>Ông</a:t>
            </a:r>
            <a:r>
              <a:rPr lang="en-SG" sz="3600" b="1" dirty="0" smtClean="0">
                <a:solidFill>
                  <a:srgbClr val="C00000"/>
                </a:solidFill>
                <a:latin typeface="#9Slide04 SFU Belle" panose="00000400000000000000" pitchFamily="2" charset="0"/>
              </a:rPr>
              <a:t> </a:t>
            </a:r>
            <a:r>
              <a:rPr lang="en-SG" sz="3600" b="1" dirty="0" err="1">
                <a:solidFill>
                  <a:srgbClr val="C00000"/>
                </a:solidFill>
                <a:latin typeface="#9Slide04 SFU Belle" panose="00000400000000000000" pitchFamily="2" charset="0"/>
              </a:rPr>
              <a:t>là</a:t>
            </a:r>
            <a:r>
              <a:rPr lang="en-SG" sz="3600" b="1" dirty="0">
                <a:solidFill>
                  <a:srgbClr val="C00000"/>
                </a:solidFill>
                <a:latin typeface="#9Slide04 SFU Belle" panose="00000400000000000000" pitchFamily="2" charset="0"/>
              </a:rPr>
              <a:t> </a:t>
            </a:r>
            <a:r>
              <a:rPr lang="en-SG" sz="3600" b="1" dirty="0" err="1" smtClean="0">
                <a:solidFill>
                  <a:srgbClr val="C00000"/>
                </a:solidFill>
                <a:latin typeface="#9Slide04 SFU Belle" panose="00000400000000000000" pitchFamily="2" charset="0"/>
              </a:rPr>
              <a:t>ai</a:t>
            </a:r>
            <a:r>
              <a:rPr lang="vi-VN" sz="3600" b="1" dirty="0" smtClean="0">
                <a:solidFill>
                  <a:srgbClr val="C00000"/>
                </a:solidFill>
                <a:latin typeface="#9Slide04 SFU Belle" panose="00000400000000000000" pitchFamily="2" charset="0"/>
              </a:rPr>
              <a:t> </a:t>
            </a:r>
            <a:r>
              <a:rPr lang="en-SG" sz="3600" b="1" dirty="0" smtClean="0">
                <a:solidFill>
                  <a:srgbClr val="C00000"/>
                </a:solidFill>
                <a:latin typeface="#9Slide04 SFU Belle" panose="00000400000000000000" pitchFamily="2" charset="0"/>
              </a:rPr>
              <a:t>?</a:t>
            </a:r>
            <a:endParaRPr lang="en-SG" sz="3600" b="1" dirty="0">
              <a:solidFill>
                <a:srgbClr val="C00000"/>
              </a:solidFill>
              <a:latin typeface="#9Slide04 SFU Bell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451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44;p45">
            <a:extLst>
              <a:ext uri="{FF2B5EF4-FFF2-40B4-BE49-F238E27FC236}">
                <a16:creationId xmlns="" xmlns:a16="http://schemas.microsoft.com/office/drawing/2014/main" id="{1BAE1236-5CF3-4818-8320-46C37EDF09D1}"/>
              </a:ext>
            </a:extLst>
          </p:cNvPr>
          <p:cNvSpPr/>
          <p:nvPr/>
        </p:nvSpPr>
        <p:spPr>
          <a:xfrm>
            <a:off x="841949" y="557547"/>
            <a:ext cx="7460101" cy="1262958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Văn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bản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“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Tôi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đi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học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” in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trong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tập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... ? </a:t>
            </a:r>
          </a:p>
          <a:p>
            <a:pPr algn="ctr">
              <a:spcBef>
                <a:spcPct val="50000"/>
              </a:spcBef>
              <a:defRPr/>
            </a:pPr>
            <a:endParaRPr lang="en-US" sz="1000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6" name="Google Shape;1249;p45">
            <a:extLst>
              <a:ext uri="{FF2B5EF4-FFF2-40B4-BE49-F238E27FC236}">
                <a16:creationId xmlns="" xmlns:a16="http://schemas.microsoft.com/office/drawing/2014/main" id="{D75D484E-368A-4E54-A2F0-D3EFF8FD31F9}"/>
              </a:ext>
            </a:extLst>
          </p:cNvPr>
          <p:cNvGrpSpPr/>
          <p:nvPr/>
        </p:nvGrpSpPr>
        <p:grpSpPr>
          <a:xfrm>
            <a:off x="621232" y="677351"/>
            <a:ext cx="896367" cy="966080"/>
            <a:chOff x="2013650" y="1733325"/>
            <a:chExt cx="407750" cy="445875"/>
          </a:xfrm>
        </p:grpSpPr>
        <p:sp>
          <p:nvSpPr>
            <p:cNvPr id="7" name="Google Shape;1250;p45">
              <a:extLst>
                <a:ext uri="{FF2B5EF4-FFF2-40B4-BE49-F238E27FC236}">
                  <a16:creationId xmlns="" xmlns:a16="http://schemas.microsoft.com/office/drawing/2014/main" id="{0CE788AF-43A7-40E1-88EF-C8E2EFF50281}"/>
                </a:ext>
              </a:extLst>
            </p:cNvPr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51;p45">
              <a:extLst>
                <a:ext uri="{FF2B5EF4-FFF2-40B4-BE49-F238E27FC236}">
                  <a16:creationId xmlns="" xmlns:a16="http://schemas.microsoft.com/office/drawing/2014/main" id="{491C2068-0B88-4E41-80D8-AADE38F9F1F5}"/>
                </a:ext>
              </a:extLst>
            </p:cNvPr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252;p45">
              <a:extLst>
                <a:ext uri="{FF2B5EF4-FFF2-40B4-BE49-F238E27FC236}">
                  <a16:creationId xmlns="" xmlns:a16="http://schemas.microsoft.com/office/drawing/2014/main" id="{86C347EB-B19C-43DF-BA95-CD3AC0D35BC1}"/>
                </a:ext>
              </a:extLst>
            </p:cNvPr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53;p45">
              <a:extLst>
                <a:ext uri="{FF2B5EF4-FFF2-40B4-BE49-F238E27FC236}">
                  <a16:creationId xmlns="" xmlns:a16="http://schemas.microsoft.com/office/drawing/2014/main" id="{AB55B0B4-EDEC-4553-894F-DE721A034247}"/>
                </a:ext>
              </a:extLst>
            </p:cNvPr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54;p45">
              <a:extLst>
                <a:ext uri="{FF2B5EF4-FFF2-40B4-BE49-F238E27FC236}">
                  <a16:creationId xmlns="" xmlns:a16="http://schemas.microsoft.com/office/drawing/2014/main" id="{BD7E0AC5-C2F5-4470-9620-D52E7467BCC6}"/>
                </a:ext>
              </a:extLst>
            </p:cNvPr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55;p45">
              <a:extLst>
                <a:ext uri="{FF2B5EF4-FFF2-40B4-BE49-F238E27FC236}">
                  <a16:creationId xmlns="" xmlns:a16="http://schemas.microsoft.com/office/drawing/2014/main" id="{B1E28284-5190-4629-878D-019C83328181}"/>
                </a:ext>
              </a:extLst>
            </p:cNvPr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56;p45">
              <a:extLst>
                <a:ext uri="{FF2B5EF4-FFF2-40B4-BE49-F238E27FC236}">
                  <a16:creationId xmlns="" xmlns:a16="http://schemas.microsoft.com/office/drawing/2014/main" id="{954CB468-E849-474A-A3BC-A47827A58FB8}"/>
                </a:ext>
              </a:extLst>
            </p:cNvPr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57;p45">
              <a:extLst>
                <a:ext uri="{FF2B5EF4-FFF2-40B4-BE49-F238E27FC236}">
                  <a16:creationId xmlns="" xmlns:a16="http://schemas.microsoft.com/office/drawing/2014/main" id="{A354012B-005E-4B17-8400-01697FA9359D}"/>
                </a:ext>
              </a:extLst>
            </p:cNvPr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58;p45">
              <a:extLst>
                <a:ext uri="{FF2B5EF4-FFF2-40B4-BE49-F238E27FC236}">
                  <a16:creationId xmlns="" xmlns:a16="http://schemas.microsoft.com/office/drawing/2014/main" id="{4CA9996B-96AC-4623-9F84-87869524B8B9}"/>
                </a:ext>
              </a:extLst>
            </p:cNvPr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59;p45">
              <a:extLst>
                <a:ext uri="{FF2B5EF4-FFF2-40B4-BE49-F238E27FC236}">
                  <a16:creationId xmlns="" xmlns:a16="http://schemas.microsoft.com/office/drawing/2014/main" id="{3A1ECE41-B8A2-4E76-84B3-893DB4C862B8}"/>
                </a:ext>
              </a:extLst>
            </p:cNvPr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60;p45">
              <a:extLst>
                <a:ext uri="{FF2B5EF4-FFF2-40B4-BE49-F238E27FC236}">
                  <a16:creationId xmlns="" xmlns:a16="http://schemas.microsoft.com/office/drawing/2014/main" id="{7391ED47-A18B-4D9D-9C0D-054FA46F7EDD}"/>
                </a:ext>
              </a:extLst>
            </p:cNvPr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61;p45">
              <a:extLst>
                <a:ext uri="{FF2B5EF4-FFF2-40B4-BE49-F238E27FC236}">
                  <a16:creationId xmlns="" xmlns:a16="http://schemas.microsoft.com/office/drawing/2014/main" id="{3968C7F7-A760-4DDE-81CD-EFD025A421E1}"/>
                </a:ext>
              </a:extLst>
            </p:cNvPr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62;p45">
              <a:extLst>
                <a:ext uri="{FF2B5EF4-FFF2-40B4-BE49-F238E27FC236}">
                  <a16:creationId xmlns="" xmlns:a16="http://schemas.microsoft.com/office/drawing/2014/main" id="{B9B72BF4-8857-4DE3-808A-C2306E13EED4}"/>
                </a:ext>
              </a:extLst>
            </p:cNvPr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63;p45">
              <a:extLst>
                <a:ext uri="{FF2B5EF4-FFF2-40B4-BE49-F238E27FC236}">
                  <a16:creationId xmlns="" xmlns:a16="http://schemas.microsoft.com/office/drawing/2014/main" id="{0925922A-81AC-44B6-ABC2-EEA887FF3E9C}"/>
                </a:ext>
              </a:extLst>
            </p:cNvPr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64;p45">
              <a:extLst>
                <a:ext uri="{FF2B5EF4-FFF2-40B4-BE49-F238E27FC236}">
                  <a16:creationId xmlns="" xmlns:a16="http://schemas.microsoft.com/office/drawing/2014/main" id="{C6A807EF-843B-40EC-863E-5C95C57A3F17}"/>
                </a:ext>
              </a:extLst>
            </p:cNvPr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65;p45">
              <a:extLst>
                <a:ext uri="{FF2B5EF4-FFF2-40B4-BE49-F238E27FC236}">
                  <a16:creationId xmlns="" xmlns:a16="http://schemas.microsoft.com/office/drawing/2014/main" id="{A4B46304-B887-44A7-AD53-CCFAFE008997}"/>
                </a:ext>
              </a:extLst>
            </p:cNvPr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66;p45">
              <a:extLst>
                <a:ext uri="{FF2B5EF4-FFF2-40B4-BE49-F238E27FC236}">
                  <a16:creationId xmlns="" xmlns:a16="http://schemas.microsoft.com/office/drawing/2014/main" id="{1E543AC9-E16D-49D9-ACC1-8CE2876E46EE}"/>
                </a:ext>
              </a:extLst>
            </p:cNvPr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="" xmlns:a16="http://schemas.microsoft.com/office/drawing/2014/main" id="{D9013283-69AE-4CD1-8085-A10A6BF4C73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 GIAN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="" xmlns:a16="http://schemas.microsoft.com/office/drawing/2014/main" id="{E22A9B21-AFDC-41D8-9CC8-58BAE3AFD7FA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="" xmlns:a16="http://schemas.microsoft.com/office/drawing/2014/main" id="{E39E3800-2FE0-48DC-86EB-C323511F018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="" xmlns:a16="http://schemas.microsoft.com/office/drawing/2014/main" id="{9A617AFB-8E6D-4A87-B761-B54F64871DAF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="" xmlns:a16="http://schemas.microsoft.com/office/drawing/2014/main" id="{7122FDB4-F9D4-4565-B433-84FCF15E7F38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="" xmlns:a16="http://schemas.microsoft.com/office/drawing/2014/main" id="{DC3C6826-6ECB-416B-939A-965A881F408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="" xmlns:a16="http://schemas.microsoft.com/office/drawing/2014/main" id="{D571481D-89B8-46B6-A764-C4D3A3FE131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="" xmlns:a16="http://schemas.microsoft.com/office/drawing/2014/main" id="{C610D869-2623-43F2-A5D9-4EDEAB27EE1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="" xmlns:a16="http://schemas.microsoft.com/office/drawing/2014/main" id="{1DD92E91-3422-4BD2-B765-973CAA6646C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="" xmlns:a16="http://schemas.microsoft.com/office/drawing/2014/main" id="{82479452-747A-4069-ABE6-799F3E856E2C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="" xmlns:a16="http://schemas.microsoft.com/office/drawing/2014/main" id="{A073D7B7-68A7-4265-AF71-6097EBF608C7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="" xmlns:a16="http://schemas.microsoft.com/office/drawing/2014/main" id="{880708DE-9A62-4C7F-99C9-B5BDE54F7BD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="" xmlns:a16="http://schemas.microsoft.com/office/drawing/2014/main" id="{82DACFBE-71F3-45C3-B42F-30862734AB8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 GIỜ</a:t>
            </a:r>
          </a:p>
        </p:txBody>
      </p:sp>
      <p:grpSp>
        <p:nvGrpSpPr>
          <p:cNvPr id="52" name="Google Shape;2118;p72">
            <a:extLst>
              <a:ext uri="{FF2B5EF4-FFF2-40B4-BE49-F238E27FC236}">
                <a16:creationId xmlns="" xmlns:a16="http://schemas.microsoft.com/office/drawing/2014/main" id="{3022677C-6777-40DA-86B5-7E6E3CCACD47}"/>
              </a:ext>
            </a:extLst>
          </p:cNvPr>
          <p:cNvGrpSpPr/>
          <p:nvPr/>
        </p:nvGrpSpPr>
        <p:grpSpPr>
          <a:xfrm>
            <a:off x="4648551" y="2159875"/>
            <a:ext cx="2989841" cy="2735318"/>
            <a:chOff x="-354000" y="2968288"/>
            <a:chExt cx="2469850" cy="2353575"/>
          </a:xfrm>
        </p:grpSpPr>
        <p:sp>
          <p:nvSpPr>
            <p:cNvPr id="53" name="Google Shape;2119;p72">
              <a:extLst>
                <a:ext uri="{FF2B5EF4-FFF2-40B4-BE49-F238E27FC236}">
                  <a16:creationId xmlns="" xmlns:a16="http://schemas.microsoft.com/office/drawing/2014/main" id="{C76D8B98-4A16-4DD5-8ADE-4C621AB547F3}"/>
                </a:ext>
              </a:extLst>
            </p:cNvPr>
            <p:cNvSpPr/>
            <p:nvPr/>
          </p:nvSpPr>
          <p:spPr>
            <a:xfrm>
              <a:off x="53250" y="2970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120;p72">
              <a:extLst>
                <a:ext uri="{FF2B5EF4-FFF2-40B4-BE49-F238E27FC236}">
                  <a16:creationId xmlns="" xmlns:a16="http://schemas.microsoft.com/office/drawing/2014/main" id="{549926CA-A915-4D18-AA39-0322FC25A931}"/>
                </a:ext>
              </a:extLst>
            </p:cNvPr>
            <p:cNvSpPr/>
            <p:nvPr/>
          </p:nvSpPr>
          <p:spPr>
            <a:xfrm>
              <a:off x="896375" y="296828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121;p72">
              <a:extLst>
                <a:ext uri="{FF2B5EF4-FFF2-40B4-BE49-F238E27FC236}">
                  <a16:creationId xmlns="" xmlns:a16="http://schemas.microsoft.com/office/drawing/2014/main" id="{0A8A452A-3260-4E8F-9E50-0178283476AF}"/>
                </a:ext>
              </a:extLst>
            </p:cNvPr>
            <p:cNvSpPr/>
            <p:nvPr/>
          </p:nvSpPr>
          <p:spPr>
            <a:xfrm>
              <a:off x="-354000" y="3701463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122;p72">
              <a:extLst>
                <a:ext uri="{FF2B5EF4-FFF2-40B4-BE49-F238E27FC236}">
                  <a16:creationId xmlns="" xmlns:a16="http://schemas.microsoft.com/office/drawing/2014/main" id="{C209C06C-2E8A-4D21-9AAE-371E67D06C22}"/>
                </a:ext>
              </a:extLst>
            </p:cNvPr>
            <p:cNvSpPr/>
            <p:nvPr/>
          </p:nvSpPr>
          <p:spPr>
            <a:xfrm>
              <a:off x="72725" y="4430038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123;p72">
              <a:extLst>
                <a:ext uri="{FF2B5EF4-FFF2-40B4-BE49-F238E27FC236}">
                  <a16:creationId xmlns="" xmlns:a16="http://schemas.microsoft.com/office/drawing/2014/main" id="{FC818703-4775-42D0-A9A0-EB844A54DEA7}"/>
                </a:ext>
              </a:extLst>
            </p:cNvPr>
            <p:cNvSpPr/>
            <p:nvPr/>
          </p:nvSpPr>
          <p:spPr>
            <a:xfrm>
              <a:off x="489125" y="369973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124;p72">
              <a:extLst>
                <a:ext uri="{FF2B5EF4-FFF2-40B4-BE49-F238E27FC236}">
                  <a16:creationId xmlns="" xmlns:a16="http://schemas.microsoft.com/office/drawing/2014/main" id="{96E899F4-8BC3-4C90-A4C1-338E5CA675EB}"/>
                </a:ext>
              </a:extLst>
            </p:cNvPr>
            <p:cNvSpPr/>
            <p:nvPr/>
          </p:nvSpPr>
          <p:spPr>
            <a:xfrm>
              <a:off x="915275" y="4428313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125;p72">
              <a:extLst>
                <a:ext uri="{FF2B5EF4-FFF2-40B4-BE49-F238E27FC236}">
                  <a16:creationId xmlns="" xmlns:a16="http://schemas.microsoft.com/office/drawing/2014/main" id="{39959F37-2E6D-431D-8D84-DE82AF913F54}"/>
                </a:ext>
              </a:extLst>
            </p:cNvPr>
            <p:cNvSpPr/>
            <p:nvPr/>
          </p:nvSpPr>
          <p:spPr>
            <a:xfrm>
              <a:off x="1331700" y="3698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60" name="Oval 59">
            <a:extLst>
              <a:ext uri="{FF2B5EF4-FFF2-40B4-BE49-F238E27FC236}">
                <a16:creationId xmlns="" xmlns:a16="http://schemas.microsoft.com/office/drawing/2014/main" id="{61D3B876-9B1E-4029-B9F4-445917508625}"/>
              </a:ext>
            </a:extLst>
          </p:cNvPr>
          <p:cNvSpPr/>
          <p:nvPr/>
        </p:nvSpPr>
        <p:spPr>
          <a:xfrm>
            <a:off x="5203092" y="2666179"/>
            <a:ext cx="1776835" cy="161088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Quê</a:t>
            </a:r>
            <a:r>
              <a:rPr lang="en-US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mẹ</a:t>
            </a:r>
            <a:endParaRPr lang="en-US" sz="36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5466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5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6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44;p45">
            <a:extLst>
              <a:ext uri="{FF2B5EF4-FFF2-40B4-BE49-F238E27FC236}">
                <a16:creationId xmlns="" xmlns:a16="http://schemas.microsoft.com/office/drawing/2014/main" id="{1BAE1236-5CF3-4818-8320-46C37EDF09D1}"/>
              </a:ext>
            </a:extLst>
          </p:cNvPr>
          <p:cNvSpPr/>
          <p:nvPr/>
        </p:nvSpPr>
        <p:spPr>
          <a:xfrm>
            <a:off x="841949" y="581196"/>
            <a:ext cx="7460101" cy="87474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Nguyên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Hồng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được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coi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là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nhà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văn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của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...</a:t>
            </a:r>
            <a:endParaRPr lang="en-US" sz="1000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6" name="Google Shape;1249;p45">
            <a:extLst>
              <a:ext uri="{FF2B5EF4-FFF2-40B4-BE49-F238E27FC236}">
                <a16:creationId xmlns="" xmlns:a16="http://schemas.microsoft.com/office/drawing/2014/main" id="{D75D484E-368A-4E54-A2F0-D3EFF8FD31F9}"/>
              </a:ext>
            </a:extLst>
          </p:cNvPr>
          <p:cNvGrpSpPr/>
          <p:nvPr/>
        </p:nvGrpSpPr>
        <p:grpSpPr>
          <a:xfrm>
            <a:off x="597584" y="487515"/>
            <a:ext cx="896367" cy="966080"/>
            <a:chOff x="2013650" y="1733325"/>
            <a:chExt cx="407750" cy="445875"/>
          </a:xfrm>
        </p:grpSpPr>
        <p:sp>
          <p:nvSpPr>
            <p:cNvPr id="7" name="Google Shape;1250;p45">
              <a:extLst>
                <a:ext uri="{FF2B5EF4-FFF2-40B4-BE49-F238E27FC236}">
                  <a16:creationId xmlns="" xmlns:a16="http://schemas.microsoft.com/office/drawing/2014/main" id="{0CE788AF-43A7-40E1-88EF-C8E2EFF50281}"/>
                </a:ext>
              </a:extLst>
            </p:cNvPr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51;p45">
              <a:extLst>
                <a:ext uri="{FF2B5EF4-FFF2-40B4-BE49-F238E27FC236}">
                  <a16:creationId xmlns="" xmlns:a16="http://schemas.microsoft.com/office/drawing/2014/main" id="{491C2068-0B88-4E41-80D8-AADE38F9F1F5}"/>
                </a:ext>
              </a:extLst>
            </p:cNvPr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252;p45">
              <a:extLst>
                <a:ext uri="{FF2B5EF4-FFF2-40B4-BE49-F238E27FC236}">
                  <a16:creationId xmlns="" xmlns:a16="http://schemas.microsoft.com/office/drawing/2014/main" id="{86C347EB-B19C-43DF-BA95-CD3AC0D35BC1}"/>
                </a:ext>
              </a:extLst>
            </p:cNvPr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53;p45">
              <a:extLst>
                <a:ext uri="{FF2B5EF4-FFF2-40B4-BE49-F238E27FC236}">
                  <a16:creationId xmlns="" xmlns:a16="http://schemas.microsoft.com/office/drawing/2014/main" id="{AB55B0B4-EDEC-4553-894F-DE721A034247}"/>
                </a:ext>
              </a:extLst>
            </p:cNvPr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54;p45">
              <a:extLst>
                <a:ext uri="{FF2B5EF4-FFF2-40B4-BE49-F238E27FC236}">
                  <a16:creationId xmlns="" xmlns:a16="http://schemas.microsoft.com/office/drawing/2014/main" id="{BD7E0AC5-C2F5-4470-9620-D52E7467BCC6}"/>
                </a:ext>
              </a:extLst>
            </p:cNvPr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55;p45">
              <a:extLst>
                <a:ext uri="{FF2B5EF4-FFF2-40B4-BE49-F238E27FC236}">
                  <a16:creationId xmlns="" xmlns:a16="http://schemas.microsoft.com/office/drawing/2014/main" id="{B1E28284-5190-4629-878D-019C83328181}"/>
                </a:ext>
              </a:extLst>
            </p:cNvPr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56;p45">
              <a:extLst>
                <a:ext uri="{FF2B5EF4-FFF2-40B4-BE49-F238E27FC236}">
                  <a16:creationId xmlns="" xmlns:a16="http://schemas.microsoft.com/office/drawing/2014/main" id="{954CB468-E849-474A-A3BC-A47827A58FB8}"/>
                </a:ext>
              </a:extLst>
            </p:cNvPr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57;p45">
              <a:extLst>
                <a:ext uri="{FF2B5EF4-FFF2-40B4-BE49-F238E27FC236}">
                  <a16:creationId xmlns="" xmlns:a16="http://schemas.microsoft.com/office/drawing/2014/main" id="{A354012B-005E-4B17-8400-01697FA9359D}"/>
                </a:ext>
              </a:extLst>
            </p:cNvPr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58;p45">
              <a:extLst>
                <a:ext uri="{FF2B5EF4-FFF2-40B4-BE49-F238E27FC236}">
                  <a16:creationId xmlns="" xmlns:a16="http://schemas.microsoft.com/office/drawing/2014/main" id="{4CA9996B-96AC-4623-9F84-87869524B8B9}"/>
                </a:ext>
              </a:extLst>
            </p:cNvPr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59;p45">
              <a:extLst>
                <a:ext uri="{FF2B5EF4-FFF2-40B4-BE49-F238E27FC236}">
                  <a16:creationId xmlns="" xmlns:a16="http://schemas.microsoft.com/office/drawing/2014/main" id="{3A1ECE41-B8A2-4E76-84B3-893DB4C862B8}"/>
                </a:ext>
              </a:extLst>
            </p:cNvPr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60;p45">
              <a:extLst>
                <a:ext uri="{FF2B5EF4-FFF2-40B4-BE49-F238E27FC236}">
                  <a16:creationId xmlns="" xmlns:a16="http://schemas.microsoft.com/office/drawing/2014/main" id="{7391ED47-A18B-4D9D-9C0D-054FA46F7EDD}"/>
                </a:ext>
              </a:extLst>
            </p:cNvPr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61;p45">
              <a:extLst>
                <a:ext uri="{FF2B5EF4-FFF2-40B4-BE49-F238E27FC236}">
                  <a16:creationId xmlns="" xmlns:a16="http://schemas.microsoft.com/office/drawing/2014/main" id="{3968C7F7-A760-4DDE-81CD-EFD025A421E1}"/>
                </a:ext>
              </a:extLst>
            </p:cNvPr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62;p45">
              <a:extLst>
                <a:ext uri="{FF2B5EF4-FFF2-40B4-BE49-F238E27FC236}">
                  <a16:creationId xmlns="" xmlns:a16="http://schemas.microsoft.com/office/drawing/2014/main" id="{B9B72BF4-8857-4DE3-808A-C2306E13EED4}"/>
                </a:ext>
              </a:extLst>
            </p:cNvPr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63;p45">
              <a:extLst>
                <a:ext uri="{FF2B5EF4-FFF2-40B4-BE49-F238E27FC236}">
                  <a16:creationId xmlns="" xmlns:a16="http://schemas.microsoft.com/office/drawing/2014/main" id="{0925922A-81AC-44B6-ABC2-EEA887FF3E9C}"/>
                </a:ext>
              </a:extLst>
            </p:cNvPr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64;p45">
              <a:extLst>
                <a:ext uri="{FF2B5EF4-FFF2-40B4-BE49-F238E27FC236}">
                  <a16:creationId xmlns="" xmlns:a16="http://schemas.microsoft.com/office/drawing/2014/main" id="{C6A807EF-843B-40EC-863E-5C95C57A3F17}"/>
                </a:ext>
              </a:extLst>
            </p:cNvPr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65;p45">
              <a:extLst>
                <a:ext uri="{FF2B5EF4-FFF2-40B4-BE49-F238E27FC236}">
                  <a16:creationId xmlns="" xmlns:a16="http://schemas.microsoft.com/office/drawing/2014/main" id="{A4B46304-B887-44A7-AD53-CCFAFE008997}"/>
                </a:ext>
              </a:extLst>
            </p:cNvPr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66;p45">
              <a:extLst>
                <a:ext uri="{FF2B5EF4-FFF2-40B4-BE49-F238E27FC236}">
                  <a16:creationId xmlns="" xmlns:a16="http://schemas.microsoft.com/office/drawing/2014/main" id="{1E543AC9-E16D-49D9-ACC1-8CE2876E46EE}"/>
                </a:ext>
              </a:extLst>
            </p:cNvPr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="" xmlns:a16="http://schemas.microsoft.com/office/drawing/2014/main" id="{D9013283-69AE-4CD1-8085-A10A6BF4C73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 GIAN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="" xmlns:a16="http://schemas.microsoft.com/office/drawing/2014/main" id="{E22A9B21-AFDC-41D8-9CC8-58BAE3AFD7FA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="" xmlns:a16="http://schemas.microsoft.com/office/drawing/2014/main" id="{E39E3800-2FE0-48DC-86EB-C323511F018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="" xmlns:a16="http://schemas.microsoft.com/office/drawing/2014/main" id="{9A617AFB-8E6D-4A87-B761-B54F64871DAF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="" xmlns:a16="http://schemas.microsoft.com/office/drawing/2014/main" id="{7122FDB4-F9D4-4565-B433-84FCF15E7F38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="" xmlns:a16="http://schemas.microsoft.com/office/drawing/2014/main" id="{DC3C6826-6ECB-416B-939A-965A881F408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="" xmlns:a16="http://schemas.microsoft.com/office/drawing/2014/main" id="{D571481D-89B8-46B6-A764-C4D3A3FE131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="" xmlns:a16="http://schemas.microsoft.com/office/drawing/2014/main" id="{C610D869-2623-43F2-A5D9-4EDEAB27EE1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="" xmlns:a16="http://schemas.microsoft.com/office/drawing/2014/main" id="{1DD92E91-3422-4BD2-B765-973CAA6646C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="" xmlns:a16="http://schemas.microsoft.com/office/drawing/2014/main" id="{82479452-747A-4069-ABE6-799F3E856E2C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="" xmlns:a16="http://schemas.microsoft.com/office/drawing/2014/main" id="{A073D7B7-68A7-4265-AF71-6097EBF608C7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="" xmlns:a16="http://schemas.microsoft.com/office/drawing/2014/main" id="{880708DE-9A62-4C7F-99C9-B5BDE54F7BD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="" xmlns:a16="http://schemas.microsoft.com/office/drawing/2014/main" id="{82DACFBE-71F3-45C3-B42F-30862734AB8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 GIỜ</a:t>
            </a:r>
          </a:p>
        </p:txBody>
      </p:sp>
      <p:grpSp>
        <p:nvGrpSpPr>
          <p:cNvPr id="52" name="Google Shape;2118;p72">
            <a:extLst>
              <a:ext uri="{FF2B5EF4-FFF2-40B4-BE49-F238E27FC236}">
                <a16:creationId xmlns="" xmlns:a16="http://schemas.microsoft.com/office/drawing/2014/main" id="{3022677C-6777-40DA-86B5-7E6E3CCACD47}"/>
              </a:ext>
            </a:extLst>
          </p:cNvPr>
          <p:cNvGrpSpPr/>
          <p:nvPr/>
        </p:nvGrpSpPr>
        <p:grpSpPr>
          <a:xfrm>
            <a:off x="4648551" y="2159875"/>
            <a:ext cx="2989841" cy="2735318"/>
            <a:chOff x="-354000" y="2968288"/>
            <a:chExt cx="2469850" cy="2353575"/>
          </a:xfrm>
        </p:grpSpPr>
        <p:sp>
          <p:nvSpPr>
            <p:cNvPr id="53" name="Google Shape;2119;p72">
              <a:extLst>
                <a:ext uri="{FF2B5EF4-FFF2-40B4-BE49-F238E27FC236}">
                  <a16:creationId xmlns="" xmlns:a16="http://schemas.microsoft.com/office/drawing/2014/main" id="{C76D8B98-4A16-4DD5-8ADE-4C621AB547F3}"/>
                </a:ext>
              </a:extLst>
            </p:cNvPr>
            <p:cNvSpPr/>
            <p:nvPr/>
          </p:nvSpPr>
          <p:spPr>
            <a:xfrm>
              <a:off x="53250" y="2970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120;p72">
              <a:extLst>
                <a:ext uri="{FF2B5EF4-FFF2-40B4-BE49-F238E27FC236}">
                  <a16:creationId xmlns="" xmlns:a16="http://schemas.microsoft.com/office/drawing/2014/main" id="{549926CA-A915-4D18-AA39-0322FC25A931}"/>
                </a:ext>
              </a:extLst>
            </p:cNvPr>
            <p:cNvSpPr/>
            <p:nvPr/>
          </p:nvSpPr>
          <p:spPr>
            <a:xfrm>
              <a:off x="896375" y="296828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121;p72">
              <a:extLst>
                <a:ext uri="{FF2B5EF4-FFF2-40B4-BE49-F238E27FC236}">
                  <a16:creationId xmlns="" xmlns:a16="http://schemas.microsoft.com/office/drawing/2014/main" id="{0A8A452A-3260-4E8F-9E50-0178283476AF}"/>
                </a:ext>
              </a:extLst>
            </p:cNvPr>
            <p:cNvSpPr/>
            <p:nvPr/>
          </p:nvSpPr>
          <p:spPr>
            <a:xfrm>
              <a:off x="-354000" y="3701463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122;p72">
              <a:extLst>
                <a:ext uri="{FF2B5EF4-FFF2-40B4-BE49-F238E27FC236}">
                  <a16:creationId xmlns="" xmlns:a16="http://schemas.microsoft.com/office/drawing/2014/main" id="{C209C06C-2E8A-4D21-9AAE-371E67D06C22}"/>
                </a:ext>
              </a:extLst>
            </p:cNvPr>
            <p:cNvSpPr/>
            <p:nvPr/>
          </p:nvSpPr>
          <p:spPr>
            <a:xfrm>
              <a:off x="72725" y="4430038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123;p72">
              <a:extLst>
                <a:ext uri="{FF2B5EF4-FFF2-40B4-BE49-F238E27FC236}">
                  <a16:creationId xmlns="" xmlns:a16="http://schemas.microsoft.com/office/drawing/2014/main" id="{FC818703-4775-42D0-A9A0-EB844A54DEA7}"/>
                </a:ext>
              </a:extLst>
            </p:cNvPr>
            <p:cNvSpPr/>
            <p:nvPr/>
          </p:nvSpPr>
          <p:spPr>
            <a:xfrm>
              <a:off x="489125" y="369973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124;p72">
              <a:extLst>
                <a:ext uri="{FF2B5EF4-FFF2-40B4-BE49-F238E27FC236}">
                  <a16:creationId xmlns="" xmlns:a16="http://schemas.microsoft.com/office/drawing/2014/main" id="{96E899F4-8BC3-4C90-A4C1-338E5CA675EB}"/>
                </a:ext>
              </a:extLst>
            </p:cNvPr>
            <p:cNvSpPr/>
            <p:nvPr/>
          </p:nvSpPr>
          <p:spPr>
            <a:xfrm>
              <a:off x="915275" y="4428313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125;p72">
              <a:extLst>
                <a:ext uri="{FF2B5EF4-FFF2-40B4-BE49-F238E27FC236}">
                  <a16:creationId xmlns="" xmlns:a16="http://schemas.microsoft.com/office/drawing/2014/main" id="{39959F37-2E6D-431D-8D84-DE82AF913F54}"/>
                </a:ext>
              </a:extLst>
            </p:cNvPr>
            <p:cNvSpPr/>
            <p:nvPr/>
          </p:nvSpPr>
          <p:spPr>
            <a:xfrm>
              <a:off x="1331700" y="3698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60" name="Oval 59">
            <a:extLst>
              <a:ext uri="{FF2B5EF4-FFF2-40B4-BE49-F238E27FC236}">
                <a16:creationId xmlns="" xmlns:a16="http://schemas.microsoft.com/office/drawing/2014/main" id="{61D3B876-9B1E-4029-B9F4-445917508625}"/>
              </a:ext>
            </a:extLst>
          </p:cNvPr>
          <p:cNvSpPr/>
          <p:nvPr/>
        </p:nvSpPr>
        <p:spPr>
          <a:xfrm>
            <a:off x="5203092" y="2666179"/>
            <a:ext cx="1776835" cy="161088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Phụ</a:t>
            </a:r>
            <a:r>
              <a:rPr lang="en-US" sz="2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nữ</a:t>
            </a:r>
            <a:r>
              <a:rPr lang="en-US" sz="2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và</a:t>
            </a:r>
            <a:r>
              <a:rPr lang="en-US" sz="2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trẻ</a:t>
            </a:r>
            <a:r>
              <a:rPr lang="en-US" sz="2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em</a:t>
            </a:r>
            <a:r>
              <a:rPr lang="en-US" sz="7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4257022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5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6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44;p45">
            <a:extLst>
              <a:ext uri="{FF2B5EF4-FFF2-40B4-BE49-F238E27FC236}">
                <a16:creationId xmlns="" xmlns:a16="http://schemas.microsoft.com/office/drawing/2014/main" id="{1BAE1236-5CF3-4818-8320-46C37EDF09D1}"/>
              </a:ext>
            </a:extLst>
          </p:cNvPr>
          <p:cNvSpPr/>
          <p:nvPr/>
        </p:nvSpPr>
        <p:spPr>
          <a:xfrm>
            <a:off x="810417" y="478717"/>
            <a:ext cx="8002506" cy="142195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Khi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nghe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Binh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Tư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cho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biết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lão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Hạc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xin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hắn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bả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chó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để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bắt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một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con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chó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nhà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hàng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xóm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thì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nhân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vật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“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tôi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”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cảm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thấy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cuộc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đời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...	</a:t>
            </a:r>
          </a:p>
          <a:p>
            <a:pPr algn="ctr">
              <a:spcBef>
                <a:spcPct val="50000"/>
              </a:spcBef>
              <a:defRPr/>
            </a:pPr>
            <a:endParaRPr lang="en-US" sz="1000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6" name="Google Shape;1249;p45">
            <a:extLst>
              <a:ext uri="{FF2B5EF4-FFF2-40B4-BE49-F238E27FC236}">
                <a16:creationId xmlns="" xmlns:a16="http://schemas.microsoft.com/office/drawing/2014/main" id="{D75D484E-368A-4E54-A2F0-D3EFF8FD31F9}"/>
              </a:ext>
            </a:extLst>
          </p:cNvPr>
          <p:cNvGrpSpPr/>
          <p:nvPr/>
        </p:nvGrpSpPr>
        <p:grpSpPr>
          <a:xfrm>
            <a:off x="479342" y="603507"/>
            <a:ext cx="896367" cy="966080"/>
            <a:chOff x="2013650" y="1733325"/>
            <a:chExt cx="407750" cy="445875"/>
          </a:xfrm>
        </p:grpSpPr>
        <p:sp>
          <p:nvSpPr>
            <p:cNvPr id="7" name="Google Shape;1250;p45">
              <a:extLst>
                <a:ext uri="{FF2B5EF4-FFF2-40B4-BE49-F238E27FC236}">
                  <a16:creationId xmlns="" xmlns:a16="http://schemas.microsoft.com/office/drawing/2014/main" id="{0CE788AF-43A7-40E1-88EF-C8E2EFF50281}"/>
                </a:ext>
              </a:extLst>
            </p:cNvPr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51;p45">
              <a:extLst>
                <a:ext uri="{FF2B5EF4-FFF2-40B4-BE49-F238E27FC236}">
                  <a16:creationId xmlns="" xmlns:a16="http://schemas.microsoft.com/office/drawing/2014/main" id="{491C2068-0B88-4E41-80D8-AADE38F9F1F5}"/>
                </a:ext>
              </a:extLst>
            </p:cNvPr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252;p45">
              <a:extLst>
                <a:ext uri="{FF2B5EF4-FFF2-40B4-BE49-F238E27FC236}">
                  <a16:creationId xmlns="" xmlns:a16="http://schemas.microsoft.com/office/drawing/2014/main" id="{86C347EB-B19C-43DF-BA95-CD3AC0D35BC1}"/>
                </a:ext>
              </a:extLst>
            </p:cNvPr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53;p45">
              <a:extLst>
                <a:ext uri="{FF2B5EF4-FFF2-40B4-BE49-F238E27FC236}">
                  <a16:creationId xmlns="" xmlns:a16="http://schemas.microsoft.com/office/drawing/2014/main" id="{AB55B0B4-EDEC-4553-894F-DE721A034247}"/>
                </a:ext>
              </a:extLst>
            </p:cNvPr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54;p45">
              <a:extLst>
                <a:ext uri="{FF2B5EF4-FFF2-40B4-BE49-F238E27FC236}">
                  <a16:creationId xmlns="" xmlns:a16="http://schemas.microsoft.com/office/drawing/2014/main" id="{BD7E0AC5-C2F5-4470-9620-D52E7467BCC6}"/>
                </a:ext>
              </a:extLst>
            </p:cNvPr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55;p45">
              <a:extLst>
                <a:ext uri="{FF2B5EF4-FFF2-40B4-BE49-F238E27FC236}">
                  <a16:creationId xmlns="" xmlns:a16="http://schemas.microsoft.com/office/drawing/2014/main" id="{B1E28284-5190-4629-878D-019C83328181}"/>
                </a:ext>
              </a:extLst>
            </p:cNvPr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56;p45">
              <a:extLst>
                <a:ext uri="{FF2B5EF4-FFF2-40B4-BE49-F238E27FC236}">
                  <a16:creationId xmlns="" xmlns:a16="http://schemas.microsoft.com/office/drawing/2014/main" id="{954CB468-E849-474A-A3BC-A47827A58FB8}"/>
                </a:ext>
              </a:extLst>
            </p:cNvPr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57;p45">
              <a:extLst>
                <a:ext uri="{FF2B5EF4-FFF2-40B4-BE49-F238E27FC236}">
                  <a16:creationId xmlns="" xmlns:a16="http://schemas.microsoft.com/office/drawing/2014/main" id="{A354012B-005E-4B17-8400-01697FA9359D}"/>
                </a:ext>
              </a:extLst>
            </p:cNvPr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58;p45">
              <a:extLst>
                <a:ext uri="{FF2B5EF4-FFF2-40B4-BE49-F238E27FC236}">
                  <a16:creationId xmlns="" xmlns:a16="http://schemas.microsoft.com/office/drawing/2014/main" id="{4CA9996B-96AC-4623-9F84-87869524B8B9}"/>
                </a:ext>
              </a:extLst>
            </p:cNvPr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59;p45">
              <a:extLst>
                <a:ext uri="{FF2B5EF4-FFF2-40B4-BE49-F238E27FC236}">
                  <a16:creationId xmlns="" xmlns:a16="http://schemas.microsoft.com/office/drawing/2014/main" id="{3A1ECE41-B8A2-4E76-84B3-893DB4C862B8}"/>
                </a:ext>
              </a:extLst>
            </p:cNvPr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60;p45">
              <a:extLst>
                <a:ext uri="{FF2B5EF4-FFF2-40B4-BE49-F238E27FC236}">
                  <a16:creationId xmlns="" xmlns:a16="http://schemas.microsoft.com/office/drawing/2014/main" id="{7391ED47-A18B-4D9D-9C0D-054FA46F7EDD}"/>
                </a:ext>
              </a:extLst>
            </p:cNvPr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61;p45">
              <a:extLst>
                <a:ext uri="{FF2B5EF4-FFF2-40B4-BE49-F238E27FC236}">
                  <a16:creationId xmlns="" xmlns:a16="http://schemas.microsoft.com/office/drawing/2014/main" id="{3968C7F7-A760-4DDE-81CD-EFD025A421E1}"/>
                </a:ext>
              </a:extLst>
            </p:cNvPr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62;p45">
              <a:extLst>
                <a:ext uri="{FF2B5EF4-FFF2-40B4-BE49-F238E27FC236}">
                  <a16:creationId xmlns="" xmlns:a16="http://schemas.microsoft.com/office/drawing/2014/main" id="{B9B72BF4-8857-4DE3-808A-C2306E13EED4}"/>
                </a:ext>
              </a:extLst>
            </p:cNvPr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63;p45">
              <a:extLst>
                <a:ext uri="{FF2B5EF4-FFF2-40B4-BE49-F238E27FC236}">
                  <a16:creationId xmlns="" xmlns:a16="http://schemas.microsoft.com/office/drawing/2014/main" id="{0925922A-81AC-44B6-ABC2-EEA887FF3E9C}"/>
                </a:ext>
              </a:extLst>
            </p:cNvPr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64;p45">
              <a:extLst>
                <a:ext uri="{FF2B5EF4-FFF2-40B4-BE49-F238E27FC236}">
                  <a16:creationId xmlns="" xmlns:a16="http://schemas.microsoft.com/office/drawing/2014/main" id="{C6A807EF-843B-40EC-863E-5C95C57A3F17}"/>
                </a:ext>
              </a:extLst>
            </p:cNvPr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65;p45">
              <a:extLst>
                <a:ext uri="{FF2B5EF4-FFF2-40B4-BE49-F238E27FC236}">
                  <a16:creationId xmlns="" xmlns:a16="http://schemas.microsoft.com/office/drawing/2014/main" id="{A4B46304-B887-44A7-AD53-CCFAFE008997}"/>
                </a:ext>
              </a:extLst>
            </p:cNvPr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66;p45">
              <a:extLst>
                <a:ext uri="{FF2B5EF4-FFF2-40B4-BE49-F238E27FC236}">
                  <a16:creationId xmlns="" xmlns:a16="http://schemas.microsoft.com/office/drawing/2014/main" id="{1E543AC9-E16D-49D9-ACC1-8CE2876E46EE}"/>
                </a:ext>
              </a:extLst>
            </p:cNvPr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="" xmlns:a16="http://schemas.microsoft.com/office/drawing/2014/main" id="{D9013283-69AE-4CD1-8085-A10A6BF4C73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 GIAN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="" xmlns:a16="http://schemas.microsoft.com/office/drawing/2014/main" id="{E22A9B21-AFDC-41D8-9CC8-58BAE3AFD7FA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="" xmlns:a16="http://schemas.microsoft.com/office/drawing/2014/main" id="{E39E3800-2FE0-48DC-86EB-C323511F018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="" xmlns:a16="http://schemas.microsoft.com/office/drawing/2014/main" id="{9A617AFB-8E6D-4A87-B761-B54F64871DAF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="" xmlns:a16="http://schemas.microsoft.com/office/drawing/2014/main" id="{7122FDB4-F9D4-4565-B433-84FCF15E7F38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="" xmlns:a16="http://schemas.microsoft.com/office/drawing/2014/main" id="{DC3C6826-6ECB-416B-939A-965A881F408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="" xmlns:a16="http://schemas.microsoft.com/office/drawing/2014/main" id="{D571481D-89B8-46B6-A764-C4D3A3FE131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="" xmlns:a16="http://schemas.microsoft.com/office/drawing/2014/main" id="{C610D869-2623-43F2-A5D9-4EDEAB27EE1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="" xmlns:a16="http://schemas.microsoft.com/office/drawing/2014/main" id="{1DD92E91-3422-4BD2-B765-973CAA6646C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="" xmlns:a16="http://schemas.microsoft.com/office/drawing/2014/main" id="{82479452-747A-4069-ABE6-799F3E856E2C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="" xmlns:a16="http://schemas.microsoft.com/office/drawing/2014/main" id="{A073D7B7-68A7-4265-AF71-6097EBF608C7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="" xmlns:a16="http://schemas.microsoft.com/office/drawing/2014/main" id="{880708DE-9A62-4C7F-99C9-B5BDE54F7BD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="" xmlns:a16="http://schemas.microsoft.com/office/drawing/2014/main" id="{82DACFBE-71F3-45C3-B42F-30862734AB8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 GIỜ</a:t>
            </a:r>
          </a:p>
        </p:txBody>
      </p:sp>
      <p:grpSp>
        <p:nvGrpSpPr>
          <p:cNvPr id="52" name="Google Shape;2118;p72">
            <a:extLst>
              <a:ext uri="{FF2B5EF4-FFF2-40B4-BE49-F238E27FC236}">
                <a16:creationId xmlns="" xmlns:a16="http://schemas.microsoft.com/office/drawing/2014/main" id="{3022677C-6777-40DA-86B5-7E6E3CCACD47}"/>
              </a:ext>
            </a:extLst>
          </p:cNvPr>
          <p:cNvGrpSpPr/>
          <p:nvPr/>
        </p:nvGrpSpPr>
        <p:grpSpPr>
          <a:xfrm>
            <a:off x="4648551" y="2159875"/>
            <a:ext cx="2989841" cy="2735318"/>
            <a:chOff x="-354000" y="2968288"/>
            <a:chExt cx="2469850" cy="2353575"/>
          </a:xfrm>
        </p:grpSpPr>
        <p:sp>
          <p:nvSpPr>
            <p:cNvPr id="53" name="Google Shape;2119;p72">
              <a:extLst>
                <a:ext uri="{FF2B5EF4-FFF2-40B4-BE49-F238E27FC236}">
                  <a16:creationId xmlns="" xmlns:a16="http://schemas.microsoft.com/office/drawing/2014/main" id="{C76D8B98-4A16-4DD5-8ADE-4C621AB547F3}"/>
                </a:ext>
              </a:extLst>
            </p:cNvPr>
            <p:cNvSpPr/>
            <p:nvPr/>
          </p:nvSpPr>
          <p:spPr>
            <a:xfrm>
              <a:off x="53250" y="2970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120;p72">
              <a:extLst>
                <a:ext uri="{FF2B5EF4-FFF2-40B4-BE49-F238E27FC236}">
                  <a16:creationId xmlns="" xmlns:a16="http://schemas.microsoft.com/office/drawing/2014/main" id="{549926CA-A915-4D18-AA39-0322FC25A931}"/>
                </a:ext>
              </a:extLst>
            </p:cNvPr>
            <p:cNvSpPr/>
            <p:nvPr/>
          </p:nvSpPr>
          <p:spPr>
            <a:xfrm>
              <a:off x="896375" y="296828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121;p72">
              <a:extLst>
                <a:ext uri="{FF2B5EF4-FFF2-40B4-BE49-F238E27FC236}">
                  <a16:creationId xmlns="" xmlns:a16="http://schemas.microsoft.com/office/drawing/2014/main" id="{0A8A452A-3260-4E8F-9E50-0178283476AF}"/>
                </a:ext>
              </a:extLst>
            </p:cNvPr>
            <p:cNvSpPr/>
            <p:nvPr/>
          </p:nvSpPr>
          <p:spPr>
            <a:xfrm>
              <a:off x="-354000" y="3701463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122;p72">
              <a:extLst>
                <a:ext uri="{FF2B5EF4-FFF2-40B4-BE49-F238E27FC236}">
                  <a16:creationId xmlns="" xmlns:a16="http://schemas.microsoft.com/office/drawing/2014/main" id="{C209C06C-2E8A-4D21-9AAE-371E67D06C22}"/>
                </a:ext>
              </a:extLst>
            </p:cNvPr>
            <p:cNvSpPr/>
            <p:nvPr/>
          </p:nvSpPr>
          <p:spPr>
            <a:xfrm>
              <a:off x="72725" y="4430038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123;p72">
              <a:extLst>
                <a:ext uri="{FF2B5EF4-FFF2-40B4-BE49-F238E27FC236}">
                  <a16:creationId xmlns="" xmlns:a16="http://schemas.microsoft.com/office/drawing/2014/main" id="{FC818703-4775-42D0-A9A0-EB844A54DEA7}"/>
                </a:ext>
              </a:extLst>
            </p:cNvPr>
            <p:cNvSpPr/>
            <p:nvPr/>
          </p:nvSpPr>
          <p:spPr>
            <a:xfrm>
              <a:off x="489125" y="369973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124;p72">
              <a:extLst>
                <a:ext uri="{FF2B5EF4-FFF2-40B4-BE49-F238E27FC236}">
                  <a16:creationId xmlns="" xmlns:a16="http://schemas.microsoft.com/office/drawing/2014/main" id="{96E899F4-8BC3-4C90-A4C1-338E5CA675EB}"/>
                </a:ext>
              </a:extLst>
            </p:cNvPr>
            <p:cNvSpPr/>
            <p:nvPr/>
          </p:nvSpPr>
          <p:spPr>
            <a:xfrm>
              <a:off x="915275" y="4428313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125;p72">
              <a:extLst>
                <a:ext uri="{FF2B5EF4-FFF2-40B4-BE49-F238E27FC236}">
                  <a16:creationId xmlns="" xmlns:a16="http://schemas.microsoft.com/office/drawing/2014/main" id="{39959F37-2E6D-431D-8D84-DE82AF913F54}"/>
                </a:ext>
              </a:extLst>
            </p:cNvPr>
            <p:cNvSpPr/>
            <p:nvPr/>
          </p:nvSpPr>
          <p:spPr>
            <a:xfrm>
              <a:off x="1331700" y="3698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60" name="Oval 59">
            <a:extLst>
              <a:ext uri="{FF2B5EF4-FFF2-40B4-BE49-F238E27FC236}">
                <a16:creationId xmlns="" xmlns:a16="http://schemas.microsoft.com/office/drawing/2014/main" id="{61D3B876-9B1E-4029-B9F4-445917508625}"/>
              </a:ext>
            </a:extLst>
          </p:cNvPr>
          <p:cNvSpPr/>
          <p:nvPr/>
        </p:nvSpPr>
        <p:spPr>
          <a:xfrm>
            <a:off x="5203092" y="2666179"/>
            <a:ext cx="1776835" cy="161088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8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Quả</a:t>
            </a:r>
            <a:r>
              <a:rPr lang="en-US" sz="1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18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thật</a:t>
            </a:r>
            <a:r>
              <a:rPr lang="en-US" sz="1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18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cứ</a:t>
            </a:r>
            <a:r>
              <a:rPr lang="en-US" sz="1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18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mỗi</a:t>
            </a:r>
            <a:r>
              <a:rPr lang="en-US" sz="1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18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ngày</a:t>
            </a:r>
            <a:r>
              <a:rPr lang="en-US" sz="1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18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một</a:t>
            </a:r>
            <a:r>
              <a:rPr lang="en-US" sz="1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18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thêm</a:t>
            </a:r>
            <a:r>
              <a:rPr lang="en-US" sz="1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18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đáng</a:t>
            </a:r>
            <a:r>
              <a:rPr lang="en-US" sz="1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18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buồn</a:t>
            </a:r>
            <a:r>
              <a:rPr lang="en-US" sz="1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...</a:t>
            </a:r>
            <a:r>
              <a:rPr lang="en-US" sz="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588997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5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6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44;p45">
            <a:extLst>
              <a:ext uri="{FF2B5EF4-FFF2-40B4-BE49-F238E27FC236}">
                <a16:creationId xmlns="" xmlns:a16="http://schemas.microsoft.com/office/drawing/2014/main" id="{1BAE1236-5CF3-4818-8320-46C37EDF09D1}"/>
              </a:ext>
            </a:extLst>
          </p:cNvPr>
          <p:cNvSpPr/>
          <p:nvPr/>
        </p:nvSpPr>
        <p:spPr>
          <a:xfrm>
            <a:off x="810417" y="478717"/>
            <a:ext cx="8002506" cy="1339377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“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Những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ngày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thơ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ấu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”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được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coi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là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tập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hồi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ký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vì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... </a:t>
            </a:r>
            <a:endParaRPr lang="en-US" sz="1050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6" name="Google Shape;1249;p45">
            <a:extLst>
              <a:ext uri="{FF2B5EF4-FFF2-40B4-BE49-F238E27FC236}">
                <a16:creationId xmlns="" xmlns:a16="http://schemas.microsoft.com/office/drawing/2014/main" id="{D75D484E-368A-4E54-A2F0-D3EFF8FD31F9}"/>
              </a:ext>
            </a:extLst>
          </p:cNvPr>
          <p:cNvGrpSpPr/>
          <p:nvPr/>
        </p:nvGrpSpPr>
        <p:grpSpPr>
          <a:xfrm>
            <a:off x="479342" y="603507"/>
            <a:ext cx="896367" cy="966080"/>
            <a:chOff x="2013650" y="1733325"/>
            <a:chExt cx="407750" cy="445875"/>
          </a:xfrm>
        </p:grpSpPr>
        <p:sp>
          <p:nvSpPr>
            <p:cNvPr id="7" name="Google Shape;1250;p45">
              <a:extLst>
                <a:ext uri="{FF2B5EF4-FFF2-40B4-BE49-F238E27FC236}">
                  <a16:creationId xmlns="" xmlns:a16="http://schemas.microsoft.com/office/drawing/2014/main" id="{0CE788AF-43A7-40E1-88EF-C8E2EFF50281}"/>
                </a:ext>
              </a:extLst>
            </p:cNvPr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51;p45">
              <a:extLst>
                <a:ext uri="{FF2B5EF4-FFF2-40B4-BE49-F238E27FC236}">
                  <a16:creationId xmlns="" xmlns:a16="http://schemas.microsoft.com/office/drawing/2014/main" id="{491C2068-0B88-4E41-80D8-AADE38F9F1F5}"/>
                </a:ext>
              </a:extLst>
            </p:cNvPr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252;p45">
              <a:extLst>
                <a:ext uri="{FF2B5EF4-FFF2-40B4-BE49-F238E27FC236}">
                  <a16:creationId xmlns="" xmlns:a16="http://schemas.microsoft.com/office/drawing/2014/main" id="{86C347EB-B19C-43DF-BA95-CD3AC0D35BC1}"/>
                </a:ext>
              </a:extLst>
            </p:cNvPr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53;p45">
              <a:extLst>
                <a:ext uri="{FF2B5EF4-FFF2-40B4-BE49-F238E27FC236}">
                  <a16:creationId xmlns="" xmlns:a16="http://schemas.microsoft.com/office/drawing/2014/main" id="{AB55B0B4-EDEC-4553-894F-DE721A034247}"/>
                </a:ext>
              </a:extLst>
            </p:cNvPr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54;p45">
              <a:extLst>
                <a:ext uri="{FF2B5EF4-FFF2-40B4-BE49-F238E27FC236}">
                  <a16:creationId xmlns="" xmlns:a16="http://schemas.microsoft.com/office/drawing/2014/main" id="{BD7E0AC5-C2F5-4470-9620-D52E7467BCC6}"/>
                </a:ext>
              </a:extLst>
            </p:cNvPr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55;p45">
              <a:extLst>
                <a:ext uri="{FF2B5EF4-FFF2-40B4-BE49-F238E27FC236}">
                  <a16:creationId xmlns="" xmlns:a16="http://schemas.microsoft.com/office/drawing/2014/main" id="{B1E28284-5190-4629-878D-019C83328181}"/>
                </a:ext>
              </a:extLst>
            </p:cNvPr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56;p45">
              <a:extLst>
                <a:ext uri="{FF2B5EF4-FFF2-40B4-BE49-F238E27FC236}">
                  <a16:creationId xmlns="" xmlns:a16="http://schemas.microsoft.com/office/drawing/2014/main" id="{954CB468-E849-474A-A3BC-A47827A58FB8}"/>
                </a:ext>
              </a:extLst>
            </p:cNvPr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57;p45">
              <a:extLst>
                <a:ext uri="{FF2B5EF4-FFF2-40B4-BE49-F238E27FC236}">
                  <a16:creationId xmlns="" xmlns:a16="http://schemas.microsoft.com/office/drawing/2014/main" id="{A354012B-005E-4B17-8400-01697FA9359D}"/>
                </a:ext>
              </a:extLst>
            </p:cNvPr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58;p45">
              <a:extLst>
                <a:ext uri="{FF2B5EF4-FFF2-40B4-BE49-F238E27FC236}">
                  <a16:creationId xmlns="" xmlns:a16="http://schemas.microsoft.com/office/drawing/2014/main" id="{4CA9996B-96AC-4623-9F84-87869524B8B9}"/>
                </a:ext>
              </a:extLst>
            </p:cNvPr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59;p45">
              <a:extLst>
                <a:ext uri="{FF2B5EF4-FFF2-40B4-BE49-F238E27FC236}">
                  <a16:creationId xmlns="" xmlns:a16="http://schemas.microsoft.com/office/drawing/2014/main" id="{3A1ECE41-B8A2-4E76-84B3-893DB4C862B8}"/>
                </a:ext>
              </a:extLst>
            </p:cNvPr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60;p45">
              <a:extLst>
                <a:ext uri="{FF2B5EF4-FFF2-40B4-BE49-F238E27FC236}">
                  <a16:creationId xmlns="" xmlns:a16="http://schemas.microsoft.com/office/drawing/2014/main" id="{7391ED47-A18B-4D9D-9C0D-054FA46F7EDD}"/>
                </a:ext>
              </a:extLst>
            </p:cNvPr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61;p45">
              <a:extLst>
                <a:ext uri="{FF2B5EF4-FFF2-40B4-BE49-F238E27FC236}">
                  <a16:creationId xmlns="" xmlns:a16="http://schemas.microsoft.com/office/drawing/2014/main" id="{3968C7F7-A760-4DDE-81CD-EFD025A421E1}"/>
                </a:ext>
              </a:extLst>
            </p:cNvPr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62;p45">
              <a:extLst>
                <a:ext uri="{FF2B5EF4-FFF2-40B4-BE49-F238E27FC236}">
                  <a16:creationId xmlns="" xmlns:a16="http://schemas.microsoft.com/office/drawing/2014/main" id="{B9B72BF4-8857-4DE3-808A-C2306E13EED4}"/>
                </a:ext>
              </a:extLst>
            </p:cNvPr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63;p45">
              <a:extLst>
                <a:ext uri="{FF2B5EF4-FFF2-40B4-BE49-F238E27FC236}">
                  <a16:creationId xmlns="" xmlns:a16="http://schemas.microsoft.com/office/drawing/2014/main" id="{0925922A-81AC-44B6-ABC2-EEA887FF3E9C}"/>
                </a:ext>
              </a:extLst>
            </p:cNvPr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64;p45">
              <a:extLst>
                <a:ext uri="{FF2B5EF4-FFF2-40B4-BE49-F238E27FC236}">
                  <a16:creationId xmlns="" xmlns:a16="http://schemas.microsoft.com/office/drawing/2014/main" id="{C6A807EF-843B-40EC-863E-5C95C57A3F17}"/>
                </a:ext>
              </a:extLst>
            </p:cNvPr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65;p45">
              <a:extLst>
                <a:ext uri="{FF2B5EF4-FFF2-40B4-BE49-F238E27FC236}">
                  <a16:creationId xmlns="" xmlns:a16="http://schemas.microsoft.com/office/drawing/2014/main" id="{A4B46304-B887-44A7-AD53-CCFAFE008997}"/>
                </a:ext>
              </a:extLst>
            </p:cNvPr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66;p45">
              <a:extLst>
                <a:ext uri="{FF2B5EF4-FFF2-40B4-BE49-F238E27FC236}">
                  <a16:creationId xmlns="" xmlns:a16="http://schemas.microsoft.com/office/drawing/2014/main" id="{1E543AC9-E16D-49D9-ACC1-8CE2876E46EE}"/>
                </a:ext>
              </a:extLst>
            </p:cNvPr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="" xmlns:a16="http://schemas.microsoft.com/office/drawing/2014/main" id="{D9013283-69AE-4CD1-8085-A10A6BF4C73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 GIAN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="" xmlns:a16="http://schemas.microsoft.com/office/drawing/2014/main" id="{E22A9B21-AFDC-41D8-9CC8-58BAE3AFD7FA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="" xmlns:a16="http://schemas.microsoft.com/office/drawing/2014/main" id="{E39E3800-2FE0-48DC-86EB-C323511F018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="" xmlns:a16="http://schemas.microsoft.com/office/drawing/2014/main" id="{9A617AFB-8E6D-4A87-B761-B54F64871DAF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="" xmlns:a16="http://schemas.microsoft.com/office/drawing/2014/main" id="{7122FDB4-F9D4-4565-B433-84FCF15E7F38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="" xmlns:a16="http://schemas.microsoft.com/office/drawing/2014/main" id="{DC3C6826-6ECB-416B-939A-965A881F408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="" xmlns:a16="http://schemas.microsoft.com/office/drawing/2014/main" id="{D571481D-89B8-46B6-A764-C4D3A3FE131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="" xmlns:a16="http://schemas.microsoft.com/office/drawing/2014/main" id="{C610D869-2623-43F2-A5D9-4EDEAB27EE1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="" xmlns:a16="http://schemas.microsoft.com/office/drawing/2014/main" id="{1DD92E91-3422-4BD2-B765-973CAA6646C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="" xmlns:a16="http://schemas.microsoft.com/office/drawing/2014/main" id="{82479452-747A-4069-ABE6-799F3E856E2C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="" xmlns:a16="http://schemas.microsoft.com/office/drawing/2014/main" id="{A073D7B7-68A7-4265-AF71-6097EBF608C7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="" xmlns:a16="http://schemas.microsoft.com/office/drawing/2014/main" id="{880708DE-9A62-4C7F-99C9-B5BDE54F7BD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="" xmlns:a16="http://schemas.microsoft.com/office/drawing/2014/main" id="{82DACFBE-71F3-45C3-B42F-30862734AB8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 GIỜ</a:t>
            </a:r>
          </a:p>
        </p:txBody>
      </p:sp>
      <p:grpSp>
        <p:nvGrpSpPr>
          <p:cNvPr id="52" name="Google Shape;2118;p72">
            <a:extLst>
              <a:ext uri="{FF2B5EF4-FFF2-40B4-BE49-F238E27FC236}">
                <a16:creationId xmlns="" xmlns:a16="http://schemas.microsoft.com/office/drawing/2014/main" id="{3022677C-6777-40DA-86B5-7E6E3CCACD47}"/>
              </a:ext>
            </a:extLst>
          </p:cNvPr>
          <p:cNvGrpSpPr/>
          <p:nvPr/>
        </p:nvGrpSpPr>
        <p:grpSpPr>
          <a:xfrm>
            <a:off x="4648551" y="2159875"/>
            <a:ext cx="2989841" cy="2735318"/>
            <a:chOff x="-354000" y="2968288"/>
            <a:chExt cx="2469850" cy="2353575"/>
          </a:xfrm>
        </p:grpSpPr>
        <p:sp>
          <p:nvSpPr>
            <p:cNvPr id="53" name="Google Shape;2119;p72">
              <a:extLst>
                <a:ext uri="{FF2B5EF4-FFF2-40B4-BE49-F238E27FC236}">
                  <a16:creationId xmlns="" xmlns:a16="http://schemas.microsoft.com/office/drawing/2014/main" id="{C76D8B98-4A16-4DD5-8ADE-4C621AB547F3}"/>
                </a:ext>
              </a:extLst>
            </p:cNvPr>
            <p:cNvSpPr/>
            <p:nvPr/>
          </p:nvSpPr>
          <p:spPr>
            <a:xfrm>
              <a:off x="53250" y="2970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120;p72">
              <a:extLst>
                <a:ext uri="{FF2B5EF4-FFF2-40B4-BE49-F238E27FC236}">
                  <a16:creationId xmlns="" xmlns:a16="http://schemas.microsoft.com/office/drawing/2014/main" id="{549926CA-A915-4D18-AA39-0322FC25A931}"/>
                </a:ext>
              </a:extLst>
            </p:cNvPr>
            <p:cNvSpPr/>
            <p:nvPr/>
          </p:nvSpPr>
          <p:spPr>
            <a:xfrm>
              <a:off x="896375" y="296828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121;p72">
              <a:extLst>
                <a:ext uri="{FF2B5EF4-FFF2-40B4-BE49-F238E27FC236}">
                  <a16:creationId xmlns="" xmlns:a16="http://schemas.microsoft.com/office/drawing/2014/main" id="{0A8A452A-3260-4E8F-9E50-0178283476AF}"/>
                </a:ext>
              </a:extLst>
            </p:cNvPr>
            <p:cNvSpPr/>
            <p:nvPr/>
          </p:nvSpPr>
          <p:spPr>
            <a:xfrm>
              <a:off x="-354000" y="3701463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122;p72">
              <a:extLst>
                <a:ext uri="{FF2B5EF4-FFF2-40B4-BE49-F238E27FC236}">
                  <a16:creationId xmlns="" xmlns:a16="http://schemas.microsoft.com/office/drawing/2014/main" id="{C209C06C-2E8A-4D21-9AAE-371E67D06C22}"/>
                </a:ext>
              </a:extLst>
            </p:cNvPr>
            <p:cNvSpPr/>
            <p:nvPr/>
          </p:nvSpPr>
          <p:spPr>
            <a:xfrm>
              <a:off x="72725" y="4430038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123;p72">
              <a:extLst>
                <a:ext uri="{FF2B5EF4-FFF2-40B4-BE49-F238E27FC236}">
                  <a16:creationId xmlns="" xmlns:a16="http://schemas.microsoft.com/office/drawing/2014/main" id="{FC818703-4775-42D0-A9A0-EB844A54DEA7}"/>
                </a:ext>
              </a:extLst>
            </p:cNvPr>
            <p:cNvSpPr/>
            <p:nvPr/>
          </p:nvSpPr>
          <p:spPr>
            <a:xfrm>
              <a:off x="489125" y="369973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124;p72">
              <a:extLst>
                <a:ext uri="{FF2B5EF4-FFF2-40B4-BE49-F238E27FC236}">
                  <a16:creationId xmlns="" xmlns:a16="http://schemas.microsoft.com/office/drawing/2014/main" id="{96E899F4-8BC3-4C90-A4C1-338E5CA675EB}"/>
                </a:ext>
              </a:extLst>
            </p:cNvPr>
            <p:cNvSpPr/>
            <p:nvPr/>
          </p:nvSpPr>
          <p:spPr>
            <a:xfrm>
              <a:off x="915275" y="4428313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125;p72">
              <a:extLst>
                <a:ext uri="{FF2B5EF4-FFF2-40B4-BE49-F238E27FC236}">
                  <a16:creationId xmlns="" xmlns:a16="http://schemas.microsoft.com/office/drawing/2014/main" id="{39959F37-2E6D-431D-8D84-DE82AF913F54}"/>
                </a:ext>
              </a:extLst>
            </p:cNvPr>
            <p:cNvSpPr/>
            <p:nvPr/>
          </p:nvSpPr>
          <p:spPr>
            <a:xfrm>
              <a:off x="1331700" y="3698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60" name="Oval 59">
            <a:extLst>
              <a:ext uri="{FF2B5EF4-FFF2-40B4-BE49-F238E27FC236}">
                <a16:creationId xmlns="" xmlns:a16="http://schemas.microsoft.com/office/drawing/2014/main" id="{61D3B876-9B1E-4029-B9F4-445917508625}"/>
              </a:ext>
            </a:extLst>
          </p:cNvPr>
          <p:cNvSpPr/>
          <p:nvPr/>
        </p:nvSpPr>
        <p:spPr>
          <a:xfrm>
            <a:off x="5203092" y="2666179"/>
            <a:ext cx="1776835" cy="161088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Kể</a:t>
            </a:r>
            <a:r>
              <a:rPr lang="en-US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về</a:t>
            </a:r>
            <a:r>
              <a:rPr lang="en-US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tuổi</a:t>
            </a:r>
            <a:r>
              <a:rPr lang="en-US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thơ</a:t>
            </a:r>
            <a:r>
              <a:rPr lang="en-US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của</a:t>
            </a:r>
            <a:r>
              <a:rPr lang="en-US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chính</a:t>
            </a:r>
            <a:r>
              <a:rPr lang="en-US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tác</a:t>
            </a:r>
            <a:r>
              <a:rPr lang="en-US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giả</a:t>
            </a:r>
            <a:r>
              <a:rPr lang="en-US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138973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5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6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44;p45">
            <a:extLst>
              <a:ext uri="{FF2B5EF4-FFF2-40B4-BE49-F238E27FC236}">
                <a16:creationId xmlns="" xmlns:a16="http://schemas.microsoft.com/office/drawing/2014/main" id="{1BAE1236-5CF3-4818-8320-46C37EDF09D1}"/>
              </a:ext>
            </a:extLst>
          </p:cNvPr>
          <p:cNvSpPr/>
          <p:nvPr/>
        </p:nvSpPr>
        <p:spPr>
          <a:xfrm>
            <a:off x="810417" y="478717"/>
            <a:ext cx="8002506" cy="1339377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Tắt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đèn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,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lão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Hạc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là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những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tác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phẩm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xuất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sắc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của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trào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lưu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... </a:t>
            </a:r>
          </a:p>
          <a:p>
            <a:pPr algn="ctr">
              <a:spcBef>
                <a:spcPct val="50000"/>
              </a:spcBef>
              <a:defRPr/>
            </a:pPr>
            <a:endParaRPr lang="en-US" sz="1050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6" name="Google Shape;1249;p45">
            <a:extLst>
              <a:ext uri="{FF2B5EF4-FFF2-40B4-BE49-F238E27FC236}">
                <a16:creationId xmlns="" xmlns:a16="http://schemas.microsoft.com/office/drawing/2014/main" id="{D75D484E-368A-4E54-A2F0-D3EFF8FD31F9}"/>
              </a:ext>
            </a:extLst>
          </p:cNvPr>
          <p:cNvGrpSpPr/>
          <p:nvPr/>
        </p:nvGrpSpPr>
        <p:grpSpPr>
          <a:xfrm>
            <a:off x="479342" y="603507"/>
            <a:ext cx="896367" cy="966080"/>
            <a:chOff x="2013650" y="1733325"/>
            <a:chExt cx="407750" cy="445875"/>
          </a:xfrm>
        </p:grpSpPr>
        <p:sp>
          <p:nvSpPr>
            <p:cNvPr id="7" name="Google Shape;1250;p45">
              <a:extLst>
                <a:ext uri="{FF2B5EF4-FFF2-40B4-BE49-F238E27FC236}">
                  <a16:creationId xmlns="" xmlns:a16="http://schemas.microsoft.com/office/drawing/2014/main" id="{0CE788AF-43A7-40E1-88EF-C8E2EFF50281}"/>
                </a:ext>
              </a:extLst>
            </p:cNvPr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51;p45">
              <a:extLst>
                <a:ext uri="{FF2B5EF4-FFF2-40B4-BE49-F238E27FC236}">
                  <a16:creationId xmlns="" xmlns:a16="http://schemas.microsoft.com/office/drawing/2014/main" id="{491C2068-0B88-4E41-80D8-AADE38F9F1F5}"/>
                </a:ext>
              </a:extLst>
            </p:cNvPr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252;p45">
              <a:extLst>
                <a:ext uri="{FF2B5EF4-FFF2-40B4-BE49-F238E27FC236}">
                  <a16:creationId xmlns="" xmlns:a16="http://schemas.microsoft.com/office/drawing/2014/main" id="{86C347EB-B19C-43DF-BA95-CD3AC0D35BC1}"/>
                </a:ext>
              </a:extLst>
            </p:cNvPr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53;p45">
              <a:extLst>
                <a:ext uri="{FF2B5EF4-FFF2-40B4-BE49-F238E27FC236}">
                  <a16:creationId xmlns="" xmlns:a16="http://schemas.microsoft.com/office/drawing/2014/main" id="{AB55B0B4-EDEC-4553-894F-DE721A034247}"/>
                </a:ext>
              </a:extLst>
            </p:cNvPr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54;p45">
              <a:extLst>
                <a:ext uri="{FF2B5EF4-FFF2-40B4-BE49-F238E27FC236}">
                  <a16:creationId xmlns="" xmlns:a16="http://schemas.microsoft.com/office/drawing/2014/main" id="{BD7E0AC5-C2F5-4470-9620-D52E7467BCC6}"/>
                </a:ext>
              </a:extLst>
            </p:cNvPr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55;p45">
              <a:extLst>
                <a:ext uri="{FF2B5EF4-FFF2-40B4-BE49-F238E27FC236}">
                  <a16:creationId xmlns="" xmlns:a16="http://schemas.microsoft.com/office/drawing/2014/main" id="{B1E28284-5190-4629-878D-019C83328181}"/>
                </a:ext>
              </a:extLst>
            </p:cNvPr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56;p45">
              <a:extLst>
                <a:ext uri="{FF2B5EF4-FFF2-40B4-BE49-F238E27FC236}">
                  <a16:creationId xmlns="" xmlns:a16="http://schemas.microsoft.com/office/drawing/2014/main" id="{954CB468-E849-474A-A3BC-A47827A58FB8}"/>
                </a:ext>
              </a:extLst>
            </p:cNvPr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57;p45">
              <a:extLst>
                <a:ext uri="{FF2B5EF4-FFF2-40B4-BE49-F238E27FC236}">
                  <a16:creationId xmlns="" xmlns:a16="http://schemas.microsoft.com/office/drawing/2014/main" id="{A354012B-005E-4B17-8400-01697FA9359D}"/>
                </a:ext>
              </a:extLst>
            </p:cNvPr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58;p45">
              <a:extLst>
                <a:ext uri="{FF2B5EF4-FFF2-40B4-BE49-F238E27FC236}">
                  <a16:creationId xmlns="" xmlns:a16="http://schemas.microsoft.com/office/drawing/2014/main" id="{4CA9996B-96AC-4623-9F84-87869524B8B9}"/>
                </a:ext>
              </a:extLst>
            </p:cNvPr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59;p45">
              <a:extLst>
                <a:ext uri="{FF2B5EF4-FFF2-40B4-BE49-F238E27FC236}">
                  <a16:creationId xmlns="" xmlns:a16="http://schemas.microsoft.com/office/drawing/2014/main" id="{3A1ECE41-B8A2-4E76-84B3-893DB4C862B8}"/>
                </a:ext>
              </a:extLst>
            </p:cNvPr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60;p45">
              <a:extLst>
                <a:ext uri="{FF2B5EF4-FFF2-40B4-BE49-F238E27FC236}">
                  <a16:creationId xmlns="" xmlns:a16="http://schemas.microsoft.com/office/drawing/2014/main" id="{7391ED47-A18B-4D9D-9C0D-054FA46F7EDD}"/>
                </a:ext>
              </a:extLst>
            </p:cNvPr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61;p45">
              <a:extLst>
                <a:ext uri="{FF2B5EF4-FFF2-40B4-BE49-F238E27FC236}">
                  <a16:creationId xmlns="" xmlns:a16="http://schemas.microsoft.com/office/drawing/2014/main" id="{3968C7F7-A760-4DDE-81CD-EFD025A421E1}"/>
                </a:ext>
              </a:extLst>
            </p:cNvPr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62;p45">
              <a:extLst>
                <a:ext uri="{FF2B5EF4-FFF2-40B4-BE49-F238E27FC236}">
                  <a16:creationId xmlns="" xmlns:a16="http://schemas.microsoft.com/office/drawing/2014/main" id="{B9B72BF4-8857-4DE3-808A-C2306E13EED4}"/>
                </a:ext>
              </a:extLst>
            </p:cNvPr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63;p45">
              <a:extLst>
                <a:ext uri="{FF2B5EF4-FFF2-40B4-BE49-F238E27FC236}">
                  <a16:creationId xmlns="" xmlns:a16="http://schemas.microsoft.com/office/drawing/2014/main" id="{0925922A-81AC-44B6-ABC2-EEA887FF3E9C}"/>
                </a:ext>
              </a:extLst>
            </p:cNvPr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64;p45">
              <a:extLst>
                <a:ext uri="{FF2B5EF4-FFF2-40B4-BE49-F238E27FC236}">
                  <a16:creationId xmlns="" xmlns:a16="http://schemas.microsoft.com/office/drawing/2014/main" id="{C6A807EF-843B-40EC-863E-5C95C57A3F17}"/>
                </a:ext>
              </a:extLst>
            </p:cNvPr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65;p45">
              <a:extLst>
                <a:ext uri="{FF2B5EF4-FFF2-40B4-BE49-F238E27FC236}">
                  <a16:creationId xmlns="" xmlns:a16="http://schemas.microsoft.com/office/drawing/2014/main" id="{A4B46304-B887-44A7-AD53-CCFAFE008997}"/>
                </a:ext>
              </a:extLst>
            </p:cNvPr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66;p45">
              <a:extLst>
                <a:ext uri="{FF2B5EF4-FFF2-40B4-BE49-F238E27FC236}">
                  <a16:creationId xmlns="" xmlns:a16="http://schemas.microsoft.com/office/drawing/2014/main" id="{1E543AC9-E16D-49D9-ACC1-8CE2876E46EE}"/>
                </a:ext>
              </a:extLst>
            </p:cNvPr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="" xmlns:a16="http://schemas.microsoft.com/office/drawing/2014/main" id="{D9013283-69AE-4CD1-8085-A10A6BF4C73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 GIAN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="" xmlns:a16="http://schemas.microsoft.com/office/drawing/2014/main" id="{E22A9B21-AFDC-41D8-9CC8-58BAE3AFD7FA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="" xmlns:a16="http://schemas.microsoft.com/office/drawing/2014/main" id="{E39E3800-2FE0-48DC-86EB-C323511F018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="" xmlns:a16="http://schemas.microsoft.com/office/drawing/2014/main" id="{9A617AFB-8E6D-4A87-B761-B54F64871DAF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="" xmlns:a16="http://schemas.microsoft.com/office/drawing/2014/main" id="{7122FDB4-F9D4-4565-B433-84FCF15E7F38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="" xmlns:a16="http://schemas.microsoft.com/office/drawing/2014/main" id="{DC3C6826-6ECB-416B-939A-965A881F408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="" xmlns:a16="http://schemas.microsoft.com/office/drawing/2014/main" id="{D571481D-89B8-46B6-A764-C4D3A3FE131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="" xmlns:a16="http://schemas.microsoft.com/office/drawing/2014/main" id="{C610D869-2623-43F2-A5D9-4EDEAB27EE1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="" xmlns:a16="http://schemas.microsoft.com/office/drawing/2014/main" id="{1DD92E91-3422-4BD2-B765-973CAA6646C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="" xmlns:a16="http://schemas.microsoft.com/office/drawing/2014/main" id="{82479452-747A-4069-ABE6-799F3E856E2C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="" xmlns:a16="http://schemas.microsoft.com/office/drawing/2014/main" id="{A073D7B7-68A7-4265-AF71-6097EBF608C7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="" xmlns:a16="http://schemas.microsoft.com/office/drawing/2014/main" id="{880708DE-9A62-4C7F-99C9-B5BDE54F7BD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="" xmlns:a16="http://schemas.microsoft.com/office/drawing/2014/main" id="{82DACFBE-71F3-45C3-B42F-30862734AB8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 GIỜ</a:t>
            </a:r>
          </a:p>
        </p:txBody>
      </p:sp>
      <p:grpSp>
        <p:nvGrpSpPr>
          <p:cNvPr id="52" name="Google Shape;2118;p72">
            <a:extLst>
              <a:ext uri="{FF2B5EF4-FFF2-40B4-BE49-F238E27FC236}">
                <a16:creationId xmlns="" xmlns:a16="http://schemas.microsoft.com/office/drawing/2014/main" id="{3022677C-6777-40DA-86B5-7E6E3CCACD47}"/>
              </a:ext>
            </a:extLst>
          </p:cNvPr>
          <p:cNvGrpSpPr/>
          <p:nvPr/>
        </p:nvGrpSpPr>
        <p:grpSpPr>
          <a:xfrm>
            <a:off x="4648551" y="2159875"/>
            <a:ext cx="2989841" cy="2735318"/>
            <a:chOff x="-354000" y="2968288"/>
            <a:chExt cx="2469850" cy="2353575"/>
          </a:xfrm>
        </p:grpSpPr>
        <p:sp>
          <p:nvSpPr>
            <p:cNvPr id="53" name="Google Shape;2119;p72">
              <a:extLst>
                <a:ext uri="{FF2B5EF4-FFF2-40B4-BE49-F238E27FC236}">
                  <a16:creationId xmlns="" xmlns:a16="http://schemas.microsoft.com/office/drawing/2014/main" id="{C76D8B98-4A16-4DD5-8ADE-4C621AB547F3}"/>
                </a:ext>
              </a:extLst>
            </p:cNvPr>
            <p:cNvSpPr/>
            <p:nvPr/>
          </p:nvSpPr>
          <p:spPr>
            <a:xfrm>
              <a:off x="53250" y="2970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120;p72">
              <a:extLst>
                <a:ext uri="{FF2B5EF4-FFF2-40B4-BE49-F238E27FC236}">
                  <a16:creationId xmlns="" xmlns:a16="http://schemas.microsoft.com/office/drawing/2014/main" id="{549926CA-A915-4D18-AA39-0322FC25A931}"/>
                </a:ext>
              </a:extLst>
            </p:cNvPr>
            <p:cNvSpPr/>
            <p:nvPr/>
          </p:nvSpPr>
          <p:spPr>
            <a:xfrm>
              <a:off x="896375" y="296828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121;p72">
              <a:extLst>
                <a:ext uri="{FF2B5EF4-FFF2-40B4-BE49-F238E27FC236}">
                  <a16:creationId xmlns="" xmlns:a16="http://schemas.microsoft.com/office/drawing/2014/main" id="{0A8A452A-3260-4E8F-9E50-0178283476AF}"/>
                </a:ext>
              </a:extLst>
            </p:cNvPr>
            <p:cNvSpPr/>
            <p:nvPr/>
          </p:nvSpPr>
          <p:spPr>
            <a:xfrm>
              <a:off x="-354000" y="3701463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122;p72">
              <a:extLst>
                <a:ext uri="{FF2B5EF4-FFF2-40B4-BE49-F238E27FC236}">
                  <a16:creationId xmlns="" xmlns:a16="http://schemas.microsoft.com/office/drawing/2014/main" id="{C209C06C-2E8A-4D21-9AAE-371E67D06C22}"/>
                </a:ext>
              </a:extLst>
            </p:cNvPr>
            <p:cNvSpPr/>
            <p:nvPr/>
          </p:nvSpPr>
          <p:spPr>
            <a:xfrm>
              <a:off x="72725" y="4430038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123;p72">
              <a:extLst>
                <a:ext uri="{FF2B5EF4-FFF2-40B4-BE49-F238E27FC236}">
                  <a16:creationId xmlns="" xmlns:a16="http://schemas.microsoft.com/office/drawing/2014/main" id="{FC818703-4775-42D0-A9A0-EB844A54DEA7}"/>
                </a:ext>
              </a:extLst>
            </p:cNvPr>
            <p:cNvSpPr/>
            <p:nvPr/>
          </p:nvSpPr>
          <p:spPr>
            <a:xfrm>
              <a:off x="489125" y="369973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124;p72">
              <a:extLst>
                <a:ext uri="{FF2B5EF4-FFF2-40B4-BE49-F238E27FC236}">
                  <a16:creationId xmlns="" xmlns:a16="http://schemas.microsoft.com/office/drawing/2014/main" id="{96E899F4-8BC3-4C90-A4C1-338E5CA675EB}"/>
                </a:ext>
              </a:extLst>
            </p:cNvPr>
            <p:cNvSpPr/>
            <p:nvPr/>
          </p:nvSpPr>
          <p:spPr>
            <a:xfrm>
              <a:off x="915275" y="4428313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125;p72">
              <a:extLst>
                <a:ext uri="{FF2B5EF4-FFF2-40B4-BE49-F238E27FC236}">
                  <a16:creationId xmlns="" xmlns:a16="http://schemas.microsoft.com/office/drawing/2014/main" id="{39959F37-2E6D-431D-8D84-DE82AF913F54}"/>
                </a:ext>
              </a:extLst>
            </p:cNvPr>
            <p:cNvSpPr/>
            <p:nvPr/>
          </p:nvSpPr>
          <p:spPr>
            <a:xfrm>
              <a:off x="1331700" y="3698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60" name="Oval 59">
            <a:extLst>
              <a:ext uri="{FF2B5EF4-FFF2-40B4-BE49-F238E27FC236}">
                <a16:creationId xmlns="" xmlns:a16="http://schemas.microsoft.com/office/drawing/2014/main" id="{61D3B876-9B1E-4029-B9F4-445917508625}"/>
              </a:ext>
            </a:extLst>
          </p:cNvPr>
          <p:cNvSpPr/>
          <p:nvPr/>
        </p:nvSpPr>
        <p:spPr>
          <a:xfrm>
            <a:off x="5203092" y="2666179"/>
            <a:ext cx="1776835" cy="161088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Văn</a:t>
            </a:r>
            <a:r>
              <a:rPr lang="en-US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học</a:t>
            </a:r>
            <a:r>
              <a:rPr lang="en-US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hiện</a:t>
            </a:r>
            <a:r>
              <a:rPr lang="en-US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thực</a:t>
            </a:r>
            <a:r>
              <a:rPr lang="en-US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phê</a:t>
            </a:r>
            <a:r>
              <a:rPr lang="en-US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phán</a:t>
            </a: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44807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5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6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44;p45">
            <a:extLst>
              <a:ext uri="{FF2B5EF4-FFF2-40B4-BE49-F238E27FC236}">
                <a16:creationId xmlns="" xmlns:a16="http://schemas.microsoft.com/office/drawing/2014/main" id="{1BAE1236-5CF3-4818-8320-46C37EDF09D1}"/>
              </a:ext>
            </a:extLst>
          </p:cNvPr>
          <p:cNvSpPr/>
          <p:nvPr/>
        </p:nvSpPr>
        <p:spPr>
          <a:xfrm>
            <a:off x="810417" y="478717"/>
            <a:ext cx="8002506" cy="1339377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Văn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học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hiện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thực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phê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phán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đã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phơi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bày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thực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trạng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xấu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xa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của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xã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hội</a:t>
            </a:r>
            <a:r>
              <a:rPr lang="en-US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... </a:t>
            </a:r>
          </a:p>
          <a:p>
            <a:pPr algn="ctr">
              <a:spcBef>
                <a:spcPct val="50000"/>
              </a:spcBef>
              <a:defRPr/>
            </a:pPr>
            <a:endParaRPr lang="en-US" sz="1050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6" name="Google Shape;1249;p45">
            <a:extLst>
              <a:ext uri="{FF2B5EF4-FFF2-40B4-BE49-F238E27FC236}">
                <a16:creationId xmlns="" xmlns:a16="http://schemas.microsoft.com/office/drawing/2014/main" id="{D75D484E-368A-4E54-A2F0-D3EFF8FD31F9}"/>
              </a:ext>
            </a:extLst>
          </p:cNvPr>
          <p:cNvGrpSpPr/>
          <p:nvPr/>
        </p:nvGrpSpPr>
        <p:grpSpPr>
          <a:xfrm>
            <a:off x="479342" y="603507"/>
            <a:ext cx="896367" cy="966080"/>
            <a:chOff x="2013650" y="1733325"/>
            <a:chExt cx="407750" cy="445875"/>
          </a:xfrm>
        </p:grpSpPr>
        <p:sp>
          <p:nvSpPr>
            <p:cNvPr id="7" name="Google Shape;1250;p45">
              <a:extLst>
                <a:ext uri="{FF2B5EF4-FFF2-40B4-BE49-F238E27FC236}">
                  <a16:creationId xmlns="" xmlns:a16="http://schemas.microsoft.com/office/drawing/2014/main" id="{0CE788AF-43A7-40E1-88EF-C8E2EFF50281}"/>
                </a:ext>
              </a:extLst>
            </p:cNvPr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51;p45">
              <a:extLst>
                <a:ext uri="{FF2B5EF4-FFF2-40B4-BE49-F238E27FC236}">
                  <a16:creationId xmlns="" xmlns:a16="http://schemas.microsoft.com/office/drawing/2014/main" id="{491C2068-0B88-4E41-80D8-AADE38F9F1F5}"/>
                </a:ext>
              </a:extLst>
            </p:cNvPr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252;p45">
              <a:extLst>
                <a:ext uri="{FF2B5EF4-FFF2-40B4-BE49-F238E27FC236}">
                  <a16:creationId xmlns="" xmlns:a16="http://schemas.microsoft.com/office/drawing/2014/main" id="{86C347EB-B19C-43DF-BA95-CD3AC0D35BC1}"/>
                </a:ext>
              </a:extLst>
            </p:cNvPr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53;p45">
              <a:extLst>
                <a:ext uri="{FF2B5EF4-FFF2-40B4-BE49-F238E27FC236}">
                  <a16:creationId xmlns="" xmlns:a16="http://schemas.microsoft.com/office/drawing/2014/main" id="{AB55B0B4-EDEC-4553-894F-DE721A034247}"/>
                </a:ext>
              </a:extLst>
            </p:cNvPr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54;p45">
              <a:extLst>
                <a:ext uri="{FF2B5EF4-FFF2-40B4-BE49-F238E27FC236}">
                  <a16:creationId xmlns="" xmlns:a16="http://schemas.microsoft.com/office/drawing/2014/main" id="{BD7E0AC5-C2F5-4470-9620-D52E7467BCC6}"/>
                </a:ext>
              </a:extLst>
            </p:cNvPr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55;p45">
              <a:extLst>
                <a:ext uri="{FF2B5EF4-FFF2-40B4-BE49-F238E27FC236}">
                  <a16:creationId xmlns="" xmlns:a16="http://schemas.microsoft.com/office/drawing/2014/main" id="{B1E28284-5190-4629-878D-019C83328181}"/>
                </a:ext>
              </a:extLst>
            </p:cNvPr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56;p45">
              <a:extLst>
                <a:ext uri="{FF2B5EF4-FFF2-40B4-BE49-F238E27FC236}">
                  <a16:creationId xmlns="" xmlns:a16="http://schemas.microsoft.com/office/drawing/2014/main" id="{954CB468-E849-474A-A3BC-A47827A58FB8}"/>
                </a:ext>
              </a:extLst>
            </p:cNvPr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57;p45">
              <a:extLst>
                <a:ext uri="{FF2B5EF4-FFF2-40B4-BE49-F238E27FC236}">
                  <a16:creationId xmlns="" xmlns:a16="http://schemas.microsoft.com/office/drawing/2014/main" id="{A354012B-005E-4B17-8400-01697FA9359D}"/>
                </a:ext>
              </a:extLst>
            </p:cNvPr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58;p45">
              <a:extLst>
                <a:ext uri="{FF2B5EF4-FFF2-40B4-BE49-F238E27FC236}">
                  <a16:creationId xmlns="" xmlns:a16="http://schemas.microsoft.com/office/drawing/2014/main" id="{4CA9996B-96AC-4623-9F84-87869524B8B9}"/>
                </a:ext>
              </a:extLst>
            </p:cNvPr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59;p45">
              <a:extLst>
                <a:ext uri="{FF2B5EF4-FFF2-40B4-BE49-F238E27FC236}">
                  <a16:creationId xmlns="" xmlns:a16="http://schemas.microsoft.com/office/drawing/2014/main" id="{3A1ECE41-B8A2-4E76-84B3-893DB4C862B8}"/>
                </a:ext>
              </a:extLst>
            </p:cNvPr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60;p45">
              <a:extLst>
                <a:ext uri="{FF2B5EF4-FFF2-40B4-BE49-F238E27FC236}">
                  <a16:creationId xmlns="" xmlns:a16="http://schemas.microsoft.com/office/drawing/2014/main" id="{7391ED47-A18B-4D9D-9C0D-054FA46F7EDD}"/>
                </a:ext>
              </a:extLst>
            </p:cNvPr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61;p45">
              <a:extLst>
                <a:ext uri="{FF2B5EF4-FFF2-40B4-BE49-F238E27FC236}">
                  <a16:creationId xmlns="" xmlns:a16="http://schemas.microsoft.com/office/drawing/2014/main" id="{3968C7F7-A760-4DDE-81CD-EFD025A421E1}"/>
                </a:ext>
              </a:extLst>
            </p:cNvPr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62;p45">
              <a:extLst>
                <a:ext uri="{FF2B5EF4-FFF2-40B4-BE49-F238E27FC236}">
                  <a16:creationId xmlns="" xmlns:a16="http://schemas.microsoft.com/office/drawing/2014/main" id="{B9B72BF4-8857-4DE3-808A-C2306E13EED4}"/>
                </a:ext>
              </a:extLst>
            </p:cNvPr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63;p45">
              <a:extLst>
                <a:ext uri="{FF2B5EF4-FFF2-40B4-BE49-F238E27FC236}">
                  <a16:creationId xmlns="" xmlns:a16="http://schemas.microsoft.com/office/drawing/2014/main" id="{0925922A-81AC-44B6-ABC2-EEA887FF3E9C}"/>
                </a:ext>
              </a:extLst>
            </p:cNvPr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64;p45">
              <a:extLst>
                <a:ext uri="{FF2B5EF4-FFF2-40B4-BE49-F238E27FC236}">
                  <a16:creationId xmlns="" xmlns:a16="http://schemas.microsoft.com/office/drawing/2014/main" id="{C6A807EF-843B-40EC-863E-5C95C57A3F17}"/>
                </a:ext>
              </a:extLst>
            </p:cNvPr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65;p45">
              <a:extLst>
                <a:ext uri="{FF2B5EF4-FFF2-40B4-BE49-F238E27FC236}">
                  <a16:creationId xmlns="" xmlns:a16="http://schemas.microsoft.com/office/drawing/2014/main" id="{A4B46304-B887-44A7-AD53-CCFAFE008997}"/>
                </a:ext>
              </a:extLst>
            </p:cNvPr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66;p45">
              <a:extLst>
                <a:ext uri="{FF2B5EF4-FFF2-40B4-BE49-F238E27FC236}">
                  <a16:creationId xmlns="" xmlns:a16="http://schemas.microsoft.com/office/drawing/2014/main" id="{1E543AC9-E16D-49D9-ACC1-8CE2876E46EE}"/>
                </a:ext>
              </a:extLst>
            </p:cNvPr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="" xmlns:a16="http://schemas.microsoft.com/office/drawing/2014/main" id="{D9013283-69AE-4CD1-8085-A10A6BF4C73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 GIAN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="" xmlns:a16="http://schemas.microsoft.com/office/drawing/2014/main" id="{E22A9B21-AFDC-41D8-9CC8-58BAE3AFD7FA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="" xmlns:a16="http://schemas.microsoft.com/office/drawing/2014/main" id="{E39E3800-2FE0-48DC-86EB-C323511F018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="" xmlns:a16="http://schemas.microsoft.com/office/drawing/2014/main" id="{9A617AFB-8E6D-4A87-B761-B54F64871DAF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="" xmlns:a16="http://schemas.microsoft.com/office/drawing/2014/main" id="{7122FDB4-F9D4-4565-B433-84FCF15E7F38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="" xmlns:a16="http://schemas.microsoft.com/office/drawing/2014/main" id="{DC3C6826-6ECB-416B-939A-965A881F408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="" xmlns:a16="http://schemas.microsoft.com/office/drawing/2014/main" id="{D571481D-89B8-46B6-A764-C4D3A3FE131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="" xmlns:a16="http://schemas.microsoft.com/office/drawing/2014/main" id="{C610D869-2623-43F2-A5D9-4EDEAB27EE1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="" xmlns:a16="http://schemas.microsoft.com/office/drawing/2014/main" id="{1DD92E91-3422-4BD2-B765-973CAA6646C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="" xmlns:a16="http://schemas.microsoft.com/office/drawing/2014/main" id="{82479452-747A-4069-ABE6-799F3E856E2C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="" xmlns:a16="http://schemas.microsoft.com/office/drawing/2014/main" id="{A073D7B7-68A7-4265-AF71-6097EBF608C7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="" xmlns:a16="http://schemas.microsoft.com/office/drawing/2014/main" id="{880708DE-9A62-4C7F-99C9-B5BDE54F7BD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="" xmlns:a16="http://schemas.microsoft.com/office/drawing/2014/main" id="{82DACFBE-71F3-45C3-B42F-30862734AB8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 GIỜ</a:t>
            </a:r>
          </a:p>
        </p:txBody>
      </p:sp>
      <p:grpSp>
        <p:nvGrpSpPr>
          <p:cNvPr id="52" name="Google Shape;2118;p72">
            <a:extLst>
              <a:ext uri="{FF2B5EF4-FFF2-40B4-BE49-F238E27FC236}">
                <a16:creationId xmlns="" xmlns:a16="http://schemas.microsoft.com/office/drawing/2014/main" id="{3022677C-6777-40DA-86B5-7E6E3CCACD47}"/>
              </a:ext>
            </a:extLst>
          </p:cNvPr>
          <p:cNvGrpSpPr/>
          <p:nvPr/>
        </p:nvGrpSpPr>
        <p:grpSpPr>
          <a:xfrm>
            <a:off x="4648551" y="2159875"/>
            <a:ext cx="2989841" cy="2735318"/>
            <a:chOff x="-354000" y="2968288"/>
            <a:chExt cx="2469850" cy="2353575"/>
          </a:xfrm>
        </p:grpSpPr>
        <p:sp>
          <p:nvSpPr>
            <p:cNvPr id="53" name="Google Shape;2119;p72">
              <a:extLst>
                <a:ext uri="{FF2B5EF4-FFF2-40B4-BE49-F238E27FC236}">
                  <a16:creationId xmlns="" xmlns:a16="http://schemas.microsoft.com/office/drawing/2014/main" id="{C76D8B98-4A16-4DD5-8ADE-4C621AB547F3}"/>
                </a:ext>
              </a:extLst>
            </p:cNvPr>
            <p:cNvSpPr/>
            <p:nvPr/>
          </p:nvSpPr>
          <p:spPr>
            <a:xfrm>
              <a:off x="53250" y="2970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120;p72">
              <a:extLst>
                <a:ext uri="{FF2B5EF4-FFF2-40B4-BE49-F238E27FC236}">
                  <a16:creationId xmlns="" xmlns:a16="http://schemas.microsoft.com/office/drawing/2014/main" id="{549926CA-A915-4D18-AA39-0322FC25A931}"/>
                </a:ext>
              </a:extLst>
            </p:cNvPr>
            <p:cNvSpPr/>
            <p:nvPr/>
          </p:nvSpPr>
          <p:spPr>
            <a:xfrm>
              <a:off x="896375" y="296828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121;p72">
              <a:extLst>
                <a:ext uri="{FF2B5EF4-FFF2-40B4-BE49-F238E27FC236}">
                  <a16:creationId xmlns="" xmlns:a16="http://schemas.microsoft.com/office/drawing/2014/main" id="{0A8A452A-3260-4E8F-9E50-0178283476AF}"/>
                </a:ext>
              </a:extLst>
            </p:cNvPr>
            <p:cNvSpPr/>
            <p:nvPr/>
          </p:nvSpPr>
          <p:spPr>
            <a:xfrm>
              <a:off x="-354000" y="3701463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122;p72">
              <a:extLst>
                <a:ext uri="{FF2B5EF4-FFF2-40B4-BE49-F238E27FC236}">
                  <a16:creationId xmlns="" xmlns:a16="http://schemas.microsoft.com/office/drawing/2014/main" id="{C209C06C-2E8A-4D21-9AAE-371E67D06C22}"/>
                </a:ext>
              </a:extLst>
            </p:cNvPr>
            <p:cNvSpPr/>
            <p:nvPr/>
          </p:nvSpPr>
          <p:spPr>
            <a:xfrm>
              <a:off x="72725" y="4430038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123;p72">
              <a:extLst>
                <a:ext uri="{FF2B5EF4-FFF2-40B4-BE49-F238E27FC236}">
                  <a16:creationId xmlns="" xmlns:a16="http://schemas.microsoft.com/office/drawing/2014/main" id="{FC818703-4775-42D0-A9A0-EB844A54DEA7}"/>
                </a:ext>
              </a:extLst>
            </p:cNvPr>
            <p:cNvSpPr/>
            <p:nvPr/>
          </p:nvSpPr>
          <p:spPr>
            <a:xfrm>
              <a:off x="489125" y="369973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124;p72">
              <a:extLst>
                <a:ext uri="{FF2B5EF4-FFF2-40B4-BE49-F238E27FC236}">
                  <a16:creationId xmlns="" xmlns:a16="http://schemas.microsoft.com/office/drawing/2014/main" id="{96E899F4-8BC3-4C90-A4C1-338E5CA675EB}"/>
                </a:ext>
              </a:extLst>
            </p:cNvPr>
            <p:cNvSpPr/>
            <p:nvPr/>
          </p:nvSpPr>
          <p:spPr>
            <a:xfrm>
              <a:off x="915275" y="4428313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125;p72">
              <a:extLst>
                <a:ext uri="{FF2B5EF4-FFF2-40B4-BE49-F238E27FC236}">
                  <a16:creationId xmlns="" xmlns:a16="http://schemas.microsoft.com/office/drawing/2014/main" id="{39959F37-2E6D-431D-8D84-DE82AF913F54}"/>
                </a:ext>
              </a:extLst>
            </p:cNvPr>
            <p:cNvSpPr/>
            <p:nvPr/>
          </p:nvSpPr>
          <p:spPr>
            <a:xfrm>
              <a:off x="1331700" y="3698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60" name="Oval 59">
            <a:extLst>
              <a:ext uri="{FF2B5EF4-FFF2-40B4-BE49-F238E27FC236}">
                <a16:creationId xmlns="" xmlns:a16="http://schemas.microsoft.com/office/drawing/2014/main" id="{61D3B876-9B1E-4029-B9F4-445917508625}"/>
              </a:ext>
            </a:extLst>
          </p:cNvPr>
          <p:cNvSpPr/>
          <p:nvPr/>
        </p:nvSpPr>
        <p:spPr>
          <a:xfrm>
            <a:off x="5203092" y="2666179"/>
            <a:ext cx="1776835" cy="161088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Thực</a:t>
            </a:r>
            <a:r>
              <a:rPr lang="en-US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dân</a:t>
            </a:r>
            <a:r>
              <a:rPr lang="en-US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nửa</a:t>
            </a:r>
            <a:r>
              <a:rPr lang="en-US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phong</a:t>
            </a:r>
            <a:r>
              <a:rPr lang="en-US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kiến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1272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5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6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44;p45">
            <a:extLst>
              <a:ext uri="{FF2B5EF4-FFF2-40B4-BE49-F238E27FC236}">
                <a16:creationId xmlns="" xmlns:a16="http://schemas.microsoft.com/office/drawing/2014/main" id="{1BAE1236-5CF3-4818-8320-46C37EDF09D1}"/>
              </a:ext>
            </a:extLst>
          </p:cNvPr>
          <p:cNvSpPr/>
          <p:nvPr/>
        </p:nvSpPr>
        <p:spPr>
          <a:xfrm>
            <a:off x="606981" y="478718"/>
            <a:ext cx="7944729" cy="1231842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defRPr/>
            </a:pPr>
            <a:r>
              <a:rPr lang="en-US" sz="1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Văn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học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hiện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thực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phê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phán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cũng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thể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hiện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chân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thực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, </a:t>
            </a:r>
            <a:r>
              <a:rPr lang="en-US" sz="26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cảm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động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số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phận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đau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thương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của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...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</a:p>
        </p:txBody>
      </p:sp>
      <p:grpSp>
        <p:nvGrpSpPr>
          <p:cNvPr id="6" name="Google Shape;1249;p45">
            <a:extLst>
              <a:ext uri="{FF2B5EF4-FFF2-40B4-BE49-F238E27FC236}">
                <a16:creationId xmlns="" xmlns:a16="http://schemas.microsoft.com/office/drawing/2014/main" id="{D75D484E-368A-4E54-A2F0-D3EFF8FD31F9}"/>
              </a:ext>
            </a:extLst>
          </p:cNvPr>
          <p:cNvGrpSpPr/>
          <p:nvPr/>
        </p:nvGrpSpPr>
        <p:grpSpPr>
          <a:xfrm>
            <a:off x="479342" y="603507"/>
            <a:ext cx="896367" cy="966080"/>
            <a:chOff x="2013650" y="1733325"/>
            <a:chExt cx="407750" cy="445875"/>
          </a:xfrm>
        </p:grpSpPr>
        <p:sp>
          <p:nvSpPr>
            <p:cNvPr id="7" name="Google Shape;1250;p45">
              <a:extLst>
                <a:ext uri="{FF2B5EF4-FFF2-40B4-BE49-F238E27FC236}">
                  <a16:creationId xmlns="" xmlns:a16="http://schemas.microsoft.com/office/drawing/2014/main" id="{0CE788AF-43A7-40E1-88EF-C8E2EFF50281}"/>
                </a:ext>
              </a:extLst>
            </p:cNvPr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51;p45">
              <a:extLst>
                <a:ext uri="{FF2B5EF4-FFF2-40B4-BE49-F238E27FC236}">
                  <a16:creationId xmlns="" xmlns:a16="http://schemas.microsoft.com/office/drawing/2014/main" id="{491C2068-0B88-4E41-80D8-AADE38F9F1F5}"/>
                </a:ext>
              </a:extLst>
            </p:cNvPr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252;p45">
              <a:extLst>
                <a:ext uri="{FF2B5EF4-FFF2-40B4-BE49-F238E27FC236}">
                  <a16:creationId xmlns="" xmlns:a16="http://schemas.microsoft.com/office/drawing/2014/main" id="{86C347EB-B19C-43DF-BA95-CD3AC0D35BC1}"/>
                </a:ext>
              </a:extLst>
            </p:cNvPr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53;p45">
              <a:extLst>
                <a:ext uri="{FF2B5EF4-FFF2-40B4-BE49-F238E27FC236}">
                  <a16:creationId xmlns="" xmlns:a16="http://schemas.microsoft.com/office/drawing/2014/main" id="{AB55B0B4-EDEC-4553-894F-DE721A034247}"/>
                </a:ext>
              </a:extLst>
            </p:cNvPr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54;p45">
              <a:extLst>
                <a:ext uri="{FF2B5EF4-FFF2-40B4-BE49-F238E27FC236}">
                  <a16:creationId xmlns="" xmlns:a16="http://schemas.microsoft.com/office/drawing/2014/main" id="{BD7E0AC5-C2F5-4470-9620-D52E7467BCC6}"/>
                </a:ext>
              </a:extLst>
            </p:cNvPr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55;p45">
              <a:extLst>
                <a:ext uri="{FF2B5EF4-FFF2-40B4-BE49-F238E27FC236}">
                  <a16:creationId xmlns="" xmlns:a16="http://schemas.microsoft.com/office/drawing/2014/main" id="{B1E28284-5190-4629-878D-019C83328181}"/>
                </a:ext>
              </a:extLst>
            </p:cNvPr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56;p45">
              <a:extLst>
                <a:ext uri="{FF2B5EF4-FFF2-40B4-BE49-F238E27FC236}">
                  <a16:creationId xmlns="" xmlns:a16="http://schemas.microsoft.com/office/drawing/2014/main" id="{954CB468-E849-474A-A3BC-A47827A58FB8}"/>
                </a:ext>
              </a:extLst>
            </p:cNvPr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57;p45">
              <a:extLst>
                <a:ext uri="{FF2B5EF4-FFF2-40B4-BE49-F238E27FC236}">
                  <a16:creationId xmlns="" xmlns:a16="http://schemas.microsoft.com/office/drawing/2014/main" id="{A354012B-005E-4B17-8400-01697FA9359D}"/>
                </a:ext>
              </a:extLst>
            </p:cNvPr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58;p45">
              <a:extLst>
                <a:ext uri="{FF2B5EF4-FFF2-40B4-BE49-F238E27FC236}">
                  <a16:creationId xmlns="" xmlns:a16="http://schemas.microsoft.com/office/drawing/2014/main" id="{4CA9996B-96AC-4623-9F84-87869524B8B9}"/>
                </a:ext>
              </a:extLst>
            </p:cNvPr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59;p45">
              <a:extLst>
                <a:ext uri="{FF2B5EF4-FFF2-40B4-BE49-F238E27FC236}">
                  <a16:creationId xmlns="" xmlns:a16="http://schemas.microsoft.com/office/drawing/2014/main" id="{3A1ECE41-B8A2-4E76-84B3-893DB4C862B8}"/>
                </a:ext>
              </a:extLst>
            </p:cNvPr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60;p45">
              <a:extLst>
                <a:ext uri="{FF2B5EF4-FFF2-40B4-BE49-F238E27FC236}">
                  <a16:creationId xmlns="" xmlns:a16="http://schemas.microsoft.com/office/drawing/2014/main" id="{7391ED47-A18B-4D9D-9C0D-054FA46F7EDD}"/>
                </a:ext>
              </a:extLst>
            </p:cNvPr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61;p45">
              <a:extLst>
                <a:ext uri="{FF2B5EF4-FFF2-40B4-BE49-F238E27FC236}">
                  <a16:creationId xmlns="" xmlns:a16="http://schemas.microsoft.com/office/drawing/2014/main" id="{3968C7F7-A760-4DDE-81CD-EFD025A421E1}"/>
                </a:ext>
              </a:extLst>
            </p:cNvPr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62;p45">
              <a:extLst>
                <a:ext uri="{FF2B5EF4-FFF2-40B4-BE49-F238E27FC236}">
                  <a16:creationId xmlns="" xmlns:a16="http://schemas.microsoft.com/office/drawing/2014/main" id="{B9B72BF4-8857-4DE3-808A-C2306E13EED4}"/>
                </a:ext>
              </a:extLst>
            </p:cNvPr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63;p45">
              <a:extLst>
                <a:ext uri="{FF2B5EF4-FFF2-40B4-BE49-F238E27FC236}">
                  <a16:creationId xmlns="" xmlns:a16="http://schemas.microsoft.com/office/drawing/2014/main" id="{0925922A-81AC-44B6-ABC2-EEA887FF3E9C}"/>
                </a:ext>
              </a:extLst>
            </p:cNvPr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64;p45">
              <a:extLst>
                <a:ext uri="{FF2B5EF4-FFF2-40B4-BE49-F238E27FC236}">
                  <a16:creationId xmlns="" xmlns:a16="http://schemas.microsoft.com/office/drawing/2014/main" id="{C6A807EF-843B-40EC-863E-5C95C57A3F17}"/>
                </a:ext>
              </a:extLst>
            </p:cNvPr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65;p45">
              <a:extLst>
                <a:ext uri="{FF2B5EF4-FFF2-40B4-BE49-F238E27FC236}">
                  <a16:creationId xmlns="" xmlns:a16="http://schemas.microsoft.com/office/drawing/2014/main" id="{A4B46304-B887-44A7-AD53-CCFAFE008997}"/>
                </a:ext>
              </a:extLst>
            </p:cNvPr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66;p45">
              <a:extLst>
                <a:ext uri="{FF2B5EF4-FFF2-40B4-BE49-F238E27FC236}">
                  <a16:creationId xmlns="" xmlns:a16="http://schemas.microsoft.com/office/drawing/2014/main" id="{1E543AC9-E16D-49D9-ACC1-8CE2876E46EE}"/>
                </a:ext>
              </a:extLst>
            </p:cNvPr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="" xmlns:a16="http://schemas.microsoft.com/office/drawing/2014/main" id="{D9013283-69AE-4CD1-8085-A10A6BF4C73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 GIAN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="" xmlns:a16="http://schemas.microsoft.com/office/drawing/2014/main" id="{E22A9B21-AFDC-41D8-9CC8-58BAE3AFD7FA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="" xmlns:a16="http://schemas.microsoft.com/office/drawing/2014/main" id="{E39E3800-2FE0-48DC-86EB-C323511F018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="" xmlns:a16="http://schemas.microsoft.com/office/drawing/2014/main" id="{9A617AFB-8E6D-4A87-B761-B54F64871DAF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="" xmlns:a16="http://schemas.microsoft.com/office/drawing/2014/main" id="{7122FDB4-F9D4-4565-B433-84FCF15E7F38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="" xmlns:a16="http://schemas.microsoft.com/office/drawing/2014/main" id="{DC3C6826-6ECB-416B-939A-965A881F408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="" xmlns:a16="http://schemas.microsoft.com/office/drawing/2014/main" id="{D571481D-89B8-46B6-A764-C4D3A3FE131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="" xmlns:a16="http://schemas.microsoft.com/office/drawing/2014/main" id="{C610D869-2623-43F2-A5D9-4EDEAB27EE1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="" xmlns:a16="http://schemas.microsoft.com/office/drawing/2014/main" id="{1DD92E91-3422-4BD2-B765-973CAA6646C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="" xmlns:a16="http://schemas.microsoft.com/office/drawing/2014/main" id="{82479452-747A-4069-ABE6-799F3E856E2C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="" xmlns:a16="http://schemas.microsoft.com/office/drawing/2014/main" id="{A073D7B7-68A7-4265-AF71-6097EBF608C7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="" xmlns:a16="http://schemas.microsoft.com/office/drawing/2014/main" id="{880708DE-9A62-4C7F-99C9-B5BDE54F7BD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="" xmlns:a16="http://schemas.microsoft.com/office/drawing/2014/main" id="{82DACFBE-71F3-45C3-B42F-30862734AB8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 GIỜ</a:t>
            </a:r>
          </a:p>
        </p:txBody>
      </p:sp>
      <p:grpSp>
        <p:nvGrpSpPr>
          <p:cNvPr id="52" name="Google Shape;2118;p72">
            <a:extLst>
              <a:ext uri="{FF2B5EF4-FFF2-40B4-BE49-F238E27FC236}">
                <a16:creationId xmlns="" xmlns:a16="http://schemas.microsoft.com/office/drawing/2014/main" id="{3022677C-6777-40DA-86B5-7E6E3CCACD47}"/>
              </a:ext>
            </a:extLst>
          </p:cNvPr>
          <p:cNvGrpSpPr/>
          <p:nvPr/>
        </p:nvGrpSpPr>
        <p:grpSpPr>
          <a:xfrm>
            <a:off x="4648551" y="2159875"/>
            <a:ext cx="2989841" cy="2735318"/>
            <a:chOff x="-354000" y="2968288"/>
            <a:chExt cx="2469850" cy="2353575"/>
          </a:xfrm>
        </p:grpSpPr>
        <p:sp>
          <p:nvSpPr>
            <p:cNvPr id="53" name="Google Shape;2119;p72">
              <a:extLst>
                <a:ext uri="{FF2B5EF4-FFF2-40B4-BE49-F238E27FC236}">
                  <a16:creationId xmlns="" xmlns:a16="http://schemas.microsoft.com/office/drawing/2014/main" id="{C76D8B98-4A16-4DD5-8ADE-4C621AB547F3}"/>
                </a:ext>
              </a:extLst>
            </p:cNvPr>
            <p:cNvSpPr/>
            <p:nvPr/>
          </p:nvSpPr>
          <p:spPr>
            <a:xfrm>
              <a:off x="53250" y="2970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120;p72">
              <a:extLst>
                <a:ext uri="{FF2B5EF4-FFF2-40B4-BE49-F238E27FC236}">
                  <a16:creationId xmlns="" xmlns:a16="http://schemas.microsoft.com/office/drawing/2014/main" id="{549926CA-A915-4D18-AA39-0322FC25A931}"/>
                </a:ext>
              </a:extLst>
            </p:cNvPr>
            <p:cNvSpPr/>
            <p:nvPr/>
          </p:nvSpPr>
          <p:spPr>
            <a:xfrm>
              <a:off x="896375" y="296828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121;p72">
              <a:extLst>
                <a:ext uri="{FF2B5EF4-FFF2-40B4-BE49-F238E27FC236}">
                  <a16:creationId xmlns="" xmlns:a16="http://schemas.microsoft.com/office/drawing/2014/main" id="{0A8A452A-3260-4E8F-9E50-0178283476AF}"/>
                </a:ext>
              </a:extLst>
            </p:cNvPr>
            <p:cNvSpPr/>
            <p:nvPr/>
          </p:nvSpPr>
          <p:spPr>
            <a:xfrm>
              <a:off x="-354000" y="3701463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122;p72">
              <a:extLst>
                <a:ext uri="{FF2B5EF4-FFF2-40B4-BE49-F238E27FC236}">
                  <a16:creationId xmlns="" xmlns:a16="http://schemas.microsoft.com/office/drawing/2014/main" id="{C209C06C-2E8A-4D21-9AAE-371E67D06C22}"/>
                </a:ext>
              </a:extLst>
            </p:cNvPr>
            <p:cNvSpPr/>
            <p:nvPr/>
          </p:nvSpPr>
          <p:spPr>
            <a:xfrm>
              <a:off x="72725" y="4430038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123;p72">
              <a:extLst>
                <a:ext uri="{FF2B5EF4-FFF2-40B4-BE49-F238E27FC236}">
                  <a16:creationId xmlns="" xmlns:a16="http://schemas.microsoft.com/office/drawing/2014/main" id="{FC818703-4775-42D0-A9A0-EB844A54DEA7}"/>
                </a:ext>
              </a:extLst>
            </p:cNvPr>
            <p:cNvSpPr/>
            <p:nvPr/>
          </p:nvSpPr>
          <p:spPr>
            <a:xfrm>
              <a:off x="489125" y="369973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124;p72">
              <a:extLst>
                <a:ext uri="{FF2B5EF4-FFF2-40B4-BE49-F238E27FC236}">
                  <a16:creationId xmlns="" xmlns:a16="http://schemas.microsoft.com/office/drawing/2014/main" id="{96E899F4-8BC3-4C90-A4C1-338E5CA675EB}"/>
                </a:ext>
              </a:extLst>
            </p:cNvPr>
            <p:cNvSpPr/>
            <p:nvPr/>
          </p:nvSpPr>
          <p:spPr>
            <a:xfrm>
              <a:off x="915275" y="4428313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125;p72">
              <a:extLst>
                <a:ext uri="{FF2B5EF4-FFF2-40B4-BE49-F238E27FC236}">
                  <a16:creationId xmlns="" xmlns:a16="http://schemas.microsoft.com/office/drawing/2014/main" id="{39959F37-2E6D-431D-8D84-DE82AF913F54}"/>
                </a:ext>
              </a:extLst>
            </p:cNvPr>
            <p:cNvSpPr/>
            <p:nvPr/>
          </p:nvSpPr>
          <p:spPr>
            <a:xfrm>
              <a:off x="1331700" y="3698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60" name="Oval 59">
            <a:extLst>
              <a:ext uri="{FF2B5EF4-FFF2-40B4-BE49-F238E27FC236}">
                <a16:creationId xmlns="" xmlns:a16="http://schemas.microsoft.com/office/drawing/2014/main" id="{61D3B876-9B1E-4029-B9F4-445917508625}"/>
              </a:ext>
            </a:extLst>
          </p:cNvPr>
          <p:cNvSpPr/>
          <p:nvPr/>
        </p:nvSpPr>
        <p:spPr>
          <a:xfrm>
            <a:off x="5297688" y="2666179"/>
            <a:ext cx="1623377" cy="161088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Người</a:t>
            </a:r>
            <a:r>
              <a:rPr lang="en-US" sz="2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nông</a:t>
            </a:r>
            <a:r>
              <a:rPr lang="en-US" sz="2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dân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6504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5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6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44;p45">
            <a:extLst>
              <a:ext uri="{FF2B5EF4-FFF2-40B4-BE49-F238E27FC236}">
                <a16:creationId xmlns="" xmlns:a16="http://schemas.microsoft.com/office/drawing/2014/main" id="{1BAE1236-5CF3-4818-8320-46C37EDF09D1}"/>
              </a:ext>
            </a:extLst>
          </p:cNvPr>
          <p:cNvSpPr/>
          <p:nvPr/>
        </p:nvSpPr>
        <p:spPr>
          <a:xfrm>
            <a:off x="606981" y="478718"/>
            <a:ext cx="7944729" cy="1231842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defRPr/>
            </a:pPr>
            <a:r>
              <a:rPr lang="en-US" sz="1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Văn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học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hiện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thực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phê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phán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có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giá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trị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... </a:t>
            </a: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và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... </a:t>
            </a: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sâu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sắc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.</a:t>
            </a:r>
          </a:p>
        </p:txBody>
      </p:sp>
      <p:grpSp>
        <p:nvGrpSpPr>
          <p:cNvPr id="6" name="Google Shape;1249;p45">
            <a:extLst>
              <a:ext uri="{FF2B5EF4-FFF2-40B4-BE49-F238E27FC236}">
                <a16:creationId xmlns="" xmlns:a16="http://schemas.microsoft.com/office/drawing/2014/main" id="{D75D484E-368A-4E54-A2F0-D3EFF8FD31F9}"/>
              </a:ext>
            </a:extLst>
          </p:cNvPr>
          <p:cNvGrpSpPr/>
          <p:nvPr/>
        </p:nvGrpSpPr>
        <p:grpSpPr>
          <a:xfrm>
            <a:off x="479342" y="603507"/>
            <a:ext cx="896367" cy="966080"/>
            <a:chOff x="2013650" y="1733325"/>
            <a:chExt cx="407750" cy="445875"/>
          </a:xfrm>
        </p:grpSpPr>
        <p:sp>
          <p:nvSpPr>
            <p:cNvPr id="7" name="Google Shape;1250;p45">
              <a:extLst>
                <a:ext uri="{FF2B5EF4-FFF2-40B4-BE49-F238E27FC236}">
                  <a16:creationId xmlns="" xmlns:a16="http://schemas.microsoft.com/office/drawing/2014/main" id="{0CE788AF-43A7-40E1-88EF-C8E2EFF50281}"/>
                </a:ext>
              </a:extLst>
            </p:cNvPr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51;p45">
              <a:extLst>
                <a:ext uri="{FF2B5EF4-FFF2-40B4-BE49-F238E27FC236}">
                  <a16:creationId xmlns="" xmlns:a16="http://schemas.microsoft.com/office/drawing/2014/main" id="{491C2068-0B88-4E41-80D8-AADE38F9F1F5}"/>
                </a:ext>
              </a:extLst>
            </p:cNvPr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252;p45">
              <a:extLst>
                <a:ext uri="{FF2B5EF4-FFF2-40B4-BE49-F238E27FC236}">
                  <a16:creationId xmlns="" xmlns:a16="http://schemas.microsoft.com/office/drawing/2014/main" id="{86C347EB-B19C-43DF-BA95-CD3AC0D35BC1}"/>
                </a:ext>
              </a:extLst>
            </p:cNvPr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53;p45">
              <a:extLst>
                <a:ext uri="{FF2B5EF4-FFF2-40B4-BE49-F238E27FC236}">
                  <a16:creationId xmlns="" xmlns:a16="http://schemas.microsoft.com/office/drawing/2014/main" id="{AB55B0B4-EDEC-4553-894F-DE721A034247}"/>
                </a:ext>
              </a:extLst>
            </p:cNvPr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54;p45">
              <a:extLst>
                <a:ext uri="{FF2B5EF4-FFF2-40B4-BE49-F238E27FC236}">
                  <a16:creationId xmlns="" xmlns:a16="http://schemas.microsoft.com/office/drawing/2014/main" id="{BD7E0AC5-C2F5-4470-9620-D52E7467BCC6}"/>
                </a:ext>
              </a:extLst>
            </p:cNvPr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55;p45">
              <a:extLst>
                <a:ext uri="{FF2B5EF4-FFF2-40B4-BE49-F238E27FC236}">
                  <a16:creationId xmlns="" xmlns:a16="http://schemas.microsoft.com/office/drawing/2014/main" id="{B1E28284-5190-4629-878D-019C83328181}"/>
                </a:ext>
              </a:extLst>
            </p:cNvPr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56;p45">
              <a:extLst>
                <a:ext uri="{FF2B5EF4-FFF2-40B4-BE49-F238E27FC236}">
                  <a16:creationId xmlns="" xmlns:a16="http://schemas.microsoft.com/office/drawing/2014/main" id="{954CB468-E849-474A-A3BC-A47827A58FB8}"/>
                </a:ext>
              </a:extLst>
            </p:cNvPr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57;p45">
              <a:extLst>
                <a:ext uri="{FF2B5EF4-FFF2-40B4-BE49-F238E27FC236}">
                  <a16:creationId xmlns="" xmlns:a16="http://schemas.microsoft.com/office/drawing/2014/main" id="{A354012B-005E-4B17-8400-01697FA9359D}"/>
                </a:ext>
              </a:extLst>
            </p:cNvPr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58;p45">
              <a:extLst>
                <a:ext uri="{FF2B5EF4-FFF2-40B4-BE49-F238E27FC236}">
                  <a16:creationId xmlns="" xmlns:a16="http://schemas.microsoft.com/office/drawing/2014/main" id="{4CA9996B-96AC-4623-9F84-87869524B8B9}"/>
                </a:ext>
              </a:extLst>
            </p:cNvPr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59;p45">
              <a:extLst>
                <a:ext uri="{FF2B5EF4-FFF2-40B4-BE49-F238E27FC236}">
                  <a16:creationId xmlns="" xmlns:a16="http://schemas.microsoft.com/office/drawing/2014/main" id="{3A1ECE41-B8A2-4E76-84B3-893DB4C862B8}"/>
                </a:ext>
              </a:extLst>
            </p:cNvPr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60;p45">
              <a:extLst>
                <a:ext uri="{FF2B5EF4-FFF2-40B4-BE49-F238E27FC236}">
                  <a16:creationId xmlns="" xmlns:a16="http://schemas.microsoft.com/office/drawing/2014/main" id="{7391ED47-A18B-4D9D-9C0D-054FA46F7EDD}"/>
                </a:ext>
              </a:extLst>
            </p:cNvPr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61;p45">
              <a:extLst>
                <a:ext uri="{FF2B5EF4-FFF2-40B4-BE49-F238E27FC236}">
                  <a16:creationId xmlns="" xmlns:a16="http://schemas.microsoft.com/office/drawing/2014/main" id="{3968C7F7-A760-4DDE-81CD-EFD025A421E1}"/>
                </a:ext>
              </a:extLst>
            </p:cNvPr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62;p45">
              <a:extLst>
                <a:ext uri="{FF2B5EF4-FFF2-40B4-BE49-F238E27FC236}">
                  <a16:creationId xmlns="" xmlns:a16="http://schemas.microsoft.com/office/drawing/2014/main" id="{B9B72BF4-8857-4DE3-808A-C2306E13EED4}"/>
                </a:ext>
              </a:extLst>
            </p:cNvPr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63;p45">
              <a:extLst>
                <a:ext uri="{FF2B5EF4-FFF2-40B4-BE49-F238E27FC236}">
                  <a16:creationId xmlns="" xmlns:a16="http://schemas.microsoft.com/office/drawing/2014/main" id="{0925922A-81AC-44B6-ABC2-EEA887FF3E9C}"/>
                </a:ext>
              </a:extLst>
            </p:cNvPr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64;p45">
              <a:extLst>
                <a:ext uri="{FF2B5EF4-FFF2-40B4-BE49-F238E27FC236}">
                  <a16:creationId xmlns="" xmlns:a16="http://schemas.microsoft.com/office/drawing/2014/main" id="{C6A807EF-843B-40EC-863E-5C95C57A3F17}"/>
                </a:ext>
              </a:extLst>
            </p:cNvPr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65;p45">
              <a:extLst>
                <a:ext uri="{FF2B5EF4-FFF2-40B4-BE49-F238E27FC236}">
                  <a16:creationId xmlns="" xmlns:a16="http://schemas.microsoft.com/office/drawing/2014/main" id="{A4B46304-B887-44A7-AD53-CCFAFE008997}"/>
                </a:ext>
              </a:extLst>
            </p:cNvPr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66;p45">
              <a:extLst>
                <a:ext uri="{FF2B5EF4-FFF2-40B4-BE49-F238E27FC236}">
                  <a16:creationId xmlns="" xmlns:a16="http://schemas.microsoft.com/office/drawing/2014/main" id="{1E543AC9-E16D-49D9-ACC1-8CE2876E46EE}"/>
                </a:ext>
              </a:extLst>
            </p:cNvPr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="" xmlns:a16="http://schemas.microsoft.com/office/drawing/2014/main" id="{D9013283-69AE-4CD1-8085-A10A6BF4C73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 GIAN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="" xmlns:a16="http://schemas.microsoft.com/office/drawing/2014/main" id="{E22A9B21-AFDC-41D8-9CC8-58BAE3AFD7FA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="" xmlns:a16="http://schemas.microsoft.com/office/drawing/2014/main" id="{E39E3800-2FE0-48DC-86EB-C323511F018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="" xmlns:a16="http://schemas.microsoft.com/office/drawing/2014/main" id="{9A617AFB-8E6D-4A87-B761-B54F64871DAF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="" xmlns:a16="http://schemas.microsoft.com/office/drawing/2014/main" id="{7122FDB4-F9D4-4565-B433-84FCF15E7F38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="" xmlns:a16="http://schemas.microsoft.com/office/drawing/2014/main" id="{DC3C6826-6ECB-416B-939A-965A881F408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="" xmlns:a16="http://schemas.microsoft.com/office/drawing/2014/main" id="{D571481D-89B8-46B6-A764-C4D3A3FE131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="" xmlns:a16="http://schemas.microsoft.com/office/drawing/2014/main" id="{C610D869-2623-43F2-A5D9-4EDEAB27EE14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="" xmlns:a16="http://schemas.microsoft.com/office/drawing/2014/main" id="{1DD92E91-3422-4BD2-B765-973CAA6646C2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="" xmlns:a16="http://schemas.microsoft.com/office/drawing/2014/main" id="{82479452-747A-4069-ABE6-799F3E856E2C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="" xmlns:a16="http://schemas.microsoft.com/office/drawing/2014/main" id="{A073D7B7-68A7-4265-AF71-6097EBF608C7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="" xmlns:a16="http://schemas.microsoft.com/office/drawing/2014/main" id="{880708DE-9A62-4C7F-99C9-B5BDE54F7BD3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="" xmlns:a16="http://schemas.microsoft.com/office/drawing/2014/main" id="{82DACFBE-71F3-45C3-B42F-30862734AB85}"/>
              </a:ext>
            </a:extLst>
          </p:cNvPr>
          <p:cNvSpPr/>
          <p:nvPr/>
        </p:nvSpPr>
        <p:spPr>
          <a:xfrm>
            <a:off x="795750" y="2851231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 GIỜ</a:t>
            </a:r>
          </a:p>
        </p:txBody>
      </p:sp>
      <p:grpSp>
        <p:nvGrpSpPr>
          <p:cNvPr id="52" name="Google Shape;2118;p72">
            <a:extLst>
              <a:ext uri="{FF2B5EF4-FFF2-40B4-BE49-F238E27FC236}">
                <a16:creationId xmlns="" xmlns:a16="http://schemas.microsoft.com/office/drawing/2014/main" id="{3022677C-6777-40DA-86B5-7E6E3CCACD47}"/>
              </a:ext>
            </a:extLst>
          </p:cNvPr>
          <p:cNvGrpSpPr/>
          <p:nvPr/>
        </p:nvGrpSpPr>
        <p:grpSpPr>
          <a:xfrm>
            <a:off x="4648551" y="2159875"/>
            <a:ext cx="2989841" cy="2735318"/>
            <a:chOff x="-354000" y="2968288"/>
            <a:chExt cx="2469850" cy="2353575"/>
          </a:xfrm>
        </p:grpSpPr>
        <p:sp>
          <p:nvSpPr>
            <p:cNvPr id="53" name="Google Shape;2119;p72">
              <a:extLst>
                <a:ext uri="{FF2B5EF4-FFF2-40B4-BE49-F238E27FC236}">
                  <a16:creationId xmlns="" xmlns:a16="http://schemas.microsoft.com/office/drawing/2014/main" id="{C76D8B98-4A16-4DD5-8ADE-4C621AB547F3}"/>
                </a:ext>
              </a:extLst>
            </p:cNvPr>
            <p:cNvSpPr/>
            <p:nvPr/>
          </p:nvSpPr>
          <p:spPr>
            <a:xfrm>
              <a:off x="53250" y="2970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73"/>
                  </a:lnTo>
                  <a:lnTo>
                    <a:pt x="16175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120;p72">
              <a:extLst>
                <a:ext uri="{FF2B5EF4-FFF2-40B4-BE49-F238E27FC236}">
                  <a16:creationId xmlns="" xmlns:a16="http://schemas.microsoft.com/office/drawing/2014/main" id="{549926CA-A915-4D18-AA39-0322FC25A931}"/>
                </a:ext>
              </a:extLst>
            </p:cNvPr>
            <p:cNvSpPr/>
            <p:nvPr/>
          </p:nvSpPr>
          <p:spPr>
            <a:xfrm>
              <a:off x="896375" y="296828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121;p72">
              <a:extLst>
                <a:ext uri="{FF2B5EF4-FFF2-40B4-BE49-F238E27FC236}">
                  <a16:creationId xmlns="" xmlns:a16="http://schemas.microsoft.com/office/drawing/2014/main" id="{0A8A452A-3260-4E8F-9E50-0178283476AF}"/>
                </a:ext>
              </a:extLst>
            </p:cNvPr>
            <p:cNvSpPr/>
            <p:nvPr/>
          </p:nvSpPr>
          <p:spPr>
            <a:xfrm>
              <a:off x="-354000" y="3701463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48"/>
                  </a:lnTo>
                  <a:lnTo>
                    <a:pt x="481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7" y="8523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122;p72">
              <a:extLst>
                <a:ext uri="{FF2B5EF4-FFF2-40B4-BE49-F238E27FC236}">
                  <a16:creationId xmlns="" xmlns:a16="http://schemas.microsoft.com/office/drawing/2014/main" id="{C209C06C-2E8A-4D21-9AAE-371E67D06C22}"/>
                </a:ext>
              </a:extLst>
            </p:cNvPr>
            <p:cNvSpPr/>
            <p:nvPr/>
          </p:nvSpPr>
          <p:spPr>
            <a:xfrm>
              <a:off x="72725" y="4430038"/>
              <a:ext cx="784150" cy="891825"/>
            </a:xfrm>
            <a:custGeom>
              <a:avLst/>
              <a:gdLst/>
              <a:ahLst/>
              <a:cxnLst/>
              <a:rect l="l" t="t" r="r" b="b"/>
              <a:pathLst>
                <a:path w="31366" h="35673" extrusionOk="0">
                  <a:moveTo>
                    <a:pt x="15213" y="0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3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123;p72">
              <a:extLst>
                <a:ext uri="{FF2B5EF4-FFF2-40B4-BE49-F238E27FC236}">
                  <a16:creationId xmlns="" xmlns:a16="http://schemas.microsoft.com/office/drawing/2014/main" id="{FC818703-4775-42D0-A9A0-EB844A54DEA7}"/>
                </a:ext>
              </a:extLst>
            </p:cNvPr>
            <p:cNvSpPr/>
            <p:nvPr/>
          </p:nvSpPr>
          <p:spPr>
            <a:xfrm>
              <a:off x="489125" y="3699738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0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191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124;p72">
              <a:extLst>
                <a:ext uri="{FF2B5EF4-FFF2-40B4-BE49-F238E27FC236}">
                  <a16:creationId xmlns="" xmlns:a16="http://schemas.microsoft.com/office/drawing/2014/main" id="{96E899F4-8BC3-4C90-A4C1-338E5CA675EB}"/>
                </a:ext>
              </a:extLst>
            </p:cNvPr>
            <p:cNvSpPr/>
            <p:nvPr/>
          </p:nvSpPr>
          <p:spPr>
            <a:xfrm>
              <a:off x="915275" y="4428313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76" y="35650"/>
                  </a:lnTo>
                  <a:lnTo>
                    <a:pt x="31366" y="26325"/>
                  </a:lnTo>
                  <a:lnTo>
                    <a:pt x="30908" y="8501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125;p72">
              <a:extLst>
                <a:ext uri="{FF2B5EF4-FFF2-40B4-BE49-F238E27FC236}">
                  <a16:creationId xmlns="" xmlns:a16="http://schemas.microsoft.com/office/drawing/2014/main" id="{39959F37-2E6D-431D-8D84-DE82AF913F54}"/>
                </a:ext>
              </a:extLst>
            </p:cNvPr>
            <p:cNvSpPr/>
            <p:nvPr/>
          </p:nvSpPr>
          <p:spPr>
            <a:xfrm>
              <a:off x="1331700" y="3698013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25"/>
                  </a:lnTo>
                  <a:lnTo>
                    <a:pt x="481" y="27150"/>
                  </a:lnTo>
                  <a:lnTo>
                    <a:pt x="16153" y="35673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60" name="Oval 59">
            <a:extLst>
              <a:ext uri="{FF2B5EF4-FFF2-40B4-BE49-F238E27FC236}">
                <a16:creationId xmlns="" xmlns:a16="http://schemas.microsoft.com/office/drawing/2014/main" id="{61D3B876-9B1E-4029-B9F4-445917508625}"/>
              </a:ext>
            </a:extLst>
          </p:cNvPr>
          <p:cNvSpPr/>
          <p:nvPr/>
        </p:nvSpPr>
        <p:spPr>
          <a:xfrm>
            <a:off x="5297688" y="2666179"/>
            <a:ext cx="1623377" cy="161088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Hiện</a:t>
            </a:r>
            <a:r>
              <a:rPr lang="en-US" sz="2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thực</a:t>
            </a:r>
            <a:r>
              <a:rPr lang="en-US" sz="2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 </a:t>
            </a:r>
            <a:r>
              <a:rPr lang="en-US" sz="28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nhân</a:t>
            </a:r>
            <a:r>
              <a:rPr lang="en-US" sz="2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đạo</a:t>
            </a:r>
            <a:endParaRPr lang="en-US" sz="2800" b="1" i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696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5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6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70327B17-69B9-46AF-815C-F5C06BA5656D}"/>
              </a:ext>
            </a:extLst>
          </p:cNvPr>
          <p:cNvSpPr/>
          <p:nvPr/>
        </p:nvSpPr>
        <p:spPr>
          <a:xfrm>
            <a:off x="513708" y="200724"/>
            <a:ext cx="7818634" cy="921834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 Nội dung, nghệ thuật và vai trò của </a:t>
            </a:r>
            <a:r>
              <a: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SG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ruyện</a:t>
            </a:r>
            <a:r>
              <a:rPr lang="en-SG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SG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SG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SG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SG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vi-V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(1930 </a:t>
            </a:r>
            <a:r>
              <a:rPr lang="en-SG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1945)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4DC12677-C2E4-412B-B46B-3C16636F37F9}"/>
              </a:ext>
            </a:extLst>
          </p:cNvPr>
          <p:cNvSpPr/>
          <p:nvPr/>
        </p:nvSpPr>
        <p:spPr>
          <a:xfrm>
            <a:off x="314557" y="1649916"/>
            <a:ext cx="3536331" cy="163620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SG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dung: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ng</a:t>
            </a:r>
            <a:r>
              <a:rPr lang="vi-VN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VN tr</a:t>
            </a:r>
            <a:r>
              <a:rPr lang="vi-VN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CMT8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35085DB9-B00D-4AAE-9040-4C278E1D9F03}"/>
              </a:ext>
            </a:extLst>
          </p:cNvPr>
          <p:cNvSpPr/>
          <p:nvPr/>
        </p:nvSpPr>
        <p:spPr>
          <a:xfrm>
            <a:off x="5293112" y="1664552"/>
            <a:ext cx="3536331" cy="163620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SG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SG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mẻ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endParaRPr lang="en-SG" sz="2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FD07DE21-3F54-4098-B0AC-46FBED8297E1}"/>
              </a:ext>
            </a:extLst>
          </p:cNvPr>
          <p:cNvSpPr/>
          <p:nvPr/>
        </p:nvSpPr>
        <p:spPr>
          <a:xfrm>
            <a:off x="1680117" y="3842755"/>
            <a:ext cx="5768898" cy="1094215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SG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SG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vi-VN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SG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endParaRPr lang="en-SG" sz="2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="" xmlns:a16="http://schemas.microsoft.com/office/drawing/2014/main" id="{1FA7AD2D-C40E-48C0-862E-FAB49B9A055A}"/>
              </a:ext>
            </a:extLst>
          </p:cNvPr>
          <p:cNvCxnSpPr>
            <a:stCxn id="4" idx="2"/>
            <a:endCxn id="8" idx="0"/>
          </p:cNvCxnSpPr>
          <p:nvPr/>
        </p:nvCxnSpPr>
        <p:spPr>
          <a:xfrm flipH="1">
            <a:off x="2082723" y="1122558"/>
            <a:ext cx="2340302" cy="52735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="" xmlns:a16="http://schemas.microsoft.com/office/drawing/2014/main" id="{55166C6D-A4B5-4FB6-B837-AC3F9A906FE0}"/>
              </a:ext>
            </a:extLst>
          </p:cNvPr>
          <p:cNvCxnSpPr>
            <a:cxnSpLocks/>
            <a:stCxn id="4" idx="2"/>
            <a:endCxn id="9" idx="0"/>
          </p:cNvCxnSpPr>
          <p:nvPr/>
        </p:nvCxnSpPr>
        <p:spPr>
          <a:xfrm>
            <a:off x="4423025" y="1122558"/>
            <a:ext cx="2638253" cy="54199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="" xmlns:a16="http://schemas.microsoft.com/office/drawing/2014/main" id="{4673CF1E-2727-45D5-81AF-96845EF575D8}"/>
              </a:ext>
            </a:extLst>
          </p:cNvPr>
          <p:cNvCxnSpPr>
            <a:cxnSpLocks/>
            <a:stCxn id="9" idx="2"/>
            <a:endCxn id="11" idx="0"/>
          </p:cNvCxnSpPr>
          <p:nvPr/>
        </p:nvCxnSpPr>
        <p:spPr>
          <a:xfrm flipH="1">
            <a:off x="4564566" y="3300761"/>
            <a:ext cx="2496712" cy="54199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="" xmlns:a16="http://schemas.microsoft.com/office/drawing/2014/main" id="{E3A0BABD-EB45-4059-8AC2-6EEC28AFE78E}"/>
              </a:ext>
            </a:extLst>
          </p:cNvPr>
          <p:cNvCxnSpPr>
            <a:cxnSpLocks/>
            <a:stCxn id="8" idx="2"/>
            <a:endCxn id="11" idx="0"/>
          </p:cNvCxnSpPr>
          <p:nvPr/>
        </p:nvCxnSpPr>
        <p:spPr>
          <a:xfrm>
            <a:off x="2082723" y="3286125"/>
            <a:ext cx="2481843" cy="55663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AF3E80C8-1DF3-4316-B05A-08678404C459}"/>
              </a:ext>
            </a:extLst>
          </p:cNvPr>
          <p:cNvGrpSpPr/>
          <p:nvPr/>
        </p:nvGrpSpPr>
        <p:grpSpPr>
          <a:xfrm>
            <a:off x="360556" y="1366132"/>
            <a:ext cx="2546196" cy="2411236"/>
            <a:chOff x="360556" y="1366132"/>
            <a:chExt cx="2546196" cy="2411236"/>
          </a:xfrm>
        </p:grpSpPr>
        <p:pic>
          <p:nvPicPr>
            <p:cNvPr id="5" name="图片 19">
              <a:extLst>
                <a:ext uri="{FF2B5EF4-FFF2-40B4-BE49-F238E27FC236}">
                  <a16:creationId xmlns="" xmlns:a16="http://schemas.microsoft.com/office/drawing/2014/main" id="{69F23EF2-7F75-40F7-AEC4-0F5E647367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60556" y="1366132"/>
              <a:ext cx="2546196" cy="2411236"/>
            </a:xfrm>
            <a:prstGeom prst="rect">
              <a:avLst/>
            </a:prstGeom>
          </p:spPr>
        </p:pic>
        <p:sp>
          <p:nvSpPr>
            <p:cNvPr id="8" name="Title 1">
              <a:extLst>
                <a:ext uri="{FF2B5EF4-FFF2-40B4-BE49-F238E27FC236}">
                  <a16:creationId xmlns="" xmlns:a16="http://schemas.microsoft.com/office/drawing/2014/main" id="{81595614-1555-45CC-AE01-D4EC3DBB95ED}"/>
                </a:ext>
              </a:extLst>
            </p:cNvPr>
            <p:cNvSpPr txBox="1">
              <a:spLocks/>
            </p:cNvSpPr>
            <p:nvPr/>
          </p:nvSpPr>
          <p:spPr>
            <a:xfrm>
              <a:off x="725758" y="2045392"/>
              <a:ext cx="1778620" cy="6512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2400"/>
                <a:buFont typeface="Mali SemiBold"/>
                <a:buNone/>
                <a:defRPr sz="2400" b="0" i="0" u="none" strike="noStrike" cap="none">
                  <a:solidFill>
                    <a:schemeClr val="accent2"/>
                  </a:solidFill>
                  <a:latin typeface="Mali SemiBold"/>
                  <a:ea typeface="Mali SemiBold"/>
                  <a:cs typeface="Mali SemiBold"/>
                  <a:sym typeface="Mali SemiBold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2400"/>
                <a:buFont typeface="Mali SemiBold"/>
                <a:buNone/>
                <a:defRPr sz="2400" b="0" i="0" u="none" strike="noStrike" cap="none">
                  <a:solidFill>
                    <a:schemeClr val="accent2"/>
                  </a:solidFill>
                  <a:latin typeface="Mali SemiBold"/>
                  <a:ea typeface="Mali SemiBold"/>
                  <a:cs typeface="Mali SemiBold"/>
                  <a:sym typeface="Mali SemiBold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2400"/>
                <a:buFont typeface="Mali SemiBold"/>
                <a:buNone/>
                <a:defRPr sz="2400" b="0" i="0" u="none" strike="noStrike" cap="none">
                  <a:solidFill>
                    <a:schemeClr val="accent2"/>
                  </a:solidFill>
                  <a:latin typeface="Mali SemiBold"/>
                  <a:ea typeface="Mali SemiBold"/>
                  <a:cs typeface="Mali SemiBold"/>
                  <a:sym typeface="Mali SemiBold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2400"/>
                <a:buFont typeface="Mali SemiBold"/>
                <a:buNone/>
                <a:defRPr sz="2400" b="0" i="0" u="none" strike="noStrike" cap="none">
                  <a:solidFill>
                    <a:schemeClr val="accent2"/>
                  </a:solidFill>
                  <a:latin typeface="Mali SemiBold"/>
                  <a:ea typeface="Mali SemiBold"/>
                  <a:cs typeface="Mali SemiBold"/>
                  <a:sym typeface="Mali SemiBold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2400"/>
                <a:buFont typeface="Mali SemiBold"/>
                <a:buNone/>
                <a:defRPr sz="2400" b="0" i="0" u="none" strike="noStrike" cap="none">
                  <a:solidFill>
                    <a:schemeClr val="accent2"/>
                  </a:solidFill>
                  <a:latin typeface="Mali SemiBold"/>
                  <a:ea typeface="Mali SemiBold"/>
                  <a:cs typeface="Mali SemiBold"/>
                  <a:sym typeface="Mali SemiBold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2400"/>
                <a:buFont typeface="Mali SemiBold"/>
                <a:buNone/>
                <a:defRPr sz="2400" b="0" i="0" u="none" strike="noStrike" cap="none">
                  <a:solidFill>
                    <a:schemeClr val="accent2"/>
                  </a:solidFill>
                  <a:latin typeface="Mali SemiBold"/>
                  <a:ea typeface="Mali SemiBold"/>
                  <a:cs typeface="Mali SemiBold"/>
                  <a:sym typeface="Mali SemiBold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2400"/>
                <a:buFont typeface="Mali SemiBold"/>
                <a:buNone/>
                <a:defRPr sz="2400" b="0" i="0" u="none" strike="noStrike" cap="none">
                  <a:solidFill>
                    <a:schemeClr val="accent2"/>
                  </a:solidFill>
                  <a:latin typeface="Mali SemiBold"/>
                  <a:ea typeface="Mali SemiBold"/>
                  <a:cs typeface="Mali SemiBold"/>
                  <a:sym typeface="Mali SemiBold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2400"/>
                <a:buFont typeface="Mali SemiBold"/>
                <a:buNone/>
                <a:defRPr sz="2400" b="0" i="0" u="none" strike="noStrike" cap="none">
                  <a:solidFill>
                    <a:schemeClr val="accent2"/>
                  </a:solidFill>
                  <a:latin typeface="Mali SemiBold"/>
                  <a:ea typeface="Mali SemiBold"/>
                  <a:cs typeface="Mali SemiBold"/>
                  <a:sym typeface="Mali SemiBold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2400"/>
                <a:buFont typeface="Mali SemiBold"/>
                <a:buNone/>
                <a:defRPr sz="2400" b="0" i="0" u="none" strike="noStrike" cap="none">
                  <a:solidFill>
                    <a:schemeClr val="accent2"/>
                  </a:solidFill>
                  <a:latin typeface="Mali SemiBold"/>
                  <a:ea typeface="Mali SemiBold"/>
                  <a:cs typeface="Mali SemiBold"/>
                  <a:sym typeface="Mali SemiBold"/>
                </a:defRPr>
              </a:lvl9pPr>
            </a:lstStyle>
            <a:p>
              <a:pPr algn="ctr"/>
              <a:r>
                <a:rPr lang="en-US" altLang="en-US" sz="28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HƯỚNG DẪN TỰ HỌC</a:t>
              </a:r>
            </a:p>
          </p:txBody>
        </p:sp>
      </p:grpSp>
      <p:sp>
        <p:nvSpPr>
          <p:cNvPr id="6" name="Google Shape;1145;p40">
            <a:extLst>
              <a:ext uri="{FF2B5EF4-FFF2-40B4-BE49-F238E27FC236}">
                <a16:creationId xmlns="" xmlns:a16="http://schemas.microsoft.com/office/drawing/2014/main" id="{808D43AB-2004-4757-8245-5D4772DF28A4}"/>
              </a:ext>
            </a:extLst>
          </p:cNvPr>
          <p:cNvSpPr/>
          <p:nvPr/>
        </p:nvSpPr>
        <p:spPr>
          <a:xfrm>
            <a:off x="3884293" y="2223863"/>
            <a:ext cx="736600" cy="868829"/>
          </a:xfrm>
          <a:custGeom>
            <a:avLst/>
            <a:gdLst/>
            <a:ahLst/>
            <a:cxnLst/>
            <a:rect l="l" t="t" r="r" b="b"/>
            <a:pathLst>
              <a:path w="31367" h="35651" extrusionOk="0">
                <a:moveTo>
                  <a:pt x="15191" y="0"/>
                </a:moveTo>
                <a:lnTo>
                  <a:pt x="0" y="9325"/>
                </a:lnTo>
                <a:lnTo>
                  <a:pt x="482" y="27150"/>
                </a:lnTo>
                <a:lnTo>
                  <a:pt x="16153" y="35650"/>
                </a:lnTo>
                <a:lnTo>
                  <a:pt x="31366" y="26325"/>
                </a:lnTo>
                <a:lnTo>
                  <a:pt x="30885" y="8500"/>
                </a:lnTo>
                <a:lnTo>
                  <a:pt x="15191" y="0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146;p40">
            <a:extLst>
              <a:ext uri="{FF2B5EF4-FFF2-40B4-BE49-F238E27FC236}">
                <a16:creationId xmlns="" xmlns:a16="http://schemas.microsoft.com/office/drawing/2014/main" id="{813FDCDA-439A-43A0-B10F-8A5B487BF81A}"/>
              </a:ext>
            </a:extLst>
          </p:cNvPr>
          <p:cNvSpPr/>
          <p:nvPr/>
        </p:nvSpPr>
        <p:spPr>
          <a:xfrm>
            <a:off x="3196167" y="884563"/>
            <a:ext cx="736600" cy="868762"/>
          </a:xfrm>
          <a:custGeom>
            <a:avLst/>
            <a:gdLst/>
            <a:ahLst/>
            <a:cxnLst/>
            <a:rect l="l" t="t" r="r" b="b"/>
            <a:pathLst>
              <a:path w="31367" h="35651" extrusionOk="0">
                <a:moveTo>
                  <a:pt x="15191" y="0"/>
                </a:moveTo>
                <a:lnTo>
                  <a:pt x="0" y="9325"/>
                </a:lnTo>
                <a:lnTo>
                  <a:pt x="482" y="27150"/>
                </a:lnTo>
                <a:lnTo>
                  <a:pt x="16153" y="35650"/>
                </a:lnTo>
                <a:lnTo>
                  <a:pt x="31366" y="26325"/>
                </a:lnTo>
                <a:lnTo>
                  <a:pt x="30885" y="8500"/>
                </a:lnTo>
                <a:lnTo>
                  <a:pt x="15191" y="0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" name="Google Shape;1151;p40">
            <a:extLst>
              <a:ext uri="{FF2B5EF4-FFF2-40B4-BE49-F238E27FC236}">
                <a16:creationId xmlns="" xmlns:a16="http://schemas.microsoft.com/office/drawing/2014/main" id="{EF9EF08F-5869-40BE-B378-73844B139F34}"/>
              </a:ext>
            </a:extLst>
          </p:cNvPr>
          <p:cNvSpPr txBox="1">
            <a:spLocks/>
          </p:cNvSpPr>
          <p:nvPr/>
        </p:nvSpPr>
        <p:spPr>
          <a:xfrm flipH="1">
            <a:off x="4312781" y="869894"/>
            <a:ext cx="4131995" cy="74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just">
              <a:buNone/>
            </a:pPr>
            <a:r>
              <a:rPr lang="vi-VN" altLang="en-US" sz="2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một đoạn văn hồi tưởng lại buổi đến trường đầu tiên của bản thân.</a:t>
            </a:r>
          </a:p>
        </p:txBody>
      </p:sp>
      <p:sp>
        <p:nvSpPr>
          <p:cNvPr id="10" name="Google Shape;1152;p40">
            <a:extLst>
              <a:ext uri="{FF2B5EF4-FFF2-40B4-BE49-F238E27FC236}">
                <a16:creationId xmlns="" xmlns:a16="http://schemas.microsoft.com/office/drawing/2014/main" id="{E83B4D1F-B740-4615-A14C-4B88CCF5D859}"/>
              </a:ext>
            </a:extLst>
          </p:cNvPr>
          <p:cNvSpPr txBox="1">
            <a:spLocks/>
          </p:cNvSpPr>
          <p:nvPr/>
        </p:nvSpPr>
        <p:spPr>
          <a:xfrm>
            <a:off x="4325141" y="3713771"/>
            <a:ext cx="4121592" cy="74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altLang="en-US" sz="2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học </a:t>
            </a:r>
            <a:r>
              <a:rPr lang="vi-VN" altLang="en-US" sz="2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bài: Ôn tập giữa kì I</a:t>
            </a:r>
            <a:endParaRPr lang="en-SG" sz="2000" dirty="0"/>
          </a:p>
        </p:txBody>
      </p:sp>
      <p:sp>
        <p:nvSpPr>
          <p:cNvPr id="11" name="Google Shape;1153;p40">
            <a:extLst>
              <a:ext uri="{FF2B5EF4-FFF2-40B4-BE49-F238E27FC236}">
                <a16:creationId xmlns="" xmlns:a16="http://schemas.microsoft.com/office/drawing/2014/main" id="{4FC96A4A-6319-4414-AC53-D288FDCA545B}"/>
              </a:ext>
            </a:extLst>
          </p:cNvPr>
          <p:cNvSpPr txBox="1">
            <a:spLocks/>
          </p:cNvSpPr>
          <p:nvPr/>
        </p:nvSpPr>
        <p:spPr>
          <a:xfrm flipH="1">
            <a:off x="4907845" y="2561556"/>
            <a:ext cx="3862502" cy="65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just">
              <a:buNone/>
            </a:pPr>
            <a:r>
              <a:rPr lang="vi-VN" altLang="en-US" sz="2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thành ngữ</a:t>
            </a:r>
            <a:r>
              <a:rPr lang="en-SG" altLang="en-US" sz="2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“Tức nước vỡ bờ”</a:t>
            </a:r>
            <a:r>
              <a:rPr lang="en-SG" altLang="en-US" sz="2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 chọn làm nhan đề đoạn trích học có thoả đáng không?</a:t>
            </a:r>
          </a:p>
        </p:txBody>
      </p:sp>
      <p:sp>
        <p:nvSpPr>
          <p:cNvPr id="12" name="Google Shape;1154;p40">
            <a:extLst>
              <a:ext uri="{FF2B5EF4-FFF2-40B4-BE49-F238E27FC236}">
                <a16:creationId xmlns="" xmlns:a16="http://schemas.microsoft.com/office/drawing/2014/main" id="{14EB0728-2176-4B16-91FC-8289375B8E61}"/>
              </a:ext>
            </a:extLst>
          </p:cNvPr>
          <p:cNvSpPr txBox="1">
            <a:spLocks/>
          </p:cNvSpPr>
          <p:nvPr/>
        </p:nvSpPr>
        <p:spPr>
          <a:xfrm>
            <a:off x="2896083" y="1002463"/>
            <a:ext cx="1323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400" dirty="0">
                <a:solidFill>
                  <a:schemeClr val="accent2"/>
                </a:solidFill>
                <a:uFill>
                  <a:noFill/>
                </a:uFill>
                <a:latin typeface="Mali Medium"/>
                <a:ea typeface="Mali Medium"/>
                <a:cs typeface="Mali Medium"/>
                <a:sym typeface="Mali Medium"/>
                <a:hlinkClick r:id="rId4" action="ppaction://hlinksldjump"/>
              </a:rPr>
              <a:t>01</a:t>
            </a:r>
            <a:endParaRPr lang="en" sz="2400" dirty="0">
              <a:solidFill>
                <a:schemeClr val="accent2"/>
              </a:solidFill>
              <a:latin typeface="Mali Medium"/>
              <a:ea typeface="Mali Medium"/>
              <a:cs typeface="Mali Medium"/>
              <a:sym typeface="Mali Medium"/>
            </a:endParaRPr>
          </a:p>
        </p:txBody>
      </p:sp>
      <p:sp>
        <p:nvSpPr>
          <p:cNvPr id="13" name="Google Shape;1155;p40">
            <a:extLst>
              <a:ext uri="{FF2B5EF4-FFF2-40B4-BE49-F238E27FC236}">
                <a16:creationId xmlns="" xmlns:a16="http://schemas.microsoft.com/office/drawing/2014/main" id="{E0BE6A95-772F-4952-8DC3-B817499E3358}"/>
              </a:ext>
            </a:extLst>
          </p:cNvPr>
          <p:cNvSpPr txBox="1">
            <a:spLocks/>
          </p:cNvSpPr>
          <p:nvPr/>
        </p:nvSpPr>
        <p:spPr>
          <a:xfrm>
            <a:off x="3584245" y="2341802"/>
            <a:ext cx="1323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400" dirty="0">
                <a:solidFill>
                  <a:schemeClr val="accent3"/>
                </a:solidFill>
                <a:uFill>
                  <a:noFill/>
                </a:uFill>
                <a:latin typeface="Mali Medium"/>
                <a:ea typeface="Mali Medium"/>
                <a:cs typeface="Mali Medium"/>
                <a:sym typeface="Mali Medium"/>
                <a:hlinkClick r:id="rId5" action="ppaction://hlinksldjump"/>
              </a:rPr>
              <a:t>02</a:t>
            </a:r>
            <a:endParaRPr lang="en" sz="2400" dirty="0">
              <a:solidFill>
                <a:schemeClr val="accent3"/>
              </a:solidFill>
              <a:latin typeface="Mali Medium"/>
              <a:ea typeface="Mali Medium"/>
              <a:cs typeface="Mali Medium"/>
              <a:sym typeface="Mali Medium"/>
            </a:endParaRPr>
          </a:p>
        </p:txBody>
      </p:sp>
      <p:sp>
        <p:nvSpPr>
          <p:cNvPr id="14" name="Google Shape;1156;p40">
            <a:extLst>
              <a:ext uri="{FF2B5EF4-FFF2-40B4-BE49-F238E27FC236}">
                <a16:creationId xmlns="" xmlns:a16="http://schemas.microsoft.com/office/drawing/2014/main" id="{E257DE4E-CB56-44E6-B7DE-4C0898356B62}"/>
              </a:ext>
            </a:extLst>
          </p:cNvPr>
          <p:cNvSpPr/>
          <p:nvPr/>
        </p:nvSpPr>
        <p:spPr>
          <a:xfrm>
            <a:off x="3210129" y="3553823"/>
            <a:ext cx="736600" cy="868829"/>
          </a:xfrm>
          <a:custGeom>
            <a:avLst/>
            <a:gdLst/>
            <a:ahLst/>
            <a:cxnLst/>
            <a:rect l="l" t="t" r="r" b="b"/>
            <a:pathLst>
              <a:path w="31367" h="35651" extrusionOk="0">
                <a:moveTo>
                  <a:pt x="15191" y="0"/>
                </a:moveTo>
                <a:lnTo>
                  <a:pt x="0" y="9325"/>
                </a:lnTo>
                <a:lnTo>
                  <a:pt x="482" y="27150"/>
                </a:lnTo>
                <a:lnTo>
                  <a:pt x="16153" y="35650"/>
                </a:lnTo>
                <a:lnTo>
                  <a:pt x="31366" y="26325"/>
                </a:lnTo>
                <a:lnTo>
                  <a:pt x="30885" y="8500"/>
                </a:lnTo>
                <a:lnTo>
                  <a:pt x="15191" y="0"/>
                </a:lnTo>
                <a:close/>
              </a:path>
            </a:pathLst>
          </a:custGeom>
          <a:solidFill>
            <a:srgbClr val="FFDB45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157;p40">
            <a:extLst>
              <a:ext uri="{FF2B5EF4-FFF2-40B4-BE49-F238E27FC236}">
                <a16:creationId xmlns="" xmlns:a16="http://schemas.microsoft.com/office/drawing/2014/main" id="{3CDAC824-45A9-4DB2-BD52-E2EAE49C26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flipH="1">
            <a:off x="2979445" y="3671709"/>
            <a:ext cx="1209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/>
                </a:solidFill>
                <a:uFill>
                  <a:noFill/>
                </a:uFill>
                <a:latin typeface="Mali Medium"/>
                <a:ea typeface="Mali Medium"/>
                <a:cs typeface="Mali Medium"/>
                <a:sym typeface="Mali Medium"/>
                <a:hlinkClick r:id="rId6" action="ppaction://hlinksldjump"/>
              </a:rPr>
              <a:t>03</a:t>
            </a:r>
            <a:endParaRPr dirty="0">
              <a:solidFill>
                <a:schemeClr val="accent2"/>
              </a:solidFill>
              <a:latin typeface="Mali Medium"/>
              <a:ea typeface="Mali Medium"/>
              <a:cs typeface="Mali Medium"/>
              <a:sym typeface="Mali Medium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NhÃ  thÆ¡ Thanh Tá»nh 'giáº¥u niá»m Äau vui sá»ng vá»i Äá»i' - VnExpress ...">
            <a:extLst>
              <a:ext uri="{FF2B5EF4-FFF2-40B4-BE49-F238E27FC236}">
                <a16:creationId xmlns="" xmlns:a16="http://schemas.microsoft.com/office/drawing/2014/main" id="{3F28B3DD-3B42-4CA0-B516-430DCA2F9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321" y="461795"/>
            <a:ext cx="2743200" cy="337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BF8E9C3-63D4-417E-A1E5-CB8C982A1F7F}"/>
              </a:ext>
            </a:extLst>
          </p:cNvPr>
          <p:cNvSpPr/>
          <p:nvPr/>
        </p:nvSpPr>
        <p:spPr>
          <a:xfrm>
            <a:off x="3189248" y="1279087"/>
            <a:ext cx="549823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SG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ên khai sinh là Trần Văn Ninh (6 tuổi được đổi là Trần Thanh Tịnh)</a:t>
            </a:r>
            <a:endParaRPr lang="en-SG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4C9A83E-B107-48E7-99E6-7783C0B4A1DF}"/>
              </a:ext>
            </a:extLst>
          </p:cNvPr>
          <p:cNvSpPr txBox="1"/>
          <p:nvPr/>
        </p:nvSpPr>
        <p:spPr>
          <a:xfrm>
            <a:off x="5938364" y="461795"/>
            <a:ext cx="23640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1911 - 1988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CC246E4-205C-4775-A47B-893D335EFBBB}"/>
              </a:ext>
            </a:extLst>
          </p:cNvPr>
          <p:cNvSpPr/>
          <p:nvPr/>
        </p:nvSpPr>
        <p:spPr>
          <a:xfrm>
            <a:off x="3259873" y="2550251"/>
            <a:ext cx="57205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4749800" algn="l"/>
              </a:tabLst>
            </a:pPr>
            <a:r>
              <a:rPr lang="en-SG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 một</a:t>
            </a:r>
            <a:r>
              <a:rPr lang="en-SG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SG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SG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SG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SG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SG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SG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SG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SG" sz="28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93A105F-AD7F-4CE9-9107-72996567A6B1}"/>
              </a:ext>
            </a:extLst>
          </p:cNvPr>
          <p:cNvSpPr txBox="1"/>
          <p:nvPr/>
        </p:nvSpPr>
        <p:spPr>
          <a:xfrm>
            <a:off x="3189248" y="461795"/>
            <a:ext cx="2536406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3600" b="1" dirty="0">
                <a:solidFill>
                  <a:srgbClr val="C00000"/>
                </a:solidFill>
                <a:latin typeface="#9Slide04 SFU Belle" panose="00000400000000000000" pitchFamily="2" charset="0"/>
              </a:rPr>
              <a:t>Ông</a:t>
            </a:r>
            <a:r>
              <a:rPr lang="en-SG" sz="3600" b="1" dirty="0" smtClean="0">
                <a:solidFill>
                  <a:srgbClr val="C00000"/>
                </a:solidFill>
                <a:latin typeface="#9Slide04 SFU Belle" panose="00000400000000000000" pitchFamily="2" charset="0"/>
              </a:rPr>
              <a:t> </a:t>
            </a:r>
            <a:r>
              <a:rPr lang="en-SG" sz="3600" b="1" dirty="0" err="1">
                <a:solidFill>
                  <a:srgbClr val="C00000"/>
                </a:solidFill>
                <a:latin typeface="#9Slide04 SFU Belle" panose="00000400000000000000" pitchFamily="2" charset="0"/>
              </a:rPr>
              <a:t>là</a:t>
            </a:r>
            <a:r>
              <a:rPr lang="en-SG" sz="3600" b="1" dirty="0">
                <a:solidFill>
                  <a:srgbClr val="C00000"/>
                </a:solidFill>
                <a:latin typeface="#9Slide04 SFU Belle" panose="00000400000000000000" pitchFamily="2" charset="0"/>
              </a:rPr>
              <a:t> </a:t>
            </a:r>
            <a:r>
              <a:rPr lang="en-SG" sz="3600" b="1" dirty="0" err="1" smtClean="0">
                <a:solidFill>
                  <a:srgbClr val="C00000"/>
                </a:solidFill>
                <a:latin typeface="#9Slide04 SFU Belle" panose="00000400000000000000" pitchFamily="2" charset="0"/>
              </a:rPr>
              <a:t>ai</a:t>
            </a:r>
            <a:r>
              <a:rPr lang="vi-VN" sz="3600" b="1" dirty="0" smtClean="0">
                <a:solidFill>
                  <a:srgbClr val="C00000"/>
                </a:solidFill>
                <a:latin typeface="#9Slide04 SFU Belle" panose="00000400000000000000" pitchFamily="2" charset="0"/>
              </a:rPr>
              <a:t> </a:t>
            </a:r>
            <a:r>
              <a:rPr lang="en-SG" sz="3600" b="1" dirty="0" smtClean="0">
                <a:solidFill>
                  <a:srgbClr val="C00000"/>
                </a:solidFill>
                <a:latin typeface="#9Slide04 SFU Belle" panose="00000400000000000000" pitchFamily="2" charset="0"/>
              </a:rPr>
              <a:t>?</a:t>
            </a:r>
            <a:endParaRPr lang="en-SG" sz="3600" b="1" dirty="0">
              <a:solidFill>
                <a:srgbClr val="C00000"/>
              </a:solidFill>
              <a:latin typeface="#9Slide04 SFU Bell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327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9" name="Google Shape;2009;p71"/>
          <p:cNvSpPr/>
          <p:nvPr/>
        </p:nvSpPr>
        <p:spPr>
          <a:xfrm>
            <a:off x="6944334" y="2772792"/>
            <a:ext cx="1712900" cy="2999350"/>
          </a:xfrm>
          <a:custGeom>
            <a:avLst/>
            <a:gdLst/>
            <a:ahLst/>
            <a:cxnLst/>
            <a:rect l="l" t="t" r="r" b="b"/>
            <a:pathLst>
              <a:path w="68516" h="119974" extrusionOk="0">
                <a:moveTo>
                  <a:pt x="12549" y="10627"/>
                </a:moveTo>
                <a:cubicBezTo>
                  <a:pt x="22612" y="22368"/>
                  <a:pt x="41952" y="29226"/>
                  <a:pt x="56745" y="24724"/>
                </a:cubicBezTo>
                <a:cubicBezTo>
                  <a:pt x="64779" y="22279"/>
                  <a:pt x="73020" y="4858"/>
                  <a:pt x="65508" y="1102"/>
                </a:cubicBezTo>
                <a:cubicBezTo>
                  <a:pt x="49084" y="-7110"/>
                  <a:pt x="51822" y="35274"/>
                  <a:pt x="43029" y="51394"/>
                </a:cubicBezTo>
                <a:cubicBezTo>
                  <a:pt x="35894" y="64475"/>
                  <a:pt x="15769" y="65227"/>
                  <a:pt x="6072" y="76540"/>
                </a:cubicBezTo>
                <a:cubicBezTo>
                  <a:pt x="-3356" y="87539"/>
                  <a:pt x="-33" y="106231"/>
                  <a:pt x="4548" y="119974"/>
                </a:cubicBezTo>
              </a:path>
            </a:pathLst>
          </a:custGeom>
          <a:noFill/>
          <a:ln w="19050" cap="flat" cmpd="sng">
            <a:solidFill>
              <a:schemeClr val="dk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2012" name="Google Shape;2012;p71"/>
          <p:cNvSpPr txBox="1">
            <a:spLocks noGrp="1"/>
          </p:cNvSpPr>
          <p:nvPr>
            <p:ph type="title"/>
          </p:nvPr>
        </p:nvSpPr>
        <p:spPr>
          <a:xfrm>
            <a:off x="2052541" y="1941452"/>
            <a:ext cx="4670100" cy="93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</a:t>
            </a:r>
            <a:r>
              <a:rPr lang="en" dirty="0">
                <a:solidFill>
                  <a:schemeClr val="accent3"/>
                </a:solidFill>
              </a:rPr>
              <a:t>h</a:t>
            </a:r>
            <a:r>
              <a:rPr lang="en" dirty="0"/>
              <a:t>an</a:t>
            </a:r>
            <a:r>
              <a:rPr lang="en" dirty="0">
                <a:solidFill>
                  <a:schemeClr val="accent3"/>
                </a:solidFill>
              </a:rPr>
              <a:t>ks</a:t>
            </a:r>
            <a:r>
              <a:rPr lang="en" dirty="0"/>
              <a:t>!</a:t>
            </a:r>
            <a:endParaRPr dirty="0"/>
          </a:p>
        </p:txBody>
      </p:sp>
      <p:sp>
        <p:nvSpPr>
          <p:cNvPr id="2013" name="Google Shape;2013;p71"/>
          <p:cNvSpPr/>
          <p:nvPr/>
        </p:nvSpPr>
        <p:spPr>
          <a:xfrm>
            <a:off x="6751968" y="4338989"/>
            <a:ext cx="25206" cy="19596"/>
          </a:xfrm>
          <a:custGeom>
            <a:avLst/>
            <a:gdLst/>
            <a:ahLst/>
            <a:cxnLst/>
            <a:rect l="l" t="t" r="r" b="b"/>
            <a:pathLst>
              <a:path w="638" h="496" extrusionOk="0">
                <a:moveTo>
                  <a:pt x="318" y="1"/>
                </a:moveTo>
                <a:cubicBezTo>
                  <a:pt x="0" y="1"/>
                  <a:pt x="0" y="496"/>
                  <a:pt x="318" y="496"/>
                </a:cubicBezTo>
                <a:cubicBezTo>
                  <a:pt x="638" y="496"/>
                  <a:pt x="638" y="1"/>
                  <a:pt x="318" y="1"/>
                </a:cubicBezTo>
                <a:close/>
              </a:path>
            </a:pathLst>
          </a:custGeom>
          <a:solidFill>
            <a:srgbClr val="D9B3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26" name="Google Shape;2026;p71"/>
          <p:cNvGrpSpPr/>
          <p:nvPr/>
        </p:nvGrpSpPr>
        <p:grpSpPr>
          <a:xfrm rot="649631" flipH="1">
            <a:off x="6891653" y="2211388"/>
            <a:ext cx="1220629" cy="1334527"/>
            <a:chOff x="5949775" y="2481625"/>
            <a:chExt cx="407775" cy="445825"/>
          </a:xfrm>
        </p:grpSpPr>
        <p:sp>
          <p:nvSpPr>
            <p:cNvPr id="2027" name="Google Shape;2027;p71"/>
            <p:cNvSpPr/>
            <p:nvPr/>
          </p:nvSpPr>
          <p:spPr>
            <a:xfrm>
              <a:off x="5949775" y="2746875"/>
              <a:ext cx="72925" cy="42200"/>
            </a:xfrm>
            <a:custGeom>
              <a:avLst/>
              <a:gdLst/>
              <a:ahLst/>
              <a:cxnLst/>
              <a:rect l="l" t="t" r="r" b="b"/>
              <a:pathLst>
                <a:path w="2917" h="1688" extrusionOk="0">
                  <a:moveTo>
                    <a:pt x="2916" y="0"/>
                  </a:moveTo>
                  <a:lnTo>
                    <a:pt x="1" y="849"/>
                  </a:lnTo>
                  <a:lnTo>
                    <a:pt x="2916" y="1687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71"/>
            <p:cNvSpPr/>
            <p:nvPr/>
          </p:nvSpPr>
          <p:spPr>
            <a:xfrm>
              <a:off x="6061400" y="2481625"/>
              <a:ext cx="176625" cy="179175"/>
            </a:xfrm>
            <a:custGeom>
              <a:avLst/>
              <a:gdLst/>
              <a:ahLst/>
              <a:cxnLst/>
              <a:rect l="l" t="t" r="r" b="b"/>
              <a:pathLst>
                <a:path w="7065" h="7167" extrusionOk="0">
                  <a:moveTo>
                    <a:pt x="3451" y="1"/>
                  </a:moveTo>
                  <a:cubicBezTo>
                    <a:pt x="3204" y="1"/>
                    <a:pt x="2945" y="49"/>
                    <a:pt x="2675" y="154"/>
                  </a:cubicBezTo>
                  <a:cubicBezTo>
                    <a:pt x="1" y="1187"/>
                    <a:pt x="1206" y="3781"/>
                    <a:pt x="2158" y="5112"/>
                  </a:cubicBezTo>
                  <a:cubicBezTo>
                    <a:pt x="2858" y="6065"/>
                    <a:pt x="5085" y="7167"/>
                    <a:pt x="5085" y="7167"/>
                  </a:cubicBezTo>
                  <a:cubicBezTo>
                    <a:pt x="7064" y="4719"/>
                    <a:pt x="5876" y="1"/>
                    <a:pt x="34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71"/>
            <p:cNvSpPr/>
            <p:nvPr/>
          </p:nvSpPr>
          <p:spPr>
            <a:xfrm>
              <a:off x="6060875" y="2857825"/>
              <a:ext cx="34425" cy="62000"/>
            </a:xfrm>
            <a:custGeom>
              <a:avLst/>
              <a:gdLst/>
              <a:ahLst/>
              <a:cxnLst/>
              <a:rect l="l" t="t" r="r" b="b"/>
              <a:pathLst>
                <a:path w="1377" h="2480" extrusionOk="0">
                  <a:moveTo>
                    <a:pt x="954" y="0"/>
                  </a:moveTo>
                  <a:cubicBezTo>
                    <a:pt x="814" y="0"/>
                    <a:pt x="670" y="71"/>
                    <a:pt x="607" y="233"/>
                  </a:cubicBezTo>
                  <a:cubicBezTo>
                    <a:pt x="377" y="819"/>
                    <a:pt x="182" y="1427"/>
                    <a:pt x="56" y="2047"/>
                  </a:cubicBezTo>
                  <a:cubicBezTo>
                    <a:pt x="1" y="2309"/>
                    <a:pt x="219" y="2480"/>
                    <a:pt x="422" y="2480"/>
                  </a:cubicBezTo>
                  <a:cubicBezTo>
                    <a:pt x="557" y="2480"/>
                    <a:pt x="685" y="2404"/>
                    <a:pt x="722" y="2230"/>
                  </a:cubicBezTo>
                  <a:cubicBezTo>
                    <a:pt x="859" y="1611"/>
                    <a:pt x="1043" y="1002"/>
                    <a:pt x="1273" y="417"/>
                  </a:cubicBezTo>
                  <a:cubicBezTo>
                    <a:pt x="1377" y="166"/>
                    <a:pt x="1169" y="0"/>
                    <a:pt x="9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71"/>
            <p:cNvSpPr/>
            <p:nvPr/>
          </p:nvSpPr>
          <p:spPr>
            <a:xfrm>
              <a:off x="6123225" y="2865225"/>
              <a:ext cx="20400" cy="62225"/>
            </a:xfrm>
            <a:custGeom>
              <a:avLst/>
              <a:gdLst/>
              <a:ahLst/>
              <a:cxnLst/>
              <a:rect l="l" t="t" r="r" b="b"/>
              <a:pathLst>
                <a:path w="816" h="2489" extrusionOk="0">
                  <a:moveTo>
                    <a:pt x="473" y="0"/>
                  </a:moveTo>
                  <a:cubicBezTo>
                    <a:pt x="299" y="0"/>
                    <a:pt x="121" y="109"/>
                    <a:pt x="110" y="327"/>
                  </a:cubicBezTo>
                  <a:cubicBezTo>
                    <a:pt x="87" y="936"/>
                    <a:pt x="53" y="1544"/>
                    <a:pt x="18" y="2152"/>
                  </a:cubicBezTo>
                  <a:cubicBezTo>
                    <a:pt x="1" y="2376"/>
                    <a:pt x="164" y="2488"/>
                    <a:pt x="337" y="2488"/>
                  </a:cubicBezTo>
                  <a:cubicBezTo>
                    <a:pt x="509" y="2488"/>
                    <a:pt x="690" y="2376"/>
                    <a:pt x="707" y="2152"/>
                  </a:cubicBezTo>
                  <a:cubicBezTo>
                    <a:pt x="741" y="1544"/>
                    <a:pt x="776" y="936"/>
                    <a:pt x="810" y="327"/>
                  </a:cubicBezTo>
                  <a:cubicBezTo>
                    <a:pt x="816" y="109"/>
                    <a:pt x="646" y="0"/>
                    <a:pt x="4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71"/>
            <p:cNvSpPr/>
            <p:nvPr/>
          </p:nvSpPr>
          <p:spPr>
            <a:xfrm>
              <a:off x="6197975" y="2865225"/>
              <a:ext cx="24825" cy="62125"/>
            </a:xfrm>
            <a:custGeom>
              <a:avLst/>
              <a:gdLst/>
              <a:ahLst/>
              <a:cxnLst/>
              <a:rect l="l" t="t" r="r" b="b"/>
              <a:pathLst>
                <a:path w="993" h="2485" extrusionOk="0">
                  <a:moveTo>
                    <a:pt x="344" y="0"/>
                  </a:moveTo>
                  <a:cubicBezTo>
                    <a:pt x="170" y="0"/>
                    <a:pt x="1" y="109"/>
                    <a:pt x="12" y="327"/>
                  </a:cubicBezTo>
                  <a:cubicBezTo>
                    <a:pt x="35" y="970"/>
                    <a:pt x="127" y="1613"/>
                    <a:pt x="265" y="2244"/>
                  </a:cubicBezTo>
                  <a:cubicBezTo>
                    <a:pt x="305" y="2412"/>
                    <a:pt x="434" y="2485"/>
                    <a:pt x="568" y="2485"/>
                  </a:cubicBezTo>
                  <a:cubicBezTo>
                    <a:pt x="774" y="2485"/>
                    <a:pt x="993" y="2313"/>
                    <a:pt x="930" y="2049"/>
                  </a:cubicBezTo>
                  <a:cubicBezTo>
                    <a:pt x="804" y="1487"/>
                    <a:pt x="724" y="913"/>
                    <a:pt x="701" y="327"/>
                  </a:cubicBezTo>
                  <a:cubicBezTo>
                    <a:pt x="695" y="109"/>
                    <a:pt x="517" y="0"/>
                    <a:pt x="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71"/>
            <p:cNvSpPr/>
            <p:nvPr/>
          </p:nvSpPr>
          <p:spPr>
            <a:xfrm>
              <a:off x="6246675" y="2860325"/>
              <a:ext cx="35175" cy="56050"/>
            </a:xfrm>
            <a:custGeom>
              <a:avLst/>
              <a:gdLst/>
              <a:ahLst/>
              <a:cxnLst/>
              <a:rect l="l" t="t" r="r" b="b"/>
              <a:pathLst>
                <a:path w="1407" h="2242" extrusionOk="0">
                  <a:moveTo>
                    <a:pt x="465" y="0"/>
                  </a:moveTo>
                  <a:cubicBezTo>
                    <a:pt x="244" y="0"/>
                    <a:pt x="1" y="252"/>
                    <a:pt x="119" y="535"/>
                  </a:cubicBezTo>
                  <a:cubicBezTo>
                    <a:pt x="325" y="1006"/>
                    <a:pt x="509" y="1499"/>
                    <a:pt x="658" y="1993"/>
                  </a:cubicBezTo>
                  <a:cubicBezTo>
                    <a:pt x="708" y="2167"/>
                    <a:pt x="847" y="2242"/>
                    <a:pt x="986" y="2242"/>
                  </a:cubicBezTo>
                  <a:cubicBezTo>
                    <a:pt x="1195" y="2242"/>
                    <a:pt x="1407" y="2071"/>
                    <a:pt x="1324" y="1809"/>
                  </a:cubicBezTo>
                  <a:cubicBezTo>
                    <a:pt x="1152" y="1258"/>
                    <a:pt x="956" y="707"/>
                    <a:pt x="715" y="179"/>
                  </a:cubicBezTo>
                  <a:cubicBezTo>
                    <a:pt x="661" y="53"/>
                    <a:pt x="565" y="0"/>
                    <a:pt x="4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71"/>
            <p:cNvSpPr/>
            <p:nvPr/>
          </p:nvSpPr>
          <p:spPr>
            <a:xfrm>
              <a:off x="6096700" y="2834375"/>
              <a:ext cx="76625" cy="48225"/>
            </a:xfrm>
            <a:custGeom>
              <a:avLst/>
              <a:gdLst/>
              <a:ahLst/>
              <a:cxnLst/>
              <a:rect l="l" t="t" r="r" b="b"/>
              <a:pathLst>
                <a:path w="3065" h="1929" extrusionOk="0">
                  <a:moveTo>
                    <a:pt x="0" y="1"/>
                  </a:moveTo>
                  <a:lnTo>
                    <a:pt x="0" y="1"/>
                  </a:lnTo>
                  <a:cubicBezTo>
                    <a:pt x="126" y="586"/>
                    <a:pt x="299" y="1171"/>
                    <a:pt x="494" y="1734"/>
                  </a:cubicBezTo>
                  <a:cubicBezTo>
                    <a:pt x="953" y="1871"/>
                    <a:pt x="1423" y="1929"/>
                    <a:pt x="1894" y="1929"/>
                  </a:cubicBezTo>
                  <a:lnTo>
                    <a:pt x="3065" y="1929"/>
                  </a:lnTo>
                  <a:cubicBezTo>
                    <a:pt x="2881" y="1401"/>
                    <a:pt x="2743" y="873"/>
                    <a:pt x="2629" y="322"/>
                  </a:cubicBezTo>
                  <a:cubicBezTo>
                    <a:pt x="1745" y="288"/>
                    <a:pt x="873" y="173"/>
                    <a:pt x="0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71"/>
            <p:cNvSpPr/>
            <p:nvPr/>
          </p:nvSpPr>
          <p:spPr>
            <a:xfrm>
              <a:off x="6081200" y="2625200"/>
              <a:ext cx="88975" cy="217225"/>
            </a:xfrm>
            <a:custGeom>
              <a:avLst/>
              <a:gdLst/>
              <a:ahLst/>
              <a:cxnLst/>
              <a:rect l="l" t="t" r="r" b="b"/>
              <a:pathLst>
                <a:path w="3559" h="8689" extrusionOk="0">
                  <a:moveTo>
                    <a:pt x="2514" y="1"/>
                  </a:moveTo>
                  <a:cubicBezTo>
                    <a:pt x="2009" y="1"/>
                    <a:pt x="1493" y="81"/>
                    <a:pt x="1010" y="230"/>
                  </a:cubicBezTo>
                  <a:cubicBezTo>
                    <a:pt x="138" y="2859"/>
                    <a:pt x="0" y="5670"/>
                    <a:pt x="609" y="8368"/>
                  </a:cubicBezTo>
                  <a:cubicBezTo>
                    <a:pt x="1481" y="8540"/>
                    <a:pt x="2365" y="8655"/>
                    <a:pt x="3249" y="8689"/>
                  </a:cubicBezTo>
                  <a:cubicBezTo>
                    <a:pt x="2663" y="5889"/>
                    <a:pt x="2916" y="2847"/>
                    <a:pt x="3558" y="1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71"/>
            <p:cNvSpPr/>
            <p:nvPr/>
          </p:nvSpPr>
          <p:spPr>
            <a:xfrm>
              <a:off x="6031550" y="2816025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1" y="0"/>
                  </a:moveTo>
                  <a:cubicBezTo>
                    <a:pt x="667" y="1205"/>
                    <a:pt x="1780" y="2089"/>
                    <a:pt x="3100" y="2468"/>
                  </a:cubicBezTo>
                  <a:cubicBezTo>
                    <a:pt x="2893" y="1905"/>
                    <a:pt x="2732" y="1320"/>
                    <a:pt x="2595" y="735"/>
                  </a:cubicBezTo>
                  <a:cubicBezTo>
                    <a:pt x="1711" y="562"/>
                    <a:pt x="850" y="31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71"/>
            <p:cNvSpPr/>
            <p:nvPr/>
          </p:nvSpPr>
          <p:spPr>
            <a:xfrm>
              <a:off x="6015500" y="2630950"/>
              <a:ext cx="90975" cy="203450"/>
            </a:xfrm>
            <a:custGeom>
              <a:avLst/>
              <a:gdLst/>
              <a:ahLst/>
              <a:cxnLst/>
              <a:rect l="l" t="t" r="r" b="b"/>
              <a:pathLst>
                <a:path w="3639" h="8138" extrusionOk="0">
                  <a:moveTo>
                    <a:pt x="3638" y="0"/>
                  </a:moveTo>
                  <a:lnTo>
                    <a:pt x="3638" y="0"/>
                  </a:lnTo>
                  <a:cubicBezTo>
                    <a:pt x="1481" y="677"/>
                    <a:pt x="0" y="2663"/>
                    <a:pt x="0" y="4924"/>
                  </a:cubicBezTo>
                  <a:cubicBezTo>
                    <a:pt x="0" y="5796"/>
                    <a:pt x="218" y="6646"/>
                    <a:pt x="643" y="7403"/>
                  </a:cubicBezTo>
                  <a:cubicBezTo>
                    <a:pt x="1492" y="7713"/>
                    <a:pt x="2353" y="7965"/>
                    <a:pt x="3237" y="8138"/>
                  </a:cubicBezTo>
                  <a:cubicBezTo>
                    <a:pt x="2628" y="5440"/>
                    <a:pt x="2766" y="2629"/>
                    <a:pt x="36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71"/>
            <p:cNvSpPr/>
            <p:nvPr/>
          </p:nvSpPr>
          <p:spPr>
            <a:xfrm>
              <a:off x="6162400" y="2838400"/>
              <a:ext cx="86400" cy="44200"/>
            </a:xfrm>
            <a:custGeom>
              <a:avLst/>
              <a:gdLst/>
              <a:ahLst/>
              <a:cxnLst/>
              <a:rect l="l" t="t" r="r" b="b"/>
              <a:pathLst>
                <a:path w="3456" h="1768" extrusionOk="0">
                  <a:moveTo>
                    <a:pt x="3019" y="0"/>
                  </a:moveTo>
                  <a:cubicBezTo>
                    <a:pt x="2263" y="122"/>
                    <a:pt x="1500" y="178"/>
                    <a:pt x="736" y="178"/>
                  </a:cubicBezTo>
                  <a:cubicBezTo>
                    <a:pt x="491" y="178"/>
                    <a:pt x="246" y="172"/>
                    <a:pt x="1" y="161"/>
                  </a:cubicBezTo>
                  <a:lnTo>
                    <a:pt x="1" y="161"/>
                  </a:lnTo>
                  <a:cubicBezTo>
                    <a:pt x="104" y="712"/>
                    <a:pt x="253" y="1240"/>
                    <a:pt x="425" y="1768"/>
                  </a:cubicBezTo>
                  <a:lnTo>
                    <a:pt x="2652" y="1768"/>
                  </a:lnTo>
                  <a:cubicBezTo>
                    <a:pt x="2916" y="1768"/>
                    <a:pt x="3191" y="1756"/>
                    <a:pt x="3455" y="1710"/>
                  </a:cubicBezTo>
                  <a:cubicBezTo>
                    <a:pt x="3283" y="1148"/>
                    <a:pt x="3145" y="574"/>
                    <a:pt x="30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71"/>
            <p:cNvSpPr/>
            <p:nvPr/>
          </p:nvSpPr>
          <p:spPr>
            <a:xfrm>
              <a:off x="6147775" y="26252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4" y="1"/>
                  </a:moveTo>
                  <a:cubicBezTo>
                    <a:pt x="253" y="2836"/>
                    <a:pt x="0" y="5889"/>
                    <a:pt x="574" y="8689"/>
                  </a:cubicBezTo>
                  <a:cubicBezTo>
                    <a:pt x="822" y="8700"/>
                    <a:pt x="1069" y="8706"/>
                    <a:pt x="1316" y="8706"/>
                  </a:cubicBezTo>
                  <a:cubicBezTo>
                    <a:pt x="2086" y="8706"/>
                    <a:pt x="2851" y="8650"/>
                    <a:pt x="3616" y="8528"/>
                  </a:cubicBezTo>
                  <a:cubicBezTo>
                    <a:pt x="3019" y="5739"/>
                    <a:pt x="2973" y="2847"/>
                    <a:pt x="3753" y="35"/>
                  </a:cubicBezTo>
                  <a:cubicBezTo>
                    <a:pt x="3581" y="12"/>
                    <a:pt x="3409" y="1"/>
                    <a:pt x="32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71"/>
            <p:cNvSpPr/>
            <p:nvPr/>
          </p:nvSpPr>
          <p:spPr>
            <a:xfrm>
              <a:off x="6222075" y="2626075"/>
              <a:ext cx="135475" cy="212350"/>
            </a:xfrm>
            <a:custGeom>
              <a:avLst/>
              <a:gdLst/>
              <a:ahLst/>
              <a:cxnLst/>
              <a:rect l="l" t="t" r="r" b="b"/>
              <a:pathLst>
                <a:path w="5419" h="8494" extrusionOk="0">
                  <a:moveTo>
                    <a:pt x="793" y="0"/>
                  </a:moveTo>
                  <a:cubicBezTo>
                    <a:pt x="1" y="2812"/>
                    <a:pt x="47" y="5704"/>
                    <a:pt x="644" y="8493"/>
                  </a:cubicBezTo>
                  <a:cubicBezTo>
                    <a:pt x="2285" y="8241"/>
                    <a:pt x="3834" y="7690"/>
                    <a:pt x="5131" y="6795"/>
                  </a:cubicBezTo>
                  <a:cubicBezTo>
                    <a:pt x="5326" y="6255"/>
                    <a:pt x="5418" y="5693"/>
                    <a:pt x="5418" y="5119"/>
                  </a:cubicBezTo>
                  <a:cubicBezTo>
                    <a:pt x="5407" y="2479"/>
                    <a:pt x="3410" y="264"/>
                    <a:pt x="793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71"/>
            <p:cNvSpPr/>
            <p:nvPr/>
          </p:nvSpPr>
          <p:spPr>
            <a:xfrm>
              <a:off x="6238150" y="2795925"/>
              <a:ext cx="112225" cy="85250"/>
            </a:xfrm>
            <a:custGeom>
              <a:avLst/>
              <a:gdLst/>
              <a:ahLst/>
              <a:cxnLst/>
              <a:rect l="l" t="t" r="r" b="b"/>
              <a:pathLst>
                <a:path w="4489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80" y="896"/>
                    <a:pt x="1630" y="1447"/>
                    <a:pt x="1" y="1699"/>
                  </a:cubicBezTo>
                  <a:cubicBezTo>
                    <a:pt x="115" y="2273"/>
                    <a:pt x="265" y="2847"/>
                    <a:pt x="425" y="3409"/>
                  </a:cubicBezTo>
                  <a:cubicBezTo>
                    <a:pt x="2307" y="3099"/>
                    <a:pt x="3857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71"/>
            <p:cNvSpPr/>
            <p:nvPr/>
          </p:nvSpPr>
          <p:spPr>
            <a:xfrm>
              <a:off x="6284050" y="2722175"/>
              <a:ext cx="29300" cy="24900"/>
            </a:xfrm>
            <a:custGeom>
              <a:avLst/>
              <a:gdLst/>
              <a:ahLst/>
              <a:cxnLst/>
              <a:rect l="l" t="t" r="r" b="b"/>
              <a:pathLst>
                <a:path w="1172" h="996" extrusionOk="0">
                  <a:moveTo>
                    <a:pt x="667" y="1"/>
                  </a:moveTo>
                  <a:cubicBezTo>
                    <a:pt x="230" y="1"/>
                    <a:pt x="1" y="529"/>
                    <a:pt x="322" y="850"/>
                  </a:cubicBezTo>
                  <a:cubicBezTo>
                    <a:pt x="422" y="950"/>
                    <a:pt x="546" y="995"/>
                    <a:pt x="668" y="995"/>
                  </a:cubicBezTo>
                  <a:cubicBezTo>
                    <a:pt x="924" y="995"/>
                    <a:pt x="1172" y="798"/>
                    <a:pt x="1172" y="495"/>
                  </a:cubicBezTo>
                  <a:cubicBezTo>
                    <a:pt x="1172" y="219"/>
                    <a:pt x="942" y="1"/>
                    <a:pt x="6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71"/>
            <p:cNvSpPr/>
            <p:nvPr/>
          </p:nvSpPr>
          <p:spPr>
            <a:xfrm>
              <a:off x="6256525" y="2757775"/>
              <a:ext cx="68300" cy="58400"/>
            </a:xfrm>
            <a:custGeom>
              <a:avLst/>
              <a:gdLst/>
              <a:ahLst/>
              <a:cxnLst/>
              <a:rect l="l" t="t" r="r" b="b"/>
              <a:pathLst>
                <a:path w="2732" h="2336" extrusionOk="0">
                  <a:moveTo>
                    <a:pt x="1561" y="0"/>
                  </a:moveTo>
                  <a:cubicBezTo>
                    <a:pt x="528" y="0"/>
                    <a:pt x="0" y="1251"/>
                    <a:pt x="735" y="1986"/>
                  </a:cubicBezTo>
                  <a:cubicBezTo>
                    <a:pt x="976" y="2227"/>
                    <a:pt x="1271" y="2335"/>
                    <a:pt x="1559" y="2335"/>
                  </a:cubicBezTo>
                  <a:cubicBezTo>
                    <a:pt x="2160" y="2335"/>
                    <a:pt x="2732" y="1865"/>
                    <a:pt x="2732" y="1159"/>
                  </a:cubicBezTo>
                  <a:cubicBezTo>
                    <a:pt x="2732" y="517"/>
                    <a:pt x="2215" y="0"/>
                    <a:pt x="1561" y="0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71"/>
            <p:cNvSpPr/>
            <p:nvPr/>
          </p:nvSpPr>
          <p:spPr>
            <a:xfrm>
              <a:off x="6005725" y="2504325"/>
              <a:ext cx="194025" cy="156475"/>
            </a:xfrm>
            <a:custGeom>
              <a:avLst/>
              <a:gdLst/>
              <a:ahLst/>
              <a:cxnLst/>
              <a:rect l="l" t="t" r="r" b="b"/>
              <a:pathLst>
                <a:path w="7761" h="6259" extrusionOk="0">
                  <a:moveTo>
                    <a:pt x="3454" y="0"/>
                  </a:moveTo>
                  <a:cubicBezTo>
                    <a:pt x="3001" y="0"/>
                    <a:pt x="2551" y="163"/>
                    <a:pt x="2136" y="532"/>
                  </a:cubicBezTo>
                  <a:cubicBezTo>
                    <a:pt x="1" y="2437"/>
                    <a:pt x="2032" y="4445"/>
                    <a:pt x="3398" y="5352"/>
                  </a:cubicBezTo>
                  <a:cubicBezTo>
                    <a:pt x="4374" y="6006"/>
                    <a:pt x="6853" y="6259"/>
                    <a:pt x="6853" y="6259"/>
                  </a:cubicBezTo>
                  <a:cubicBezTo>
                    <a:pt x="7760" y="3546"/>
                    <a:pt x="5570" y="0"/>
                    <a:pt x="34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71"/>
            <p:cNvSpPr/>
            <p:nvPr/>
          </p:nvSpPr>
          <p:spPr>
            <a:xfrm>
              <a:off x="6197975" y="2535675"/>
              <a:ext cx="132875" cy="111925"/>
            </a:xfrm>
            <a:custGeom>
              <a:avLst/>
              <a:gdLst/>
              <a:ahLst/>
              <a:cxnLst/>
              <a:rect l="l" t="t" r="r" b="b"/>
              <a:pathLst>
                <a:path w="5315" h="4477" extrusionOk="0">
                  <a:moveTo>
                    <a:pt x="2847" y="1"/>
                  </a:moveTo>
                  <a:cubicBezTo>
                    <a:pt x="2847" y="1"/>
                    <a:pt x="1573" y="1619"/>
                    <a:pt x="1573" y="1619"/>
                  </a:cubicBezTo>
                  <a:cubicBezTo>
                    <a:pt x="1562" y="1619"/>
                    <a:pt x="1" y="253"/>
                    <a:pt x="1" y="253"/>
                  </a:cubicBezTo>
                  <a:lnTo>
                    <a:pt x="1" y="253"/>
                  </a:lnTo>
                  <a:lnTo>
                    <a:pt x="620" y="4006"/>
                  </a:lnTo>
                  <a:lnTo>
                    <a:pt x="4121" y="4477"/>
                  </a:lnTo>
                  <a:lnTo>
                    <a:pt x="5315" y="1424"/>
                  </a:lnTo>
                  <a:lnTo>
                    <a:pt x="3467" y="1917"/>
                  </a:lnTo>
                  <a:lnTo>
                    <a:pt x="284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0BB6E8D-8C88-4648-BAB2-54D1642F49A8}"/>
              </a:ext>
            </a:extLst>
          </p:cNvPr>
          <p:cNvSpPr/>
          <p:nvPr/>
        </p:nvSpPr>
        <p:spPr>
          <a:xfrm>
            <a:off x="2971800" y="3563793"/>
            <a:ext cx="3147060" cy="1191087"/>
          </a:xfrm>
          <a:prstGeom prst="rect">
            <a:avLst/>
          </a:prstGeom>
          <a:solidFill>
            <a:srgbClr val="FFF0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100"/>
                                        <p:tgtEl>
                                          <p:spTgt spid="2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NgÃ´ Táº¥t Tá» â Wikipedia tiáº¿ng Viá»t">
            <a:extLst>
              <a:ext uri="{FF2B5EF4-FFF2-40B4-BE49-F238E27FC236}">
                <a16:creationId xmlns="" xmlns:a16="http://schemas.microsoft.com/office/drawing/2014/main" id="{A82E8EF1-499D-4FC0-91B6-D130E57DD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44011" y="734554"/>
            <a:ext cx="2252333" cy="3168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155EFA21-1EBE-4500-951E-822E9394DC85}"/>
              </a:ext>
            </a:extLst>
          </p:cNvPr>
          <p:cNvSpPr/>
          <p:nvPr/>
        </p:nvSpPr>
        <p:spPr>
          <a:xfrm>
            <a:off x="3897511" y="534564"/>
            <a:ext cx="21910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 u="sng" dirty="0" smtClean="0">
                <a:solidFill>
                  <a:schemeClr val="tx1"/>
                </a:solidFill>
                <a:latin typeface="+mj-lt"/>
              </a:rPr>
              <a:t>18943</a:t>
            </a:r>
            <a:r>
              <a:rPr lang="vi-VN" sz="2800" b="1" u="sng" dirty="0">
                <a:solidFill>
                  <a:schemeClr val="tx1"/>
                </a:solidFill>
                <a:latin typeface="+mj-lt"/>
              </a:rPr>
              <a:t> – </a:t>
            </a:r>
            <a:r>
              <a:rPr lang="vi-VN" sz="2800" b="1" u="sng" dirty="0">
                <a:solidFill>
                  <a:schemeClr val="tx1"/>
                </a:solidFill>
                <a:latin typeface="+mj-lt"/>
                <a:hlinkClick r:id="rId4" tooltip="1954"/>
              </a:rPr>
              <a:t>1954</a:t>
            </a:r>
            <a:endParaRPr lang="en-SG" sz="2800" b="1" u="sng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96B5E80-CA73-4B54-8DC0-8B82A84C743C}"/>
              </a:ext>
            </a:extLst>
          </p:cNvPr>
          <p:cNvSpPr/>
          <p:nvPr/>
        </p:nvSpPr>
        <p:spPr>
          <a:xfrm>
            <a:off x="347656" y="1194130"/>
            <a:ext cx="574091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SG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sz="2800" b="1" dirty="0">
                <a:solidFill>
                  <a:srgbClr val="00B050"/>
                </a:solidFill>
                <a:latin typeface="+mj-lt"/>
              </a:rPr>
              <a:t>à một </a:t>
            </a:r>
            <a:r>
              <a:rPr lang="vi-VN" sz="2800" b="1" dirty="0">
                <a:solidFill>
                  <a:srgbClr val="00B050"/>
                </a:solidFill>
                <a:latin typeface="+mj-lt"/>
                <a:hlinkClick r:id="rId5" tooltip="Nhà văn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nhà văn</a:t>
            </a:r>
            <a:r>
              <a:rPr lang="vi-VN" sz="2800" b="1" dirty="0">
                <a:solidFill>
                  <a:srgbClr val="00B050"/>
                </a:solidFill>
                <a:latin typeface="+mj-lt"/>
              </a:rPr>
              <a:t>, nhà báo, nhà Nho học, dịch giả và nhà nghiên cứu có ảnh hưởng lớn ở Việt Nam giai đoạn trước 1954.</a:t>
            </a:r>
            <a:endParaRPr lang="en-SG" sz="28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DA639FB0-3C5C-4062-8F11-51E760374A62}"/>
              </a:ext>
            </a:extLst>
          </p:cNvPr>
          <p:cNvSpPr/>
          <p:nvPr/>
        </p:nvSpPr>
        <p:spPr>
          <a:xfrm>
            <a:off x="347656" y="3233925"/>
            <a:ext cx="57409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G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àng Lộc Hà, tổng Hội Phụ, phủ 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tooltip="Từ Sơn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Từ Sơn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tooltip="Bắc Ninh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Bắc Ninh</a:t>
            </a:r>
            <a:endParaRPr lang="en-SG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A1D5529-7289-49B8-A8BA-26B8142677A5}"/>
              </a:ext>
            </a:extLst>
          </p:cNvPr>
          <p:cNvSpPr/>
          <p:nvPr/>
        </p:nvSpPr>
        <p:spPr>
          <a:xfrm>
            <a:off x="336504" y="4440572"/>
            <a:ext cx="8459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G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SG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SG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SG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SG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SG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SG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SG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lấm</a:t>
            </a:r>
            <a:r>
              <a:rPr lang="en-SG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SG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bùn</a:t>
            </a:r>
            <a:r>
              <a:rPr lang="en-SG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93A105F-AD7F-4CE9-9107-72996567A6B1}"/>
              </a:ext>
            </a:extLst>
          </p:cNvPr>
          <p:cNvSpPr txBox="1"/>
          <p:nvPr/>
        </p:nvSpPr>
        <p:spPr>
          <a:xfrm>
            <a:off x="1041949" y="473009"/>
            <a:ext cx="2536406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3600" b="1" dirty="0">
                <a:solidFill>
                  <a:srgbClr val="C00000"/>
                </a:solidFill>
                <a:latin typeface="#9Slide04 SFU Belle" panose="00000400000000000000" pitchFamily="2" charset="0"/>
              </a:rPr>
              <a:t>Ông</a:t>
            </a:r>
            <a:r>
              <a:rPr lang="en-SG" sz="3600" b="1" dirty="0" smtClean="0">
                <a:solidFill>
                  <a:srgbClr val="C00000"/>
                </a:solidFill>
                <a:latin typeface="#9Slide04 SFU Belle" panose="00000400000000000000" pitchFamily="2" charset="0"/>
              </a:rPr>
              <a:t> </a:t>
            </a:r>
            <a:r>
              <a:rPr lang="en-SG" sz="3600" b="1" dirty="0" err="1">
                <a:solidFill>
                  <a:srgbClr val="C00000"/>
                </a:solidFill>
                <a:latin typeface="#9Slide04 SFU Belle" panose="00000400000000000000" pitchFamily="2" charset="0"/>
              </a:rPr>
              <a:t>là</a:t>
            </a:r>
            <a:r>
              <a:rPr lang="en-SG" sz="3600" b="1" dirty="0">
                <a:solidFill>
                  <a:srgbClr val="C00000"/>
                </a:solidFill>
                <a:latin typeface="#9Slide04 SFU Belle" panose="00000400000000000000" pitchFamily="2" charset="0"/>
              </a:rPr>
              <a:t> </a:t>
            </a:r>
            <a:r>
              <a:rPr lang="en-SG" sz="3600" b="1" dirty="0" err="1" smtClean="0">
                <a:solidFill>
                  <a:srgbClr val="C00000"/>
                </a:solidFill>
                <a:latin typeface="#9Slide04 SFU Belle" panose="00000400000000000000" pitchFamily="2" charset="0"/>
              </a:rPr>
              <a:t>ai</a:t>
            </a:r>
            <a:r>
              <a:rPr lang="vi-VN" sz="3600" b="1" dirty="0" smtClean="0">
                <a:solidFill>
                  <a:srgbClr val="C00000"/>
                </a:solidFill>
                <a:latin typeface="#9Slide04 SFU Belle" panose="00000400000000000000" pitchFamily="2" charset="0"/>
              </a:rPr>
              <a:t> </a:t>
            </a:r>
            <a:r>
              <a:rPr lang="en-SG" sz="3600" b="1" dirty="0" smtClean="0">
                <a:solidFill>
                  <a:srgbClr val="C00000"/>
                </a:solidFill>
                <a:latin typeface="#9Slide04 SFU Belle" panose="00000400000000000000" pitchFamily="2" charset="0"/>
              </a:rPr>
              <a:t>?</a:t>
            </a:r>
            <a:endParaRPr lang="en-SG" sz="3600" b="1" dirty="0">
              <a:solidFill>
                <a:srgbClr val="C00000"/>
              </a:solidFill>
              <a:latin typeface="#9Slide04 SFU Bell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795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diemsach.info/wp-content/uploads/2018/11/201705...">
            <a:extLst>
              <a:ext uri="{FF2B5EF4-FFF2-40B4-BE49-F238E27FC236}">
                <a16:creationId xmlns="" xmlns:a16="http://schemas.microsoft.com/office/drawing/2014/main" id="{8C5B265D-0D03-43EE-89F1-AD4839D1EB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6832" y="405438"/>
            <a:ext cx="2192816" cy="3003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32130665-4EDB-45FD-8528-96E826DFB26A}"/>
              </a:ext>
            </a:extLst>
          </p:cNvPr>
          <p:cNvSpPr/>
          <p:nvPr/>
        </p:nvSpPr>
        <p:spPr>
          <a:xfrm>
            <a:off x="5797895" y="571338"/>
            <a:ext cx="21675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SG" sz="32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1918 - 1982</a:t>
            </a:r>
            <a:endParaRPr lang="en-SG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4BF1D11-A666-4A82-964A-97F0F713415E}"/>
              </a:ext>
            </a:extLst>
          </p:cNvPr>
          <p:cNvSpPr/>
          <p:nvPr/>
        </p:nvSpPr>
        <p:spPr>
          <a:xfrm>
            <a:off x="2963364" y="1284154"/>
            <a:ext cx="56396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ở Nam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endParaRPr lang="en-SG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BE06967-9CBB-421C-9898-2E57F0F76B03}"/>
              </a:ext>
            </a:extLst>
          </p:cNvPr>
          <p:cNvSpPr/>
          <p:nvPr/>
        </p:nvSpPr>
        <p:spPr>
          <a:xfrm>
            <a:off x="2978087" y="2713369"/>
            <a:ext cx="56396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Ông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gần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gũi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với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 lao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hiểu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thông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cảm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với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họ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 3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8A044358-C8E5-4D45-A5DC-96B5BD2516BE}"/>
              </a:ext>
            </a:extLst>
          </p:cNvPr>
          <p:cNvSpPr/>
          <p:nvPr/>
        </p:nvSpPr>
        <p:spPr>
          <a:xfrm>
            <a:off x="608415" y="4087904"/>
            <a:ext cx="79271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ây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bút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đặc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sắc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và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độc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đáo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của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 VHVN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hiện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đại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3"/>
              </a:rPr>
              <a:t>.</a:t>
            </a:r>
            <a:endParaRPr lang="en-SG" sz="2800" b="1" dirty="0">
              <a:solidFill>
                <a:srgbClr val="00B05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93A105F-AD7F-4CE9-9107-72996567A6B1}"/>
              </a:ext>
            </a:extLst>
          </p:cNvPr>
          <p:cNvSpPr txBox="1"/>
          <p:nvPr/>
        </p:nvSpPr>
        <p:spPr>
          <a:xfrm>
            <a:off x="2978087" y="540559"/>
            <a:ext cx="2536406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3600" b="1" dirty="0">
                <a:solidFill>
                  <a:srgbClr val="C00000"/>
                </a:solidFill>
                <a:latin typeface="#9Slide04 SFU Belle" panose="00000400000000000000" pitchFamily="2" charset="0"/>
              </a:rPr>
              <a:t>Ông</a:t>
            </a:r>
            <a:r>
              <a:rPr lang="en-SG" sz="3600" b="1" dirty="0" smtClean="0">
                <a:solidFill>
                  <a:srgbClr val="C00000"/>
                </a:solidFill>
                <a:latin typeface="#9Slide04 SFU Belle" panose="00000400000000000000" pitchFamily="2" charset="0"/>
              </a:rPr>
              <a:t> </a:t>
            </a:r>
            <a:r>
              <a:rPr lang="en-SG" sz="3600" b="1" dirty="0" err="1">
                <a:solidFill>
                  <a:srgbClr val="C00000"/>
                </a:solidFill>
                <a:latin typeface="#9Slide04 SFU Belle" panose="00000400000000000000" pitchFamily="2" charset="0"/>
              </a:rPr>
              <a:t>là</a:t>
            </a:r>
            <a:r>
              <a:rPr lang="en-SG" sz="3600" b="1" dirty="0">
                <a:solidFill>
                  <a:srgbClr val="C00000"/>
                </a:solidFill>
                <a:latin typeface="#9Slide04 SFU Belle" panose="00000400000000000000" pitchFamily="2" charset="0"/>
              </a:rPr>
              <a:t> </a:t>
            </a:r>
            <a:r>
              <a:rPr lang="en-SG" sz="3600" b="1" dirty="0" err="1" smtClean="0">
                <a:solidFill>
                  <a:srgbClr val="C00000"/>
                </a:solidFill>
                <a:latin typeface="#9Slide04 SFU Belle" panose="00000400000000000000" pitchFamily="2" charset="0"/>
              </a:rPr>
              <a:t>ai</a:t>
            </a:r>
            <a:r>
              <a:rPr lang="vi-VN" sz="3600" b="1" dirty="0" smtClean="0">
                <a:solidFill>
                  <a:srgbClr val="C00000"/>
                </a:solidFill>
                <a:latin typeface="#9Slide04 SFU Belle" panose="00000400000000000000" pitchFamily="2" charset="0"/>
              </a:rPr>
              <a:t> </a:t>
            </a:r>
            <a:r>
              <a:rPr lang="en-SG" sz="3600" b="1" dirty="0" smtClean="0">
                <a:solidFill>
                  <a:srgbClr val="C00000"/>
                </a:solidFill>
                <a:latin typeface="#9Slide04 SFU Belle" panose="00000400000000000000" pitchFamily="2" charset="0"/>
              </a:rPr>
              <a:t>?</a:t>
            </a:r>
            <a:endParaRPr lang="en-SG" sz="3600" b="1" dirty="0">
              <a:solidFill>
                <a:srgbClr val="C00000"/>
              </a:solidFill>
              <a:latin typeface="#9Slide04 SFU Bell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8885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5" name="Google Shape;1105;p39"/>
          <p:cNvGrpSpPr/>
          <p:nvPr/>
        </p:nvGrpSpPr>
        <p:grpSpPr>
          <a:xfrm rot="628743">
            <a:off x="7980441" y="167825"/>
            <a:ext cx="831056" cy="851553"/>
            <a:chOff x="2013650" y="1733325"/>
            <a:chExt cx="407750" cy="445875"/>
          </a:xfrm>
        </p:grpSpPr>
        <p:sp>
          <p:nvSpPr>
            <p:cNvPr id="1106" name="Google Shape;1106;p39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9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9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9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39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39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9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9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9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9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9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9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9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9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9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9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9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3" name="Google Shape;1123;p39"/>
          <p:cNvGrpSpPr/>
          <p:nvPr/>
        </p:nvGrpSpPr>
        <p:grpSpPr>
          <a:xfrm rot="612427" flipH="1">
            <a:off x="450662" y="4253345"/>
            <a:ext cx="540961" cy="591541"/>
            <a:chOff x="2013650" y="1733325"/>
            <a:chExt cx="407750" cy="445875"/>
          </a:xfrm>
        </p:grpSpPr>
        <p:sp>
          <p:nvSpPr>
            <p:cNvPr id="1124" name="Google Shape;1124;p39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9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9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9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39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39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9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9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9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9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9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9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9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9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9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9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9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" name="Group 2">
            <a:extLst>
              <a:ext uri="{FF2B5EF4-FFF2-40B4-BE49-F238E27FC236}">
                <a16:creationId xmlns="" xmlns:a16="http://schemas.microsoft.com/office/drawing/2014/main" id="{F48BDDD8-C37E-4D8B-A55C-AC507A98C43B}"/>
              </a:ext>
            </a:extLst>
          </p:cNvPr>
          <p:cNvGrpSpPr>
            <a:grpSpLocks/>
          </p:cNvGrpSpPr>
          <p:nvPr/>
        </p:nvGrpSpPr>
        <p:grpSpPr bwMode="auto">
          <a:xfrm>
            <a:off x="797176" y="728202"/>
            <a:ext cx="1200150" cy="1728788"/>
            <a:chOff x="912" y="336"/>
            <a:chExt cx="1104" cy="1596"/>
          </a:xfrm>
        </p:grpSpPr>
        <p:pic>
          <p:nvPicPr>
            <p:cNvPr id="41" name="Picture 3" descr="93019">
              <a:extLst>
                <a:ext uri="{FF2B5EF4-FFF2-40B4-BE49-F238E27FC236}">
                  <a16:creationId xmlns="" xmlns:a16="http://schemas.microsoft.com/office/drawing/2014/main" id="{E2380190-5FD4-4139-9464-A655B12562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2" y="336"/>
              <a:ext cx="1104" cy="1596"/>
            </a:xfrm>
            <a:prstGeom prst="rect">
              <a:avLst/>
            </a:prstGeom>
            <a:solidFill>
              <a:srgbClr val="FFEF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" name="Picture 4" descr="IMG_0165">
              <a:extLst>
                <a:ext uri="{FF2B5EF4-FFF2-40B4-BE49-F238E27FC236}">
                  <a16:creationId xmlns="" xmlns:a16="http://schemas.microsoft.com/office/drawing/2014/main" id="{E049C07E-0776-415A-998C-24FEA2ED35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937" y="948"/>
              <a:ext cx="1056" cy="7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Rectangle 5">
              <a:extLst>
                <a:ext uri="{FF2B5EF4-FFF2-40B4-BE49-F238E27FC236}">
                  <a16:creationId xmlns="" xmlns:a16="http://schemas.microsoft.com/office/drawing/2014/main" id="{939225E1-FC5D-4251-A717-57C1528A91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432"/>
              <a:ext cx="912" cy="336"/>
            </a:xfrm>
            <a:prstGeom prst="rect">
              <a:avLst/>
            </a:prstGeom>
            <a:solidFill>
              <a:srgbClr val="F1E2D3"/>
            </a:solidFill>
            <a:ln w="9525">
              <a:solidFill>
                <a:srgbClr val="F1E2D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900" b="0">
                  <a:solidFill>
                    <a:srgbClr val="F23B16"/>
                  </a:solidFill>
                  <a:latin typeface="VNI-Brush" pitchFamily="2" charset="0"/>
                </a:rPr>
                <a:t>Nguyeân Hoàng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F23B16"/>
                  </a:solidFill>
                  <a:latin typeface="VNI-Helve-Condense" pitchFamily="2" charset="0"/>
                </a:rPr>
                <a:t>NHÖÕNG NGAØY THÔ AÁU</a:t>
              </a:r>
            </a:p>
          </p:txBody>
        </p:sp>
      </p:grpSp>
      <p:pic>
        <p:nvPicPr>
          <p:cNvPr id="44" name="Picture 6" descr="93019">
            <a:extLst>
              <a:ext uri="{FF2B5EF4-FFF2-40B4-BE49-F238E27FC236}">
                <a16:creationId xmlns="" xmlns:a16="http://schemas.microsoft.com/office/drawing/2014/main" id="{C96F5F96-4FFF-41B0-B88D-DF57B5843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78716">
            <a:off x="1825876" y="1356852"/>
            <a:ext cx="1235869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7" descr="893507700704">
            <a:extLst>
              <a:ext uri="{FF2B5EF4-FFF2-40B4-BE49-F238E27FC236}">
                <a16:creationId xmlns="" xmlns:a16="http://schemas.microsoft.com/office/drawing/2014/main" id="{8E3250E1-18A0-4889-8A4F-E68F408C0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1738670">
            <a:off x="568576" y="2099802"/>
            <a:ext cx="1228725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8" descr="thanhtinh">
            <a:extLst>
              <a:ext uri="{FF2B5EF4-FFF2-40B4-BE49-F238E27FC236}">
                <a16:creationId xmlns="" xmlns:a16="http://schemas.microsoft.com/office/drawing/2014/main" id="{05387D27-F902-4FEA-9664-B80CA3E4F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69929" y="2614152"/>
            <a:ext cx="1327547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Google Shape;1010;p37">
            <a:extLst>
              <a:ext uri="{FF2B5EF4-FFF2-40B4-BE49-F238E27FC236}">
                <a16:creationId xmlns="" xmlns:a16="http://schemas.microsoft.com/office/drawing/2014/main" id="{CBE1E0C9-D454-4647-A3D0-D08601FDFBC2}"/>
              </a:ext>
            </a:extLst>
          </p:cNvPr>
          <p:cNvSpPr txBox="1">
            <a:spLocks/>
          </p:cNvSpPr>
          <p:nvPr/>
        </p:nvSpPr>
        <p:spPr>
          <a:xfrm rot="780">
            <a:off x="3470652" y="1468267"/>
            <a:ext cx="5033089" cy="2126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200"/>
              <a:buFont typeface="Mali SemiBold"/>
              <a:buNone/>
              <a:defRPr sz="7200" b="0" i="0" u="none" strike="noStrike" cap="none">
                <a:solidFill>
                  <a:schemeClr val="accent2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200"/>
              <a:buFont typeface="Mali SemiBold"/>
              <a:buNone/>
              <a:defRPr sz="7200" b="0" i="0" u="none" strike="noStrike" cap="none">
                <a:solidFill>
                  <a:schemeClr val="accent2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200"/>
              <a:buFont typeface="Mali SemiBold"/>
              <a:buNone/>
              <a:defRPr sz="7200" b="0" i="0" u="none" strike="noStrike" cap="none">
                <a:solidFill>
                  <a:schemeClr val="accent2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200"/>
              <a:buFont typeface="Mali SemiBold"/>
              <a:buNone/>
              <a:defRPr sz="7200" b="0" i="0" u="none" strike="noStrike" cap="none">
                <a:solidFill>
                  <a:schemeClr val="accent2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200"/>
              <a:buFont typeface="Mali SemiBold"/>
              <a:buNone/>
              <a:defRPr sz="7200" b="0" i="0" u="none" strike="noStrike" cap="none">
                <a:solidFill>
                  <a:schemeClr val="accent2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200"/>
              <a:buFont typeface="Mali SemiBold"/>
              <a:buNone/>
              <a:defRPr sz="7200" b="0" i="0" u="none" strike="noStrike" cap="none">
                <a:solidFill>
                  <a:schemeClr val="accent2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200"/>
              <a:buFont typeface="Mali SemiBold"/>
              <a:buNone/>
              <a:defRPr sz="7200" b="0" i="0" u="none" strike="noStrike" cap="none">
                <a:solidFill>
                  <a:schemeClr val="accent2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200"/>
              <a:buFont typeface="Mali SemiBold"/>
              <a:buNone/>
              <a:defRPr sz="7200" b="0" i="0" u="none" strike="noStrike" cap="none">
                <a:solidFill>
                  <a:schemeClr val="accent2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200"/>
              <a:buFont typeface="Mali SemiBold"/>
              <a:buNone/>
              <a:defRPr sz="7200" b="0" i="0" u="none" strike="noStrike" cap="none">
                <a:solidFill>
                  <a:schemeClr val="accent2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9pPr>
          </a:lstStyle>
          <a:p>
            <a:r>
              <a:rPr lang="en-US" sz="6000" b="1" dirty="0" err="1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Ôn</a:t>
            </a:r>
            <a:r>
              <a:rPr lang="en-US" sz="6000" b="1" dirty="0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6000" b="1" dirty="0" err="1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tập</a:t>
            </a:r>
            <a:r>
              <a:rPr lang="en-US" sz="6000" b="1" dirty="0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6000" b="1" dirty="0" err="1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truyện</a:t>
            </a:r>
            <a:r>
              <a:rPr lang="en-US" sz="6000" b="1" dirty="0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6000" b="1" dirty="0" err="1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kí</a:t>
            </a:r>
            <a:r>
              <a:rPr lang="en-US" sz="6000" b="1" dirty="0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6000" b="1" dirty="0" err="1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Việt</a:t>
            </a:r>
            <a:r>
              <a:rPr lang="en-US" sz="6000" b="1" dirty="0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6000" b="1" dirty="0" smtClean="0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Nam</a:t>
            </a:r>
            <a:endParaRPr lang="en-US" sz="6000" b="1" dirty="0">
              <a:solidFill>
                <a:srgbClr val="0070C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16356" y="597442"/>
            <a:ext cx="25891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vi-VN" sz="4400" b="1" dirty="0">
                <a:solidFill>
                  <a:srgbClr val="7030A0"/>
                </a:solidFill>
                <a:latin typeface="#9Slide04 SFU Belle" panose="00000400000000000000" pitchFamily="2" charset="0"/>
              </a:rPr>
              <a:t>Tiết 33.34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4046220" y="393148"/>
            <a:ext cx="2964180" cy="57606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Bạn</a:t>
            </a:r>
            <a:r>
              <a:rPr lang="en-US" sz="36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chọn</a:t>
            </a:r>
            <a:r>
              <a:rPr lang="en-US" sz="36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ai?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131841" y="1443246"/>
            <a:ext cx="5256584" cy="880116"/>
            <a:chOff x="3131840" y="1491630"/>
            <a:chExt cx="5256584" cy="576064"/>
          </a:xfrm>
        </p:grpSpPr>
        <p:sp>
          <p:nvSpPr>
            <p:cNvPr id="2" name="Rectangle 1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800"/>
            </a:p>
          </p:txBody>
        </p:sp>
        <p:sp>
          <p:nvSpPr>
            <p:cNvPr id="5" name="Right Triangle 4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800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131841" y="3183300"/>
            <a:ext cx="5256584" cy="880116"/>
            <a:chOff x="3131840" y="1491630"/>
            <a:chExt cx="5256584" cy="576064"/>
          </a:xfrm>
        </p:grpSpPr>
        <p:sp>
          <p:nvSpPr>
            <p:cNvPr id="21" name="Rectangle 20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800"/>
            </a:p>
          </p:txBody>
        </p:sp>
        <p:sp>
          <p:nvSpPr>
            <p:cNvPr id="22" name="Right Triangle 21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800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131841" y="1496586"/>
            <a:ext cx="533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20330" y="2773305"/>
            <a:ext cx="533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65FDF046-376D-443C-80C8-B9CA7C3B402D}"/>
              </a:ext>
            </a:extLst>
          </p:cNvPr>
          <p:cNvSpPr/>
          <p:nvPr/>
        </p:nvSpPr>
        <p:spPr>
          <a:xfrm>
            <a:off x="3754646" y="1501263"/>
            <a:ext cx="452507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SG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SG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SG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SG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SG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SG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SG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SG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SG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endParaRPr lang="en-SG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12AF8CC5-78AC-4489-B666-6292F75DCF5F}"/>
              </a:ext>
            </a:extLst>
          </p:cNvPr>
          <p:cNvSpPr/>
          <p:nvPr/>
        </p:nvSpPr>
        <p:spPr>
          <a:xfrm>
            <a:off x="3497596" y="3417037"/>
            <a:ext cx="452507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chốt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GV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endParaRPr lang="en-SG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5055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6" grpId="0"/>
      <p:bldP spid="27" grpId="0"/>
      <p:bldP spid="32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images">
            <a:extLst>
              <a:ext uri="{FF2B5EF4-FFF2-40B4-BE49-F238E27FC236}">
                <a16:creationId xmlns="" xmlns:a16="http://schemas.microsoft.com/office/drawing/2014/main" id="{CFA0BCBE-FD1F-4826-98AA-52F11FCB7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" y="0"/>
            <a:ext cx="2727958" cy="3597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2" descr="100526TSThanhtinh">
            <a:extLst>
              <a:ext uri="{FF2B5EF4-FFF2-40B4-BE49-F238E27FC236}">
                <a16:creationId xmlns="" xmlns:a16="http://schemas.microsoft.com/office/drawing/2014/main" id="{32A9C76B-E055-4A5A-937A-B7880BE83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64166" y="773151"/>
            <a:ext cx="2660234" cy="3597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5" descr="Ngo%20Tat%20To[1]">
            <a:extLst>
              <a:ext uri="{FF2B5EF4-FFF2-40B4-BE49-F238E27FC236}">
                <a16:creationId xmlns="" xmlns:a16="http://schemas.microsoft.com/office/drawing/2014/main" id="{6C8E73D4-5C1E-405D-9AA8-C20F5913F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36328" y="1497649"/>
            <a:ext cx="2512556" cy="3337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6">
            <a:extLst>
              <a:ext uri="{FF2B5EF4-FFF2-40B4-BE49-F238E27FC236}">
                <a16:creationId xmlns="" xmlns:a16="http://schemas.microsoft.com/office/drawing/2014/main" id="{F602673A-212D-47CB-84DC-8EF5E998F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1442" y="1874195"/>
            <a:ext cx="2512556" cy="3269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04460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pelling Bee by Slidesgo">
  <a:themeElements>
    <a:clrScheme name="Simple Light">
      <a:dk1>
        <a:srgbClr val="703316"/>
      </a:dk1>
      <a:lt1>
        <a:srgbClr val="FFFFFF"/>
      </a:lt1>
      <a:dk2>
        <a:srgbClr val="FFF0B3"/>
      </a:dk2>
      <a:lt2>
        <a:srgbClr val="666666"/>
      </a:lt2>
      <a:accent1>
        <a:srgbClr val="FFDB45"/>
      </a:accent1>
      <a:accent2>
        <a:srgbClr val="FFA500"/>
      </a:accent2>
      <a:accent3>
        <a:srgbClr val="99E2E6"/>
      </a:accent3>
      <a:accent4>
        <a:srgbClr val="F78F8F"/>
      </a:accent4>
      <a:accent5>
        <a:srgbClr val="B64B18"/>
      </a:accent5>
      <a:accent6>
        <a:srgbClr val="FFA500"/>
      </a:accent6>
      <a:hlink>
        <a:srgbClr val="70331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2559</Words>
  <Application>Microsoft Office PowerPoint</Application>
  <PresentationFormat>On-screen Show (16:9)</PresentationFormat>
  <Paragraphs>455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53" baseType="lpstr">
      <vt:lpstr>Arial</vt:lpstr>
      <vt:lpstr>#9Slide04 SFU Belle</vt:lpstr>
      <vt:lpstr>Times New Roman</vt:lpstr>
      <vt:lpstr>#9Slide03 Arima Madurai Black</vt:lpstr>
      <vt:lpstr>맑은 고딕</vt:lpstr>
      <vt:lpstr>Wingdings 3</vt:lpstr>
      <vt:lpstr>VNI-Brush</vt:lpstr>
      <vt:lpstr>VNI-Helve-Condense</vt:lpstr>
      <vt:lpstr>Mali SemiBold</vt:lpstr>
      <vt:lpstr>Mali Medium</vt:lpstr>
      <vt:lpstr>Nunito</vt:lpstr>
      <vt:lpstr>Roboto Condensed Light</vt:lpstr>
      <vt:lpstr>Spelling Bee by Slidesgo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Cùng trao đổi (3’)</vt:lpstr>
      <vt:lpstr>Slide 16</vt:lpstr>
      <vt:lpstr>Slide 17</vt:lpstr>
      <vt:lpstr>Slide 18</vt:lpstr>
      <vt:lpstr>Ai nhanh hơn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03</vt:lpstr>
      <vt:lpstr>Thanks!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Spelling Bee</dc:title>
  <dc:creator>PhamDuyet</dc:creator>
  <cp:lastModifiedBy>AutoBVT</cp:lastModifiedBy>
  <cp:revision>57</cp:revision>
  <dcterms:modified xsi:type="dcterms:W3CDTF">2021-11-15T02:23:04Z</dcterms:modified>
</cp:coreProperties>
</file>