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5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6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7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8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9.xml" ContentType="application/vnd.openxmlformats-officedocument.theme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81" r:id="rId3"/>
    <p:sldMasterId id="2147483693" r:id="rId4"/>
    <p:sldMasterId id="2147483705" r:id="rId5"/>
    <p:sldMasterId id="2147483713" r:id="rId6"/>
    <p:sldMasterId id="2147483721" r:id="rId7"/>
    <p:sldMasterId id="2147483729" r:id="rId8"/>
    <p:sldMasterId id="2147483737" r:id="rId9"/>
    <p:sldMasterId id="2147483745" r:id="rId10"/>
  </p:sldMasterIdLst>
  <p:notesMasterIdLst>
    <p:notesMasterId r:id="rId33"/>
  </p:notesMasterIdLst>
  <p:sldIdLst>
    <p:sldId id="1199" r:id="rId11"/>
    <p:sldId id="1205" r:id="rId12"/>
    <p:sldId id="1221" r:id="rId13"/>
    <p:sldId id="1206" r:id="rId14"/>
    <p:sldId id="1204" r:id="rId15"/>
    <p:sldId id="1207" r:id="rId16"/>
    <p:sldId id="1211" r:id="rId17"/>
    <p:sldId id="1215" r:id="rId18"/>
    <p:sldId id="1213" r:id="rId19"/>
    <p:sldId id="1222" r:id="rId20"/>
    <p:sldId id="1216" r:id="rId21"/>
    <p:sldId id="1219" r:id="rId22"/>
    <p:sldId id="1220" r:id="rId23"/>
    <p:sldId id="1230" r:id="rId24"/>
    <p:sldId id="1226" r:id="rId25"/>
    <p:sldId id="1227" r:id="rId26"/>
    <p:sldId id="1228" r:id="rId27"/>
    <p:sldId id="1229" r:id="rId28"/>
    <p:sldId id="1198" r:id="rId29"/>
    <p:sldId id="1223" r:id="rId30"/>
    <p:sldId id="1224" r:id="rId31"/>
    <p:sldId id="1225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0202"/>
    <a:srgbClr val="BD80C2"/>
    <a:srgbClr val="0000FF"/>
    <a:srgbClr val="FF0066"/>
    <a:srgbClr val="FF0000"/>
    <a:srgbClr val="009900"/>
    <a:srgbClr val="FF9900"/>
    <a:srgbClr val="CCECFF"/>
    <a:srgbClr val="F3F9ED"/>
    <a:srgbClr val="5D2E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21" autoAdjust="0"/>
    <p:restoredTop sz="94660"/>
  </p:normalViewPr>
  <p:slideViewPr>
    <p:cSldViewPr snapToGrid="0">
      <p:cViewPr>
        <p:scale>
          <a:sx n="70" d="100"/>
          <a:sy n="70" d="100"/>
        </p:scale>
        <p:origin x="-600" y="-4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wmf"/><Relationship Id="rId2" Type="http://schemas.openxmlformats.org/officeDocument/2006/relationships/image" Target="../media/image54.wmf"/><Relationship Id="rId1" Type="http://schemas.openxmlformats.org/officeDocument/2006/relationships/image" Target="../media/image53.wmf"/><Relationship Id="rId4" Type="http://schemas.openxmlformats.org/officeDocument/2006/relationships/image" Target="../media/image13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Relationship Id="rId5" Type="http://schemas.openxmlformats.org/officeDocument/2006/relationships/image" Target="../media/image37.wmf"/><Relationship Id="rId4" Type="http://schemas.openxmlformats.org/officeDocument/2006/relationships/image" Target="../media/image36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40.wmf"/><Relationship Id="rId1" Type="http://schemas.openxmlformats.org/officeDocument/2006/relationships/image" Target="../media/image39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48.wmf"/><Relationship Id="rId3" Type="http://schemas.openxmlformats.org/officeDocument/2006/relationships/image" Target="../media/image43.wmf"/><Relationship Id="rId7" Type="http://schemas.openxmlformats.org/officeDocument/2006/relationships/image" Target="../media/image47.wmf"/><Relationship Id="rId12" Type="http://schemas.openxmlformats.org/officeDocument/2006/relationships/image" Target="../media/image52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Relationship Id="rId6" Type="http://schemas.openxmlformats.org/officeDocument/2006/relationships/image" Target="../media/image46.wmf"/><Relationship Id="rId11" Type="http://schemas.openxmlformats.org/officeDocument/2006/relationships/image" Target="../media/image51.wmf"/><Relationship Id="rId5" Type="http://schemas.openxmlformats.org/officeDocument/2006/relationships/image" Target="../media/image45.wmf"/><Relationship Id="rId10" Type="http://schemas.openxmlformats.org/officeDocument/2006/relationships/image" Target="../media/image50.wmf"/><Relationship Id="rId4" Type="http://schemas.openxmlformats.org/officeDocument/2006/relationships/image" Target="../media/image44.wmf"/><Relationship Id="rId9" Type="http://schemas.openxmlformats.org/officeDocument/2006/relationships/image" Target="../media/image49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55.wmf"/><Relationship Id="rId2" Type="http://schemas.openxmlformats.org/officeDocument/2006/relationships/image" Target="../media/image54.wmf"/><Relationship Id="rId1" Type="http://schemas.openxmlformats.org/officeDocument/2006/relationships/image" Target="../media/image53.wmf"/><Relationship Id="rId4" Type="http://schemas.openxmlformats.org/officeDocument/2006/relationships/image" Target="../media/image56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63.wmf"/><Relationship Id="rId7" Type="http://schemas.openxmlformats.org/officeDocument/2006/relationships/image" Target="../media/image67.wmf"/><Relationship Id="rId2" Type="http://schemas.openxmlformats.org/officeDocument/2006/relationships/image" Target="../media/image62.wmf"/><Relationship Id="rId1" Type="http://schemas.openxmlformats.org/officeDocument/2006/relationships/image" Target="../media/image61.wmf"/><Relationship Id="rId6" Type="http://schemas.openxmlformats.org/officeDocument/2006/relationships/image" Target="../media/image66.wmf"/><Relationship Id="rId5" Type="http://schemas.openxmlformats.org/officeDocument/2006/relationships/image" Target="../media/image65.wmf"/><Relationship Id="rId4" Type="http://schemas.openxmlformats.org/officeDocument/2006/relationships/image" Target="../media/image64.w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wmf"/><Relationship Id="rId13" Type="http://schemas.openxmlformats.org/officeDocument/2006/relationships/image" Target="../media/image114.wmf"/><Relationship Id="rId18" Type="http://schemas.openxmlformats.org/officeDocument/2006/relationships/image" Target="../media/image118.wmf"/><Relationship Id="rId3" Type="http://schemas.openxmlformats.org/officeDocument/2006/relationships/image" Target="../media/image104.wmf"/><Relationship Id="rId7" Type="http://schemas.openxmlformats.org/officeDocument/2006/relationships/image" Target="../media/image108.wmf"/><Relationship Id="rId12" Type="http://schemas.openxmlformats.org/officeDocument/2006/relationships/image" Target="../media/image113.wmf"/><Relationship Id="rId17" Type="http://schemas.openxmlformats.org/officeDocument/2006/relationships/image" Target="../media/image117.wmf"/><Relationship Id="rId2" Type="http://schemas.openxmlformats.org/officeDocument/2006/relationships/image" Target="../media/image103.wmf"/><Relationship Id="rId16" Type="http://schemas.openxmlformats.org/officeDocument/2006/relationships/image" Target="../media/image33.wmf"/><Relationship Id="rId1" Type="http://schemas.openxmlformats.org/officeDocument/2006/relationships/image" Target="../media/image31.wmf"/><Relationship Id="rId6" Type="http://schemas.openxmlformats.org/officeDocument/2006/relationships/image" Target="../media/image107.wmf"/><Relationship Id="rId11" Type="http://schemas.openxmlformats.org/officeDocument/2006/relationships/image" Target="../media/image112.wmf"/><Relationship Id="rId5" Type="http://schemas.openxmlformats.org/officeDocument/2006/relationships/image" Target="../media/image106.wmf"/><Relationship Id="rId15" Type="http://schemas.openxmlformats.org/officeDocument/2006/relationships/image" Target="../media/image116.wmf"/><Relationship Id="rId10" Type="http://schemas.openxmlformats.org/officeDocument/2006/relationships/image" Target="../media/image111.wmf"/><Relationship Id="rId4" Type="http://schemas.openxmlformats.org/officeDocument/2006/relationships/image" Target="../media/image105.wmf"/><Relationship Id="rId9" Type="http://schemas.openxmlformats.org/officeDocument/2006/relationships/image" Target="../media/image110.wmf"/><Relationship Id="rId14" Type="http://schemas.openxmlformats.org/officeDocument/2006/relationships/image" Target="../media/image115.w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wmf"/><Relationship Id="rId13" Type="http://schemas.openxmlformats.org/officeDocument/2006/relationships/image" Target="../media/image40.wmf"/><Relationship Id="rId3" Type="http://schemas.openxmlformats.org/officeDocument/2006/relationships/image" Target="../media/image120.wmf"/><Relationship Id="rId7" Type="http://schemas.openxmlformats.org/officeDocument/2006/relationships/image" Target="../media/image124.wmf"/><Relationship Id="rId12" Type="http://schemas.openxmlformats.org/officeDocument/2006/relationships/image" Target="../media/image129.wmf"/><Relationship Id="rId2" Type="http://schemas.openxmlformats.org/officeDocument/2006/relationships/image" Target="../media/image119.wmf"/><Relationship Id="rId1" Type="http://schemas.openxmlformats.org/officeDocument/2006/relationships/image" Target="../media/image39.wmf"/><Relationship Id="rId6" Type="http://schemas.openxmlformats.org/officeDocument/2006/relationships/image" Target="../media/image123.wmf"/><Relationship Id="rId11" Type="http://schemas.openxmlformats.org/officeDocument/2006/relationships/image" Target="../media/image128.wmf"/><Relationship Id="rId5" Type="http://schemas.openxmlformats.org/officeDocument/2006/relationships/image" Target="../media/image122.wmf"/><Relationship Id="rId10" Type="http://schemas.openxmlformats.org/officeDocument/2006/relationships/image" Target="../media/image127.wmf"/><Relationship Id="rId4" Type="http://schemas.openxmlformats.org/officeDocument/2006/relationships/image" Target="../media/image121.wmf"/><Relationship Id="rId9" Type="http://schemas.openxmlformats.org/officeDocument/2006/relationships/image" Target="../media/image12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C6FCD7-EFBD-4423-A572-392E990DAE12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37FF0D-3108-4406-A6C2-4DB64F824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416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D47078-EC4C-4B1B-9C42-60B64F597686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D47078-EC4C-4B1B-9C42-60B64F597686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D47078-EC4C-4B1B-9C42-60B64F597686}" type="slidenum">
              <a:rPr lang="en-US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en-US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4FCB7EC7-6610-4C5A-B94A-C0FE1DC1D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A1F14-DA11-4E43-87F3-BE07CCE51531}" type="datetime1">
              <a:rPr lang="en-US" smtClean="0"/>
              <a:t>10/11/2023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DD86F19C-D440-4F57-9BDC-07395BAFA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8DEB811-DCFD-4CC2-A7DD-FDD13157F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398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704D7F6-D75A-44EA-A35D-0A6458C35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49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86560A9-2DB3-411B-B47C-0D03D57970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49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D983081-7714-467D-8131-EC28D3DB5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D7EF-0440-4F9E-A644-D13ECD56D55F}" type="datetime1">
              <a:rPr lang="en-US" smtClean="0"/>
              <a:t>10/11/2023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C76F7C4-14FF-4DDF-8AAB-8F35F2219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75BBDED-11BF-46B1-929F-41D6C52E5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DA37A-0C24-43CE-ACA7-57CFE4C03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530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0D6A8D6-8773-47F2-B37A-8E0E3DEB9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6DD80F6-1881-4E46-91CF-00CA3FCDDF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D360777-F38E-4CA0-AE52-BCAD86D9ED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E82D241-6FC2-4676-9A13-420AA9F4C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E9FF7-F5C4-4B75-B312-7A2B0AADEC3E}" type="datetime1">
              <a:rPr lang="en-US" smtClean="0"/>
              <a:t>10/11/2023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98356D7-FCE6-410D-A92A-7A8BA8D35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5A912A7-36BF-4DAA-9399-2C862647D8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DA37A-0C24-43CE-ACA7-57CFE4C03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4967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03BF543-A3BD-421F-876C-1939A42B4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D271A23-C041-417C-B519-802BAB593E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48CAB0E-1AB2-4697-981E-9CEED76251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205138EE-6D9B-40CE-B2B6-0DD6C0C13C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7679275C-1CF9-411C-96FC-5311F90B42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21A8D47A-3338-4966-B6BC-8183D68CF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B56F3-24BB-45BE-BD1E-E26A863B0966}" type="datetime1">
              <a:rPr lang="en-US" smtClean="0"/>
              <a:t>10/11/2023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8103E1FD-424A-46E2-9E37-ABFAC5799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D80C57F2-5518-4AB7-93EC-ECC2866F5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DA37A-0C24-43CE-ACA7-57CFE4C03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9942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CBEAA2E-4234-4746-A9C1-1FB5273A9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AC6E4BCC-92FE-44F8-B6CB-0B6F70878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138A9-B139-4FBA-BD61-A63595AC75F4}" type="datetime1">
              <a:rPr lang="en-US" smtClean="0"/>
              <a:t>10/11/2023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56070D3-D412-4D85-AA7D-3B8C3B5585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B117B22-0243-4B1B-AA4A-C69D3D124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DA37A-0C24-43CE-ACA7-57CFE4C03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6446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3F9989D4-ED90-4AF6-8BE4-E14F8E560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19DCA-20B6-4A7F-9287-D29CBE4F4E3E}" type="datetime1">
              <a:rPr lang="en-US" smtClean="0"/>
              <a:t>10/11/2023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F40A95EC-3B27-4D55-A125-91BD6E2B8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BDDB516-8449-4C02-B990-64373DB5E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DA37A-0C24-43CE-ACA7-57CFE4C03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412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C99EFE9-AE5E-4846-8F3F-561341D3E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6F5DA9F-72BE-453E-9BA1-B1B6EEF906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DC3E682-CEF3-4B89-941A-29ADEB8BF1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A35A87F-90AF-4464-A736-52D1CADA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4CC13-3719-4BC0-9941-BCD22F2E39BB}" type="datetime1">
              <a:rPr lang="en-US" smtClean="0"/>
              <a:t>10/11/2023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74EBDCA-0095-4A53-94F3-518715A4F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7FE2551-6974-4065-A0C0-CB1CA6E2E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DA37A-0C24-43CE-ACA7-57CFE4C03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8036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825C63D-F4C2-42EB-AB85-4385DC8EB3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5B9BF71D-974F-427F-88EF-05F2879D11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CE09DA1-225C-43B3-B889-B760CD46C9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4F0C8C3-A384-4E63-8E44-19B65F56A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C473A-74A1-46F3-8D2E-10C923B7E154}" type="datetime1">
              <a:rPr lang="en-US" smtClean="0"/>
              <a:t>10/11/2023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D4CA027-00E7-494D-8C76-AD52846B3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A015811-59EC-4D1D-959F-17DBEBBA4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DA37A-0C24-43CE-ACA7-57CFE4C03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5829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BCDCB1E-B8B3-4099-9998-B1DEAD5CDF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CC9C89E-B954-4BBD-8FC6-63D9712106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3413943-8E2C-479E-A890-4082F72A6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4B6EE-3F1C-40A8-BAA7-D8D1D25FA34D}" type="datetime1">
              <a:rPr lang="en-US" smtClean="0"/>
              <a:t>10/11/2023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5B604B0-3DBA-4D52-ADB2-DC5CEF441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5661FA0-D26F-4FFC-8850-74922A338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DA37A-0C24-43CE-ACA7-57CFE4C03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2173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E9F595F7-9D7D-4C85-9C99-BE194AFE63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649E8BE-C4BA-4237-B360-FC4943A313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070A49F-B64E-4D0D-BB32-EA3E8F264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49DCD-488C-48E6-B562-9E2144C6FF46}" type="datetime1">
              <a:rPr lang="en-US" smtClean="0"/>
              <a:t>10/11/2023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8FDC6AD-EC63-4D87-9E40-7B7D6340B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73CB9E5-01A1-4ED1-B801-129D0CB75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DA37A-0C24-43CE-ACA7-57CFE4C03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7220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D11997-1D0E-4164-9488-362DEEED21D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EE9210-2B3A-4D83-9D5F-3D44A92936D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1199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61203219-0ED5-4CAD-8F16-4E3B3502C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27D59-6977-44DD-8E4E-5EC5FBCC1A34}" type="datetime1">
              <a:rPr lang="en-US" smtClean="0"/>
              <a:t>10/11/2023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D9A89BAB-B41F-4760-996E-A658ABD61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385E896-6A31-4981-B626-05CE0AE3B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3763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85FBA4-A1A2-4B7D-B889-DA477BF0B2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39502D-C09D-46F4-BAB7-DF49FA8EDF4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809378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496845-4DC4-4685-AA1A-D123B90E259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CE1A65-5C01-49D0-84DD-6588CF85C3D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21526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9C3B93-14A9-4BB4-96F9-923ED8AFEE3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66F4AC-95A8-4BCC-9CBC-D001E6645B5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067545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54338E-3521-443C-8973-C1CB96AEF57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71BD1B-9E96-457C-9D25-53AAF764299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852525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54BCAC-6DAE-4517-8561-8673F72F1A2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8942C9-2138-4886-9FAF-263A8A10034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68096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BB9FA9-9409-461A-95E6-88C56F3F801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E0D173-384F-4298-BA59-FD269C4D046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610197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B3DB3D-D159-4D1D-8CC5-C10372E78B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A64085-F86D-48DA-9891-4A4DC7CE137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587402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3F4868-66D5-499E-9EE1-0DD1F4DF8C6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DA619D-3F1C-4313-99D7-6865CE78E06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8803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C7A33C-5306-4B5B-B049-165DD051948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43E842-2BD1-48BB-AA45-1025C6972E6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384981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67B5B0-6595-4A5A-B22F-8742AF57352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2A72C6-8BCF-45C3-A375-E486A11D36B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2274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37454484-8038-40A1-A8F6-6E672B55E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29C2E-4D1E-4F59-91D1-95B83ABEEBF7}" type="datetime1">
              <a:rPr lang="en-US" smtClean="0"/>
              <a:t>10/11/2023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80FC74CE-79B6-4B2B-9C3C-FB9E11250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BDF9EEF-DFF9-4634-AC52-6B7FC573C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76537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D11997-1D0E-4164-9488-362DEEED21D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EE9210-2B3A-4D83-9D5F-3D44A92936D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062766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85FBA4-A1A2-4B7D-B889-DA477BF0B2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39502D-C09D-46F4-BAB7-DF49FA8EDF4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191678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496845-4DC4-4685-AA1A-D123B90E259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CE1A65-5C01-49D0-84DD-6588CF85C3D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8535822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9C3B93-14A9-4BB4-96F9-923ED8AFEE3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66F4AC-95A8-4BCC-9CBC-D001E6645B5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027189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54338E-3521-443C-8973-C1CB96AEF57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71BD1B-9E96-457C-9D25-53AAF764299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118424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54BCAC-6DAE-4517-8561-8673F72F1A2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8942C9-2138-4886-9FAF-263A8A10034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903617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BB9FA9-9409-461A-95E6-88C56F3F801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E0D173-384F-4298-BA59-FD269C4D046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1150081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B3DB3D-D159-4D1D-8CC5-C10372E78B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A64085-F86D-48DA-9891-4A4DC7CE137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8820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3F4868-66D5-499E-9EE1-0DD1F4DF8C6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DA619D-3F1C-4313-99D7-6865CE78E06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9526953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C7A33C-5306-4B5B-B049-165DD051948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43E842-2BD1-48BB-AA45-1025C6972E6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65120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E0CB401-6D82-4712-B9E2-C59E35209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46A1F-9E99-4E72-9D09-5F6A6C41B36D}" type="datetime1">
              <a:rPr lang="en-US" smtClean="0"/>
              <a:t>10/11/2023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7B04DB14-2C5A-43F3-8064-E7F713324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B52E516-77F2-401D-B9B5-9210EF442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89698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67B5B0-6595-4A5A-B22F-8742AF57352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2A72C6-8BCF-45C3-A375-E486A11D36B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744720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4FCB7EC7-6610-4C5A-B94A-C0FE1DC1D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A1F14-DA11-4E43-87F3-BE07CCE51531}" type="datetime1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10/11/2023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DD86F19C-D440-4F57-9BDC-07395BAFA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8DEB811-DCFD-4CC2-A7DD-FDD13157F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098729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61203219-0ED5-4CAD-8F16-4E3B3502C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27D59-6977-44DD-8E4E-5EC5FBCC1A34}" type="datetime1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10/11/2023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D9A89BAB-B41F-4760-996E-A658ABD61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385E896-6A31-4981-B626-05CE0AE3B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750600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37454484-8038-40A1-A8F6-6E672B55E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29C2E-4D1E-4F59-91D1-95B83ABEEBF7}" type="datetime1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10/11/2023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80FC74CE-79B6-4B2B-9C3C-FB9E11250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BDF9EEF-DFF9-4634-AC52-6B7FC573C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300724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E0CB401-6D82-4712-B9E2-C59E35209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46A1F-9E99-4E72-9D09-5F6A6C41B36D}" type="datetime1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10/11/2023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7B04DB14-2C5A-43F3-8064-E7F713324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B52E516-77F2-401D-B9B5-9210EF442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04863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F8139E17-5C6E-4A2B-BB0E-4DAE9E5CD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7B2-BB06-4C2C-A0BF-C3C4D1F4133B}" type="datetime1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10/11/2023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4B4A3704-8A44-465E-8FF3-26CB1F40A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FA5BFB1-52BA-4AC8-85AB-F8756C77D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27329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srgbClr val="3F3F3F">
                    <a:tint val="75000"/>
                  </a:srgbClr>
                </a:solidFill>
              </a:rPr>
              <a:pPr/>
              <a:t>2023/10/11</a:t>
            </a:fld>
            <a:endParaRPr lang="zh-CN" alt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srgbClr val="3F3F3F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3F3F3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415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DE3D3E-F6E1-4DA5-8CEF-BFB660B1CA74}" type="slidenum">
              <a:rPr lang="en-US" altLang="en-US">
                <a:solidFill>
                  <a:srgbClr val="3F3F3F">
                    <a:tint val="75000"/>
                  </a:srgbClr>
                </a:solidFill>
              </a:rPr>
              <a:pPr/>
              <a:t>‹#›</a:t>
            </a:fld>
            <a:endParaRPr lang="en-US" alt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3F3F3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422091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4FCB7EC7-6610-4C5A-B94A-C0FE1DC1D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A1F14-DA11-4E43-87F3-BE07CCE51531}" type="datetime1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10/11/2023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DD86F19C-D440-4F57-9BDC-07395BAFA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8DEB811-DCFD-4CC2-A7DD-FDD13157F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36931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61203219-0ED5-4CAD-8F16-4E3B3502C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27D59-6977-44DD-8E4E-5EC5FBCC1A34}" type="datetime1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10/11/2023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D9A89BAB-B41F-4760-996E-A658ABD61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385E896-6A31-4981-B626-05CE0AE3B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8577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F8139E17-5C6E-4A2B-BB0E-4DAE9E5CD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7B2-BB06-4C2C-A0BF-C3C4D1F4133B}" type="datetime1">
              <a:rPr lang="en-US" smtClean="0"/>
              <a:t>10/11/2023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4B4A3704-8A44-465E-8FF3-26CB1F40A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FA5BFB1-52BA-4AC8-85AB-F8756C77D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05615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37454484-8038-40A1-A8F6-6E672B55E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29C2E-4D1E-4F59-91D1-95B83ABEEBF7}" type="datetime1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10/11/2023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80FC74CE-79B6-4B2B-9C3C-FB9E11250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BDF9EEF-DFF9-4634-AC52-6B7FC573C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64904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E0CB401-6D82-4712-B9E2-C59E35209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46A1F-9E99-4E72-9D09-5F6A6C41B36D}" type="datetime1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10/11/2023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7B04DB14-2C5A-43F3-8064-E7F713324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B52E516-77F2-401D-B9B5-9210EF442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37847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F8139E17-5C6E-4A2B-BB0E-4DAE9E5CD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7B2-BB06-4C2C-A0BF-C3C4D1F4133B}" type="datetime1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10/11/2023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4B4A3704-8A44-465E-8FF3-26CB1F40A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FA5BFB1-52BA-4AC8-85AB-F8756C77D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04439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srgbClr val="3F3F3F">
                    <a:tint val="75000"/>
                  </a:srgbClr>
                </a:solidFill>
              </a:rPr>
              <a:pPr/>
              <a:t>2023/10/11</a:t>
            </a:fld>
            <a:endParaRPr lang="zh-CN" alt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srgbClr val="3F3F3F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3F3F3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7679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DE3D3E-F6E1-4DA5-8CEF-BFB660B1CA74}" type="slidenum">
              <a:rPr lang="en-US" altLang="en-US">
                <a:solidFill>
                  <a:srgbClr val="3F3F3F">
                    <a:tint val="75000"/>
                  </a:srgbClr>
                </a:solidFill>
              </a:rPr>
              <a:pPr/>
              <a:t>‹#›</a:t>
            </a:fld>
            <a:endParaRPr lang="en-US" alt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3F3F3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705036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4FCB7EC7-6610-4C5A-B94A-C0FE1DC1D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A1F14-DA11-4E43-87F3-BE07CCE51531}" type="datetime1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10/11/2023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DD86F19C-D440-4F57-9BDC-07395BAFA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8DEB811-DCFD-4CC2-A7DD-FDD13157F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871590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61203219-0ED5-4CAD-8F16-4E3B3502C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27D59-6977-44DD-8E4E-5EC5FBCC1A34}" type="datetime1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10/11/2023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D9A89BAB-B41F-4760-996E-A658ABD61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385E896-6A31-4981-B626-05CE0AE3B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51087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37454484-8038-40A1-A8F6-6E672B55E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29C2E-4D1E-4F59-91D1-95B83ABEEBF7}" type="datetime1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10/11/2023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80FC74CE-79B6-4B2B-9C3C-FB9E11250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BDF9EEF-DFF9-4634-AC52-6B7FC573C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87586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E0CB401-6D82-4712-B9E2-C59E35209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46A1F-9E99-4E72-9D09-5F6A6C41B36D}" type="datetime1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10/11/2023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7B04DB14-2C5A-43F3-8064-E7F713324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B52E516-77F2-401D-B9B5-9210EF442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08232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F8139E17-5C6E-4A2B-BB0E-4DAE9E5CD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7B2-BB06-4C2C-A0BF-C3C4D1F4133B}" type="datetime1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10/11/2023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4B4A3704-8A44-465E-8FF3-26CB1F40A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FA5BFB1-52BA-4AC8-85AB-F8756C77D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313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2023/10/11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442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srgbClr val="3F3F3F">
                    <a:tint val="75000"/>
                  </a:srgbClr>
                </a:solidFill>
              </a:rPr>
              <a:pPr/>
              <a:t>2023/10/11</a:t>
            </a:fld>
            <a:endParaRPr lang="zh-CN" alt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srgbClr val="3F3F3F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3F3F3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98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DE3D3E-F6E1-4DA5-8CEF-BFB660B1CA74}" type="slidenum">
              <a:rPr lang="en-US" altLang="en-US">
                <a:solidFill>
                  <a:srgbClr val="3F3F3F">
                    <a:tint val="75000"/>
                  </a:srgbClr>
                </a:solidFill>
              </a:rPr>
              <a:pPr/>
              <a:t>‹#›</a:t>
            </a:fld>
            <a:endParaRPr lang="en-US" alt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3F3F3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362312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4FCB7EC7-6610-4C5A-B94A-C0FE1DC1D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A1F14-DA11-4E43-87F3-BE07CCE51531}" type="datetime1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10/11/2023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DD86F19C-D440-4F57-9BDC-07395BAFA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8DEB811-DCFD-4CC2-A7DD-FDD13157F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73852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61203219-0ED5-4CAD-8F16-4E3B3502C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27D59-6977-44DD-8E4E-5EC5FBCC1A34}" type="datetime1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10/11/2023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D9A89BAB-B41F-4760-996E-A658ABD61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385E896-6A31-4981-B626-05CE0AE3B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929827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37454484-8038-40A1-A8F6-6E672B55E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29C2E-4D1E-4F59-91D1-95B83ABEEBF7}" type="datetime1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10/11/2023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80FC74CE-79B6-4B2B-9C3C-FB9E11250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BDF9EEF-DFF9-4634-AC52-6B7FC573C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117522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E0CB401-6D82-4712-B9E2-C59E35209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46A1F-9E99-4E72-9D09-5F6A6C41B36D}" type="datetime1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10/11/2023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7B04DB14-2C5A-43F3-8064-E7F713324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B52E516-77F2-401D-B9B5-9210EF442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89471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F8139E17-5C6E-4A2B-BB0E-4DAE9E5CD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7B2-BB06-4C2C-A0BF-C3C4D1F4133B}" type="datetime1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10/11/2023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4B4A3704-8A44-465E-8FF3-26CB1F40A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FA5BFB1-52BA-4AC8-85AB-F8756C77D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394206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srgbClr val="3F3F3F">
                    <a:tint val="75000"/>
                  </a:srgbClr>
                </a:solidFill>
              </a:rPr>
              <a:pPr/>
              <a:t>2023/10/11</a:t>
            </a:fld>
            <a:endParaRPr lang="zh-CN" alt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srgbClr val="3F3F3F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3F3F3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796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DE3D3E-F6E1-4DA5-8CEF-BFB660B1CA74}" type="slidenum">
              <a:rPr lang="en-US" altLang="en-US">
                <a:solidFill>
                  <a:srgbClr val="3F3F3F">
                    <a:tint val="75000"/>
                  </a:srgbClr>
                </a:solidFill>
              </a:rPr>
              <a:pPr/>
              <a:t>‹#›</a:t>
            </a:fld>
            <a:endParaRPr lang="en-US" alt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3F3F3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728497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4FCB7EC7-6610-4C5A-B94A-C0FE1DC1D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A1F14-DA11-4E43-87F3-BE07CCE51531}" type="datetime1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10/11/2023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DD86F19C-D440-4F57-9BDC-07395BAFA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8DEB811-DCFD-4CC2-A7DD-FDD13157F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627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DE3D3E-F6E1-4DA5-8CEF-BFB660B1CA74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995123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61203219-0ED5-4CAD-8F16-4E3B3502C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27D59-6977-44DD-8E4E-5EC5FBCC1A34}" type="datetime1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10/11/2023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D9A89BAB-B41F-4760-996E-A658ABD61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385E896-6A31-4981-B626-05CE0AE3B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48329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37454484-8038-40A1-A8F6-6E672B55E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29C2E-4D1E-4F59-91D1-95B83ABEEBF7}" type="datetime1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10/11/2023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80FC74CE-79B6-4B2B-9C3C-FB9E11250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BDF9EEF-DFF9-4634-AC52-6B7FC573C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14228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E0CB401-6D82-4712-B9E2-C59E35209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46A1F-9E99-4E72-9D09-5F6A6C41B36D}" type="datetime1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10/11/2023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7B04DB14-2C5A-43F3-8064-E7F713324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B52E516-77F2-401D-B9B5-9210EF442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71935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F8139E17-5C6E-4A2B-BB0E-4DAE9E5CD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7B2-BB06-4C2C-A0BF-C3C4D1F4133B}" type="datetime1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10/11/2023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4B4A3704-8A44-465E-8FF3-26CB1F40A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FA5BFB1-52BA-4AC8-85AB-F8756C77D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266777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srgbClr val="3F3F3F">
                    <a:tint val="75000"/>
                  </a:srgbClr>
                </a:solidFill>
              </a:rPr>
              <a:pPr/>
              <a:t>2023/10/11</a:t>
            </a:fld>
            <a:endParaRPr lang="zh-CN" alt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srgbClr val="3F3F3F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3F3F3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8546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DE3D3E-F6E1-4DA5-8CEF-BFB660B1CA74}" type="slidenum">
              <a:rPr lang="en-US" altLang="en-US">
                <a:solidFill>
                  <a:srgbClr val="3F3F3F">
                    <a:tint val="75000"/>
                  </a:srgbClr>
                </a:solidFill>
              </a:rPr>
              <a:pPr/>
              <a:t>‹#›</a:t>
            </a:fld>
            <a:endParaRPr lang="en-US" alt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3F3F3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01024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4FCB7EC7-6610-4C5A-B94A-C0FE1DC1D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A1F14-DA11-4E43-87F3-BE07CCE51531}" type="datetime1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10/11/2023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DD86F19C-D440-4F57-9BDC-07395BAFA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8DEB811-DCFD-4CC2-A7DD-FDD13157F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980792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61203219-0ED5-4CAD-8F16-4E3B3502C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27D59-6977-44DD-8E4E-5EC5FBCC1A34}" type="datetime1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10/11/2023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D9A89BAB-B41F-4760-996E-A658ABD61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385E896-6A31-4981-B626-05CE0AE3B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477469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37454484-8038-40A1-A8F6-6E672B55E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29C2E-4D1E-4F59-91D1-95B83ABEEBF7}" type="datetime1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10/11/2023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80FC74CE-79B6-4B2B-9C3C-FB9E11250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BDF9EEF-DFF9-4634-AC52-6B7FC573C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259913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E0CB401-6D82-4712-B9E2-C59E35209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46A1F-9E99-4E72-9D09-5F6A6C41B36D}" type="datetime1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10/11/2023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7B04DB14-2C5A-43F3-8064-E7F713324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B52E516-77F2-401D-B9B5-9210EF442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6974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498B41A-B8E0-4D65-9AD5-CAC9AA4101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80DCD7B-49F3-41C3-A3E5-03BD917896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7E90928-7051-4176-AF43-FB46B448A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470B8-96F8-42D0-9FB1-FD414F8B4E30}" type="datetime1">
              <a:rPr lang="en-US" smtClean="0"/>
              <a:t>10/11/2023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9C6C36D-9F2D-4132-AB2A-99D6F38ED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C3FC725-0F22-43D9-B218-40E06E243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DA37A-0C24-43CE-ACA7-57CFE4C03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78540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F8139E17-5C6E-4A2B-BB0E-4DAE9E5CD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7B2-BB06-4C2C-A0BF-C3C4D1F4133B}" type="datetime1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10/11/2023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4B4A3704-8A44-465E-8FF3-26CB1F40A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FA5BFB1-52BA-4AC8-85AB-F8756C77D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22602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srgbClr val="3F3F3F">
                    <a:tint val="75000"/>
                  </a:srgbClr>
                </a:solidFill>
              </a:rPr>
              <a:pPr/>
              <a:t>2023/10/11</a:t>
            </a:fld>
            <a:endParaRPr lang="zh-CN" alt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srgbClr val="3F3F3F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3F3F3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851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DE3D3E-F6E1-4DA5-8CEF-BFB660B1CA74}" type="slidenum">
              <a:rPr lang="en-US" altLang="en-US">
                <a:solidFill>
                  <a:srgbClr val="3F3F3F">
                    <a:tint val="75000"/>
                  </a:srgbClr>
                </a:solidFill>
              </a:rPr>
              <a:pPr/>
              <a:t>‹#›</a:t>
            </a:fld>
            <a:endParaRPr lang="en-US" alt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3F3F3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448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0135215-4EEE-4E5B-A968-79EEC7C78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403A29C-F7DB-4788-8BFD-3796BE902E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2B1FF36-8A8A-49C7-B10C-E9298B9F8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8F3F0-BBE0-4656-ADE2-E0CA7BB6F2D1}" type="datetime1">
              <a:rPr lang="en-US" smtClean="0"/>
              <a:t>10/11/2023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8AE83C5-6936-478A-8D83-F825DE29E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BDB84EC-5F9A-4E4C-8B42-FC4F667B9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DA37A-0C24-43CE-ACA7-57CFE4C03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089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theme" Target="../theme/theme10.xml"/><Relationship Id="rId3" Type="http://schemas.openxmlformats.org/officeDocument/2006/relationships/slideLayout" Target="../slideLayouts/slideLayout78.xml"/><Relationship Id="rId7" Type="http://schemas.openxmlformats.org/officeDocument/2006/relationships/slideLayout" Target="../slideLayouts/slideLayout82.xml"/><Relationship Id="rId2" Type="http://schemas.openxmlformats.org/officeDocument/2006/relationships/slideLayout" Target="../slideLayouts/slideLayout77.xml"/><Relationship Id="rId1" Type="http://schemas.openxmlformats.org/officeDocument/2006/relationships/slideLayout" Target="../slideLayouts/slideLayout76.xml"/><Relationship Id="rId6" Type="http://schemas.openxmlformats.org/officeDocument/2006/relationships/slideLayout" Target="../slideLayouts/slideLayout81.xml"/><Relationship Id="rId5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9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5.xml"/><Relationship Id="rId4" Type="http://schemas.openxmlformats.org/officeDocument/2006/relationships/slideLayout" Target="../slideLayouts/slideLayout44.xml"/><Relationship Id="rId9" Type="http://schemas.openxmlformats.org/officeDocument/2006/relationships/image" Target="../media/image1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2.xml"/><Relationship Id="rId4" Type="http://schemas.openxmlformats.org/officeDocument/2006/relationships/slideLayout" Target="../slideLayouts/slideLayout51.xml"/><Relationship Id="rId9" Type="http://schemas.openxmlformats.org/officeDocument/2006/relationships/image" Target="../media/image1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theme" Target="../theme/theme7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8.xml"/><Relationship Id="rId9" Type="http://schemas.openxmlformats.org/officeDocument/2006/relationships/image" Target="../media/image1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theme" Target="../theme/theme8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5.xml"/><Relationship Id="rId9" Type="http://schemas.openxmlformats.org/officeDocument/2006/relationships/image" Target="../media/image1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theme" Target="../theme/theme9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5" Type="http://schemas.openxmlformats.org/officeDocument/2006/relationships/slideLayout" Target="../slideLayouts/slideLayout73.xml"/><Relationship Id="rId4" Type="http://schemas.openxmlformats.org/officeDocument/2006/relationships/slideLayout" Target="../slideLayouts/slideLayout72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7DD17E59-F326-4EAB-9A75-5C024FF76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3E682C1-B5B6-47C4-AB88-E170BB98FA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F4B4C99-2FF9-45BC-82B2-7B0E0F9BFE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6E9974-F0DC-4DB8-9A38-2F8F55216D11}" type="datetime1">
              <a:rPr lang="en-US" smtClean="0"/>
              <a:t>10/11/2023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AAE8F89-1436-48C4-AAF8-D8D1255553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8EE6940-2BBF-4D0B-8591-39778A5380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C20B1D-C678-4C69-9E65-5611E138E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28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6" r:id="rId3"/>
    <p:sldLayoutId id="2147483657" r:id="rId4"/>
    <p:sldLayoutId id="2147483658" r:id="rId5"/>
    <p:sldLayoutId id="2147483673" r:id="rId6"/>
    <p:sldLayoutId id="2147483680" r:id="rId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7DD17E59-F326-4EAB-9A75-5C024FF76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3E682C1-B5B6-47C4-AB88-E170BB98FA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F4B4C99-2FF9-45BC-82B2-7B0E0F9BFE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6E9974-F0DC-4DB8-9A38-2F8F55216D11}" type="datetime1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10/11/2023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AAE8F89-1436-48C4-AAF8-D8D1255553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8EE6940-2BBF-4D0B-8591-39778A5380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C20B1D-C678-4C69-9E65-5611E138EDCC}" type="slidenum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897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E5F7A23B-7F37-4255-B1AA-6F4081D05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C939551-9BB0-410A-86D9-5F41F65ED6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747D216-8D82-4854-8FCC-50474F3940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90DC4E-CFE1-4DE4-BA6A-B2F2775B3CE8}" type="datetime1">
              <a:rPr lang="en-US" smtClean="0"/>
              <a:t>10/11/2023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3ACE85E-C533-43BA-A8ED-7511E82A3D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704C941-975F-4FB1-8A2A-DB7E54D44D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DA37A-0C24-43CE-ACA7-57CFE4C03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904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3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E1F6E53-D1CA-4845-9795-4913DE359DE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60007FB-1FD4-444A-B103-57610E92CE10}" type="slidenum">
              <a:rPr lang="en-US" altLang="en-US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6103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E1F6E53-D1CA-4845-9795-4913DE359DE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60007FB-1FD4-444A-B103-57610E92CE10}" type="slidenum">
              <a:rPr lang="en-US" altLang="en-US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0739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7DD17E59-F326-4EAB-9A75-5C024FF76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3E682C1-B5B6-47C4-AB88-E170BB98FA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F4B4C99-2FF9-45BC-82B2-7B0E0F9BFE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6E9974-F0DC-4DB8-9A38-2F8F55216D11}" type="datetime1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10/11/2023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AAE8F89-1436-48C4-AAF8-D8D1255553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8EE6940-2BBF-4D0B-8591-39778A5380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C20B1D-C678-4C69-9E65-5611E138EDCC}" type="slidenum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609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7DD17E59-F326-4EAB-9A75-5C024FF76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3E682C1-B5B6-47C4-AB88-E170BB98FA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F4B4C99-2FF9-45BC-82B2-7B0E0F9BFE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6E9974-F0DC-4DB8-9A38-2F8F55216D11}" type="datetime1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10/11/2023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AAE8F89-1436-48C4-AAF8-D8D1255553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8EE6940-2BBF-4D0B-8591-39778A5380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C20B1D-C678-4C69-9E65-5611E138EDCC}" type="slidenum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5516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7DD17E59-F326-4EAB-9A75-5C024FF76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3E682C1-B5B6-47C4-AB88-E170BB98FA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F4B4C99-2FF9-45BC-82B2-7B0E0F9BFE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6E9974-F0DC-4DB8-9A38-2F8F55216D11}" type="datetime1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10/11/2023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AAE8F89-1436-48C4-AAF8-D8D1255553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8EE6940-2BBF-4D0B-8591-39778A5380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C20B1D-C678-4C69-9E65-5611E138EDCC}" type="slidenum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809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7DD17E59-F326-4EAB-9A75-5C024FF76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3E682C1-B5B6-47C4-AB88-E170BB98FA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F4B4C99-2FF9-45BC-82B2-7B0E0F9BFE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6E9974-F0DC-4DB8-9A38-2F8F55216D11}" type="datetime1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10/11/2023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AAE8F89-1436-48C4-AAF8-D8D1255553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8EE6940-2BBF-4D0B-8591-39778A5380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C20B1D-C678-4C69-9E65-5611E138EDCC}" type="slidenum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716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7DD17E59-F326-4EAB-9A75-5C024FF76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3E682C1-B5B6-47C4-AB88-E170BB98FA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F4B4C99-2FF9-45BC-82B2-7B0E0F9BFE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6E9974-F0DC-4DB8-9A38-2F8F55216D11}" type="datetime1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10/11/2023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AAE8F89-1436-48C4-AAF8-D8D1255553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8EE6940-2BBF-4D0B-8591-39778A5380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C20B1D-C678-4C69-9E65-5611E138EDCC}" type="slidenum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5649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13" Type="http://schemas.openxmlformats.org/officeDocument/2006/relationships/image" Target="../media/image45.wmf"/><Relationship Id="rId18" Type="http://schemas.openxmlformats.org/officeDocument/2006/relationships/oleObject" Target="../embeddings/oleObject20.bin"/><Relationship Id="rId26" Type="http://schemas.openxmlformats.org/officeDocument/2006/relationships/image" Target="../media/image51.wmf"/><Relationship Id="rId3" Type="http://schemas.openxmlformats.org/officeDocument/2006/relationships/oleObject" Target="../embeddings/oleObject12.bin"/><Relationship Id="rId21" Type="http://schemas.openxmlformats.org/officeDocument/2006/relationships/oleObject" Target="../embeddings/oleObject22.bin"/><Relationship Id="rId7" Type="http://schemas.openxmlformats.org/officeDocument/2006/relationships/oleObject" Target="../embeddings/oleObject14.bin"/><Relationship Id="rId12" Type="http://schemas.openxmlformats.org/officeDocument/2006/relationships/oleObject" Target="../embeddings/oleObject17.bin"/><Relationship Id="rId17" Type="http://schemas.openxmlformats.org/officeDocument/2006/relationships/image" Target="../media/image47.wmf"/><Relationship Id="rId25" Type="http://schemas.openxmlformats.org/officeDocument/2006/relationships/oleObject" Target="../embeddings/oleObject24.bin"/><Relationship Id="rId2" Type="http://schemas.openxmlformats.org/officeDocument/2006/relationships/slideLayout" Target="../slideLayouts/slideLayout30.xml"/><Relationship Id="rId16" Type="http://schemas.openxmlformats.org/officeDocument/2006/relationships/oleObject" Target="../embeddings/oleObject19.bin"/><Relationship Id="rId20" Type="http://schemas.openxmlformats.org/officeDocument/2006/relationships/oleObject" Target="../embeddings/oleObject21.bin"/><Relationship Id="rId1" Type="http://schemas.openxmlformats.org/officeDocument/2006/relationships/vmlDrawing" Target="../drawings/vmlDrawing5.vml"/><Relationship Id="rId6" Type="http://schemas.openxmlformats.org/officeDocument/2006/relationships/image" Target="../media/image42.wmf"/><Relationship Id="rId11" Type="http://schemas.openxmlformats.org/officeDocument/2006/relationships/image" Target="../media/image44.wmf"/><Relationship Id="rId24" Type="http://schemas.openxmlformats.org/officeDocument/2006/relationships/image" Target="../media/image50.wmf"/><Relationship Id="rId5" Type="http://schemas.openxmlformats.org/officeDocument/2006/relationships/oleObject" Target="../embeddings/oleObject13.bin"/><Relationship Id="rId15" Type="http://schemas.openxmlformats.org/officeDocument/2006/relationships/image" Target="../media/image46.wmf"/><Relationship Id="rId23" Type="http://schemas.openxmlformats.org/officeDocument/2006/relationships/oleObject" Target="../embeddings/oleObject23.bin"/><Relationship Id="rId28" Type="http://schemas.openxmlformats.org/officeDocument/2006/relationships/image" Target="../media/image52.wmf"/><Relationship Id="rId10" Type="http://schemas.openxmlformats.org/officeDocument/2006/relationships/oleObject" Target="../embeddings/oleObject16.bin"/><Relationship Id="rId19" Type="http://schemas.openxmlformats.org/officeDocument/2006/relationships/image" Target="../media/image48.wmf"/><Relationship Id="rId4" Type="http://schemas.openxmlformats.org/officeDocument/2006/relationships/image" Target="../media/image41.wmf"/><Relationship Id="rId9" Type="http://schemas.openxmlformats.org/officeDocument/2006/relationships/image" Target="../media/image43.wmf"/><Relationship Id="rId14" Type="http://schemas.openxmlformats.org/officeDocument/2006/relationships/oleObject" Target="../embeddings/oleObject18.bin"/><Relationship Id="rId22" Type="http://schemas.openxmlformats.org/officeDocument/2006/relationships/image" Target="../media/image49.wmf"/><Relationship Id="rId27" Type="http://schemas.openxmlformats.org/officeDocument/2006/relationships/oleObject" Target="../embeddings/oleObject25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wmf"/><Relationship Id="rId3" Type="http://schemas.openxmlformats.org/officeDocument/2006/relationships/image" Target="../media/image57.jpg"/><Relationship Id="rId7" Type="http://schemas.openxmlformats.org/officeDocument/2006/relationships/oleObject" Target="../embeddings/oleObject27.bin"/><Relationship Id="rId12" Type="http://schemas.openxmlformats.org/officeDocument/2006/relationships/image" Target="../media/image5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53.wmf"/><Relationship Id="rId11" Type="http://schemas.openxmlformats.org/officeDocument/2006/relationships/oleObject" Target="../embeddings/oleObject29.bin"/><Relationship Id="rId5" Type="http://schemas.openxmlformats.org/officeDocument/2006/relationships/oleObject" Target="../embeddings/oleObject26.bin"/><Relationship Id="rId10" Type="http://schemas.openxmlformats.org/officeDocument/2006/relationships/image" Target="../media/image55.wmf"/><Relationship Id="rId4" Type="http://schemas.openxmlformats.org/officeDocument/2006/relationships/image" Target="../media/image58.jpeg"/><Relationship Id="rId9" Type="http://schemas.openxmlformats.org/officeDocument/2006/relationships/oleObject" Target="../embeddings/oleObject28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2.bin"/><Relationship Id="rId13" Type="http://schemas.openxmlformats.org/officeDocument/2006/relationships/image" Target="../media/image65.wmf"/><Relationship Id="rId3" Type="http://schemas.openxmlformats.org/officeDocument/2006/relationships/image" Target="../media/image68.jpg"/><Relationship Id="rId7" Type="http://schemas.openxmlformats.org/officeDocument/2006/relationships/image" Target="../media/image62.wmf"/><Relationship Id="rId12" Type="http://schemas.openxmlformats.org/officeDocument/2006/relationships/oleObject" Target="../embeddings/oleObject34.bin"/><Relationship Id="rId17" Type="http://schemas.openxmlformats.org/officeDocument/2006/relationships/image" Target="../media/image67.wmf"/><Relationship Id="rId2" Type="http://schemas.openxmlformats.org/officeDocument/2006/relationships/slideLayout" Target="../slideLayouts/slideLayout82.xml"/><Relationship Id="rId16" Type="http://schemas.openxmlformats.org/officeDocument/2006/relationships/oleObject" Target="../embeddings/oleObject36.bin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31.bin"/><Relationship Id="rId11" Type="http://schemas.openxmlformats.org/officeDocument/2006/relationships/image" Target="../media/image64.wmf"/><Relationship Id="rId5" Type="http://schemas.openxmlformats.org/officeDocument/2006/relationships/image" Target="../media/image61.wmf"/><Relationship Id="rId15" Type="http://schemas.openxmlformats.org/officeDocument/2006/relationships/image" Target="../media/image66.wmf"/><Relationship Id="rId10" Type="http://schemas.openxmlformats.org/officeDocument/2006/relationships/oleObject" Target="../embeddings/oleObject33.bin"/><Relationship Id="rId4" Type="http://schemas.openxmlformats.org/officeDocument/2006/relationships/oleObject" Target="../embeddings/oleObject30.bin"/><Relationship Id="rId9" Type="http://schemas.openxmlformats.org/officeDocument/2006/relationships/image" Target="../media/image63.wmf"/><Relationship Id="rId14" Type="http://schemas.openxmlformats.org/officeDocument/2006/relationships/oleObject" Target="../embeddings/oleObject35.bin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7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eg"/><Relationship Id="rId13" Type="http://schemas.openxmlformats.org/officeDocument/2006/relationships/image" Target="../media/image82.png"/><Relationship Id="rId18" Type="http://schemas.openxmlformats.org/officeDocument/2006/relationships/image" Target="../media/image87.jpeg"/><Relationship Id="rId26" Type="http://schemas.openxmlformats.org/officeDocument/2006/relationships/image" Target="../media/image95.png"/><Relationship Id="rId3" Type="http://schemas.openxmlformats.org/officeDocument/2006/relationships/image" Target="../media/image72.png"/><Relationship Id="rId21" Type="http://schemas.openxmlformats.org/officeDocument/2006/relationships/image" Target="../media/image90.png"/><Relationship Id="rId7" Type="http://schemas.openxmlformats.org/officeDocument/2006/relationships/image" Target="../media/image76.png"/><Relationship Id="rId12" Type="http://schemas.openxmlformats.org/officeDocument/2006/relationships/image" Target="../media/image81.jpeg"/><Relationship Id="rId17" Type="http://schemas.openxmlformats.org/officeDocument/2006/relationships/image" Target="../media/image86.png"/><Relationship Id="rId25" Type="http://schemas.openxmlformats.org/officeDocument/2006/relationships/image" Target="../media/image94.png"/><Relationship Id="rId33" Type="http://schemas.openxmlformats.org/officeDocument/2006/relationships/image" Target="../media/image102.png"/><Relationship Id="rId2" Type="http://schemas.openxmlformats.org/officeDocument/2006/relationships/image" Target="../media/image71.png"/><Relationship Id="rId16" Type="http://schemas.openxmlformats.org/officeDocument/2006/relationships/image" Target="../media/image85.jpeg"/><Relationship Id="rId20" Type="http://schemas.openxmlformats.org/officeDocument/2006/relationships/image" Target="../media/image89.jpeg"/><Relationship Id="rId29" Type="http://schemas.openxmlformats.org/officeDocument/2006/relationships/image" Target="../media/image9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5.jpeg"/><Relationship Id="rId11" Type="http://schemas.openxmlformats.org/officeDocument/2006/relationships/image" Target="../media/image80.png"/><Relationship Id="rId24" Type="http://schemas.openxmlformats.org/officeDocument/2006/relationships/image" Target="../media/image93.png"/><Relationship Id="rId32" Type="http://schemas.openxmlformats.org/officeDocument/2006/relationships/image" Target="../media/image101.png"/><Relationship Id="rId5" Type="http://schemas.openxmlformats.org/officeDocument/2006/relationships/image" Target="../media/image74.png"/><Relationship Id="rId15" Type="http://schemas.openxmlformats.org/officeDocument/2006/relationships/image" Target="../media/image84.png"/><Relationship Id="rId23" Type="http://schemas.openxmlformats.org/officeDocument/2006/relationships/image" Target="../media/image92.png"/><Relationship Id="rId28" Type="http://schemas.openxmlformats.org/officeDocument/2006/relationships/image" Target="../media/image97.png"/><Relationship Id="rId10" Type="http://schemas.openxmlformats.org/officeDocument/2006/relationships/image" Target="../media/image79.jpeg"/><Relationship Id="rId19" Type="http://schemas.openxmlformats.org/officeDocument/2006/relationships/image" Target="../media/image88.png"/><Relationship Id="rId31" Type="http://schemas.openxmlformats.org/officeDocument/2006/relationships/image" Target="../media/image100.png"/><Relationship Id="rId4" Type="http://schemas.openxmlformats.org/officeDocument/2006/relationships/image" Target="../media/image73.jpeg"/><Relationship Id="rId9" Type="http://schemas.openxmlformats.org/officeDocument/2006/relationships/image" Target="../media/image78.png"/><Relationship Id="rId14" Type="http://schemas.openxmlformats.org/officeDocument/2006/relationships/image" Target="../media/image83.jpeg"/><Relationship Id="rId22" Type="http://schemas.openxmlformats.org/officeDocument/2006/relationships/image" Target="../media/image91.png"/><Relationship Id="rId27" Type="http://schemas.openxmlformats.org/officeDocument/2006/relationships/image" Target="../media/image96.png"/><Relationship Id="rId30" Type="http://schemas.openxmlformats.org/officeDocument/2006/relationships/image" Target="../media/image9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1" Type="http://schemas.openxmlformats.org/officeDocument/2006/relationships/image" Target="../media/image6.png"/><Relationship Id="rId2" Type="http://schemas.openxmlformats.org/officeDocument/2006/relationships/image" Target="../media/image4.jpg"/><Relationship Id="rId20" Type="http://schemas.openxmlformats.org/officeDocument/2006/relationships/hyperlink" Target="http://www.allwhitebackground.com/colorful-background-images.html" TargetMode="Externa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wmf"/><Relationship Id="rId13" Type="http://schemas.openxmlformats.org/officeDocument/2006/relationships/oleObject" Target="../embeddings/oleObject41.bin"/><Relationship Id="rId18" Type="http://schemas.openxmlformats.org/officeDocument/2006/relationships/image" Target="../media/image108.wmf"/><Relationship Id="rId26" Type="http://schemas.openxmlformats.org/officeDocument/2006/relationships/image" Target="../media/image112.wmf"/><Relationship Id="rId39" Type="http://schemas.openxmlformats.org/officeDocument/2006/relationships/image" Target="../media/image117.wmf"/><Relationship Id="rId3" Type="http://schemas.openxmlformats.org/officeDocument/2006/relationships/notesSlide" Target="../notesSlides/notesSlide3.xml"/><Relationship Id="rId21" Type="http://schemas.openxmlformats.org/officeDocument/2006/relationships/oleObject" Target="../embeddings/oleObject45.bin"/><Relationship Id="rId34" Type="http://schemas.openxmlformats.org/officeDocument/2006/relationships/oleObject" Target="../embeddings/oleObject52.bin"/><Relationship Id="rId7" Type="http://schemas.openxmlformats.org/officeDocument/2006/relationships/oleObject" Target="../embeddings/oleObject38.bin"/><Relationship Id="rId12" Type="http://schemas.openxmlformats.org/officeDocument/2006/relationships/image" Target="../media/image105.wmf"/><Relationship Id="rId17" Type="http://schemas.openxmlformats.org/officeDocument/2006/relationships/oleObject" Target="../embeddings/oleObject43.bin"/><Relationship Id="rId25" Type="http://schemas.openxmlformats.org/officeDocument/2006/relationships/oleObject" Target="../embeddings/oleObject47.bin"/><Relationship Id="rId33" Type="http://schemas.openxmlformats.org/officeDocument/2006/relationships/image" Target="../media/image115.wmf"/><Relationship Id="rId38" Type="http://schemas.openxmlformats.org/officeDocument/2006/relationships/oleObject" Target="../embeddings/oleObject54.bin"/><Relationship Id="rId2" Type="http://schemas.openxmlformats.org/officeDocument/2006/relationships/slideLayout" Target="../slideLayouts/slideLayout47.xml"/><Relationship Id="rId16" Type="http://schemas.openxmlformats.org/officeDocument/2006/relationships/image" Target="../media/image107.wmf"/><Relationship Id="rId20" Type="http://schemas.openxmlformats.org/officeDocument/2006/relationships/image" Target="../media/image109.wmf"/><Relationship Id="rId29" Type="http://schemas.openxmlformats.org/officeDocument/2006/relationships/oleObject" Target="../embeddings/oleObject49.bin"/><Relationship Id="rId41" Type="http://schemas.openxmlformats.org/officeDocument/2006/relationships/image" Target="../media/image118.wmf"/><Relationship Id="rId1" Type="http://schemas.openxmlformats.org/officeDocument/2006/relationships/vmlDrawing" Target="../drawings/vmlDrawing8.vml"/><Relationship Id="rId6" Type="http://schemas.openxmlformats.org/officeDocument/2006/relationships/image" Target="../media/image31.wmf"/><Relationship Id="rId11" Type="http://schemas.openxmlformats.org/officeDocument/2006/relationships/oleObject" Target="../embeddings/oleObject40.bin"/><Relationship Id="rId24" Type="http://schemas.openxmlformats.org/officeDocument/2006/relationships/image" Target="../media/image111.wmf"/><Relationship Id="rId32" Type="http://schemas.openxmlformats.org/officeDocument/2006/relationships/oleObject" Target="../embeddings/oleObject51.bin"/><Relationship Id="rId37" Type="http://schemas.openxmlformats.org/officeDocument/2006/relationships/image" Target="../media/image33.wmf"/><Relationship Id="rId40" Type="http://schemas.openxmlformats.org/officeDocument/2006/relationships/oleObject" Target="../embeddings/oleObject55.bin"/><Relationship Id="rId5" Type="http://schemas.openxmlformats.org/officeDocument/2006/relationships/oleObject" Target="../embeddings/oleObject37.bin"/><Relationship Id="rId15" Type="http://schemas.openxmlformats.org/officeDocument/2006/relationships/oleObject" Target="../embeddings/oleObject42.bin"/><Relationship Id="rId23" Type="http://schemas.openxmlformats.org/officeDocument/2006/relationships/oleObject" Target="../embeddings/oleObject46.bin"/><Relationship Id="rId28" Type="http://schemas.openxmlformats.org/officeDocument/2006/relationships/image" Target="../media/image113.wmf"/><Relationship Id="rId36" Type="http://schemas.openxmlformats.org/officeDocument/2006/relationships/oleObject" Target="../embeddings/oleObject53.bin"/><Relationship Id="rId10" Type="http://schemas.openxmlformats.org/officeDocument/2006/relationships/image" Target="../media/image104.wmf"/><Relationship Id="rId19" Type="http://schemas.openxmlformats.org/officeDocument/2006/relationships/oleObject" Target="../embeddings/oleObject44.bin"/><Relationship Id="rId31" Type="http://schemas.openxmlformats.org/officeDocument/2006/relationships/image" Target="../media/image114.wmf"/><Relationship Id="rId4" Type="http://schemas.openxmlformats.org/officeDocument/2006/relationships/image" Target="../media/image32.jpg"/><Relationship Id="rId9" Type="http://schemas.openxmlformats.org/officeDocument/2006/relationships/oleObject" Target="../embeddings/oleObject39.bin"/><Relationship Id="rId14" Type="http://schemas.openxmlformats.org/officeDocument/2006/relationships/image" Target="../media/image106.wmf"/><Relationship Id="rId22" Type="http://schemas.openxmlformats.org/officeDocument/2006/relationships/image" Target="../media/image110.wmf"/><Relationship Id="rId27" Type="http://schemas.openxmlformats.org/officeDocument/2006/relationships/oleObject" Target="../embeddings/oleObject48.bin"/><Relationship Id="rId30" Type="http://schemas.openxmlformats.org/officeDocument/2006/relationships/oleObject" Target="../embeddings/oleObject50.bin"/><Relationship Id="rId35" Type="http://schemas.openxmlformats.org/officeDocument/2006/relationships/image" Target="../media/image116.w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8.bin"/><Relationship Id="rId13" Type="http://schemas.openxmlformats.org/officeDocument/2006/relationships/image" Target="../media/image122.wmf"/><Relationship Id="rId18" Type="http://schemas.openxmlformats.org/officeDocument/2006/relationships/oleObject" Target="../embeddings/oleObject63.bin"/><Relationship Id="rId26" Type="http://schemas.openxmlformats.org/officeDocument/2006/relationships/oleObject" Target="../embeddings/oleObject67.bin"/><Relationship Id="rId3" Type="http://schemas.openxmlformats.org/officeDocument/2006/relationships/image" Target="../media/image32.jpg"/><Relationship Id="rId21" Type="http://schemas.openxmlformats.org/officeDocument/2006/relationships/image" Target="../media/image126.wmf"/><Relationship Id="rId7" Type="http://schemas.openxmlformats.org/officeDocument/2006/relationships/image" Target="../media/image119.wmf"/><Relationship Id="rId12" Type="http://schemas.openxmlformats.org/officeDocument/2006/relationships/oleObject" Target="../embeddings/oleObject60.bin"/><Relationship Id="rId17" Type="http://schemas.openxmlformats.org/officeDocument/2006/relationships/image" Target="../media/image124.wmf"/><Relationship Id="rId25" Type="http://schemas.openxmlformats.org/officeDocument/2006/relationships/image" Target="../media/image128.wmf"/><Relationship Id="rId2" Type="http://schemas.openxmlformats.org/officeDocument/2006/relationships/slideLayout" Target="../slideLayouts/slideLayout54.xml"/><Relationship Id="rId16" Type="http://schemas.openxmlformats.org/officeDocument/2006/relationships/oleObject" Target="../embeddings/oleObject62.bin"/><Relationship Id="rId20" Type="http://schemas.openxmlformats.org/officeDocument/2006/relationships/oleObject" Target="../embeddings/oleObject64.bin"/><Relationship Id="rId29" Type="http://schemas.openxmlformats.org/officeDocument/2006/relationships/image" Target="../media/image40.wmf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57.bin"/><Relationship Id="rId11" Type="http://schemas.openxmlformats.org/officeDocument/2006/relationships/image" Target="../media/image121.wmf"/><Relationship Id="rId24" Type="http://schemas.openxmlformats.org/officeDocument/2006/relationships/oleObject" Target="../embeddings/oleObject66.bin"/><Relationship Id="rId5" Type="http://schemas.openxmlformats.org/officeDocument/2006/relationships/image" Target="../media/image39.wmf"/><Relationship Id="rId15" Type="http://schemas.openxmlformats.org/officeDocument/2006/relationships/image" Target="../media/image123.wmf"/><Relationship Id="rId23" Type="http://schemas.openxmlformats.org/officeDocument/2006/relationships/image" Target="../media/image127.wmf"/><Relationship Id="rId28" Type="http://schemas.openxmlformats.org/officeDocument/2006/relationships/oleObject" Target="../embeddings/oleObject68.bin"/><Relationship Id="rId10" Type="http://schemas.openxmlformats.org/officeDocument/2006/relationships/oleObject" Target="../embeddings/oleObject59.bin"/><Relationship Id="rId19" Type="http://schemas.openxmlformats.org/officeDocument/2006/relationships/image" Target="../media/image125.wmf"/><Relationship Id="rId4" Type="http://schemas.openxmlformats.org/officeDocument/2006/relationships/oleObject" Target="../embeddings/oleObject56.bin"/><Relationship Id="rId9" Type="http://schemas.openxmlformats.org/officeDocument/2006/relationships/image" Target="../media/image120.wmf"/><Relationship Id="rId14" Type="http://schemas.openxmlformats.org/officeDocument/2006/relationships/oleObject" Target="../embeddings/oleObject61.bin"/><Relationship Id="rId22" Type="http://schemas.openxmlformats.org/officeDocument/2006/relationships/oleObject" Target="../embeddings/oleObject65.bin"/><Relationship Id="rId27" Type="http://schemas.openxmlformats.org/officeDocument/2006/relationships/image" Target="../media/image129.w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wmf"/><Relationship Id="rId3" Type="http://schemas.openxmlformats.org/officeDocument/2006/relationships/image" Target="../media/image57.jpg"/><Relationship Id="rId7" Type="http://schemas.openxmlformats.org/officeDocument/2006/relationships/oleObject" Target="../embeddings/oleObject70.bin"/><Relationship Id="rId12" Type="http://schemas.openxmlformats.org/officeDocument/2006/relationships/image" Target="../media/image131.wmf"/><Relationship Id="rId2" Type="http://schemas.openxmlformats.org/officeDocument/2006/relationships/slideLayout" Target="../slideLayouts/slideLayout61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53.wmf"/><Relationship Id="rId11" Type="http://schemas.openxmlformats.org/officeDocument/2006/relationships/oleObject" Target="../embeddings/oleObject72.bin"/><Relationship Id="rId5" Type="http://schemas.openxmlformats.org/officeDocument/2006/relationships/oleObject" Target="../embeddings/oleObject69.bin"/><Relationship Id="rId10" Type="http://schemas.openxmlformats.org/officeDocument/2006/relationships/image" Target="../media/image130.wmf"/><Relationship Id="rId4" Type="http://schemas.openxmlformats.org/officeDocument/2006/relationships/image" Target="../media/image58.jpeg"/><Relationship Id="rId9" Type="http://schemas.openxmlformats.org/officeDocument/2006/relationships/oleObject" Target="../embeddings/oleObject71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3" Type="http://schemas.openxmlformats.org/officeDocument/2006/relationships/image" Target="../media/image8.png"/><Relationship Id="rId21" Type="http://schemas.openxmlformats.org/officeDocument/2006/relationships/image" Target="../media/image2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7.png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1.png"/><Relationship Id="rId7" Type="http://schemas.openxmlformats.org/officeDocument/2006/relationships/image" Target="../media/image2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7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29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1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32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wmf"/><Relationship Id="rId13" Type="http://schemas.openxmlformats.org/officeDocument/2006/relationships/oleObject" Target="../embeddings/oleObject9.bin"/><Relationship Id="rId3" Type="http://schemas.openxmlformats.org/officeDocument/2006/relationships/notesSlide" Target="../notesSlides/notesSlide2.xml"/><Relationship Id="rId7" Type="http://schemas.openxmlformats.org/officeDocument/2006/relationships/oleObject" Target="../embeddings/oleObject6.bin"/><Relationship Id="rId12" Type="http://schemas.openxmlformats.org/officeDocument/2006/relationships/image" Target="../media/image3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3.wmf"/><Relationship Id="rId11" Type="http://schemas.openxmlformats.org/officeDocument/2006/relationships/oleObject" Target="../embeddings/oleObject8.bin"/><Relationship Id="rId5" Type="http://schemas.openxmlformats.org/officeDocument/2006/relationships/oleObject" Target="../embeddings/oleObject5.bin"/><Relationship Id="rId10" Type="http://schemas.openxmlformats.org/officeDocument/2006/relationships/image" Target="../media/image35.wmf"/><Relationship Id="rId4" Type="http://schemas.openxmlformats.org/officeDocument/2006/relationships/image" Target="../media/image1.png"/><Relationship Id="rId9" Type="http://schemas.openxmlformats.org/officeDocument/2006/relationships/oleObject" Target="../embeddings/oleObject7.bin"/><Relationship Id="rId14" Type="http://schemas.openxmlformats.org/officeDocument/2006/relationships/image" Target="../media/image37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7" Type="http://schemas.openxmlformats.org/officeDocument/2006/relationships/image" Target="../media/image40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39.wmf"/><Relationship Id="rId4" Type="http://schemas.openxmlformats.org/officeDocument/2006/relationships/oleObject" Target="../embeddings/oleObject10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74961" y="1186738"/>
            <a:ext cx="73015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NHIỆT LIỆT CHÀO MỪNG CÁC THẦY CÔ </a:t>
            </a:r>
          </a:p>
          <a:p>
            <a:pPr algn="ctr"/>
            <a:r>
              <a:rPr lang="en-US" sz="2800" b="1" dirty="0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VỀ DỰ GIỜ THĂM LỚP 9A2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90828" y="3474790"/>
            <a:ext cx="5418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Hoàng</a:t>
            </a:r>
            <a:r>
              <a:rPr lang="en-US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</a:t>
            </a:r>
            <a:r>
              <a:rPr lang="en-US" sz="28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Hường</a:t>
            </a:r>
            <a:endParaRPr lang="en-US" sz="2800" b="1" i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77519" y="2508886"/>
            <a:ext cx="38964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 </a:t>
            </a:r>
          </a:p>
        </p:txBody>
      </p:sp>
    </p:spTree>
    <p:extLst>
      <p:ext uri="{BB962C8B-B14F-4D97-AF65-F5344CB8AC3E}">
        <p14:creationId xmlns:p14="http://schemas.microsoft.com/office/powerpoint/2010/main" val="1615098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ChangeArrowheads="1"/>
          </p:cNvSpPr>
          <p:nvPr/>
        </p:nvSpPr>
        <p:spPr bwMode="auto">
          <a:xfrm>
            <a:off x="184732" y="200974"/>
            <a:ext cx="320802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 err="1" smtClean="0">
                <a:solidFill>
                  <a:srgbClr val="DA124B"/>
                </a:solidFill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altLang="en-US" sz="2400" b="1" dirty="0" smtClean="0">
                <a:solidFill>
                  <a:srgbClr val="DA124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DA124B"/>
                </a:solidFill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altLang="en-US" sz="2400" b="1" dirty="0" smtClean="0">
                <a:solidFill>
                  <a:srgbClr val="DA124B"/>
                </a:solidFill>
                <a:latin typeface="Times New Roman" pitchFamily="18" charset="0"/>
                <a:cs typeface="Times New Roman" pitchFamily="18" charset="0"/>
              </a:rPr>
              <a:t> 3: Cho </a:t>
            </a:r>
            <a:r>
              <a:rPr lang="en-US" altLang="en-US" sz="2400" b="1" dirty="0" err="1" smtClean="0">
                <a:solidFill>
                  <a:srgbClr val="DA124B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altLang="en-US" sz="2400" b="1" dirty="0" smtClean="0">
                <a:solidFill>
                  <a:srgbClr val="DA124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DA124B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endParaRPr lang="en-US" altLang="en-US" sz="2400" b="1" dirty="0" smtClean="0">
              <a:solidFill>
                <a:srgbClr val="DA124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1" y="302049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1" y="302049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auto">
          <a:xfrm>
            <a:off x="1" y="307288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auto">
          <a:xfrm>
            <a:off x="1" y="314908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73" name="Rectangle 9"/>
          <p:cNvSpPr>
            <a:spLocks noChangeArrowheads="1"/>
          </p:cNvSpPr>
          <p:nvPr/>
        </p:nvSpPr>
        <p:spPr bwMode="auto">
          <a:xfrm>
            <a:off x="1" y="3139559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74" name="Rectangle 10"/>
          <p:cNvSpPr>
            <a:spLocks noChangeArrowheads="1"/>
          </p:cNvSpPr>
          <p:nvPr/>
        </p:nvSpPr>
        <p:spPr bwMode="auto">
          <a:xfrm>
            <a:off x="1" y="314908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75" name="Rectangle 11"/>
          <p:cNvSpPr>
            <a:spLocks noChangeArrowheads="1"/>
          </p:cNvSpPr>
          <p:nvPr/>
        </p:nvSpPr>
        <p:spPr bwMode="auto">
          <a:xfrm>
            <a:off x="1" y="3139559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76" name="Rectangle 14"/>
          <p:cNvSpPr>
            <a:spLocks noChangeArrowheads="1"/>
          </p:cNvSpPr>
          <p:nvPr/>
        </p:nvSpPr>
        <p:spPr bwMode="auto">
          <a:xfrm>
            <a:off x="1" y="299192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77" name="Rectangle 16"/>
          <p:cNvSpPr>
            <a:spLocks noChangeArrowheads="1"/>
          </p:cNvSpPr>
          <p:nvPr/>
        </p:nvSpPr>
        <p:spPr bwMode="auto">
          <a:xfrm>
            <a:off x="1" y="349674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78" name="Rectangle 18"/>
          <p:cNvSpPr>
            <a:spLocks noChangeArrowheads="1"/>
          </p:cNvSpPr>
          <p:nvPr/>
        </p:nvSpPr>
        <p:spPr bwMode="auto">
          <a:xfrm>
            <a:off x="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79" name="Rectangle 19"/>
          <p:cNvSpPr>
            <a:spLocks noChangeArrowheads="1"/>
          </p:cNvSpPr>
          <p:nvPr/>
        </p:nvSpPr>
        <p:spPr bwMode="auto">
          <a:xfrm>
            <a:off x="1" y="299192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80" name="Rectangle 21"/>
          <p:cNvSpPr>
            <a:spLocks noChangeArrowheads="1"/>
          </p:cNvSpPr>
          <p:nvPr/>
        </p:nvSpPr>
        <p:spPr bwMode="auto">
          <a:xfrm>
            <a:off x="1" y="310622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81" name="Rectangle 25"/>
          <p:cNvSpPr>
            <a:spLocks noChangeArrowheads="1"/>
          </p:cNvSpPr>
          <p:nvPr/>
        </p:nvSpPr>
        <p:spPr bwMode="auto">
          <a:xfrm>
            <a:off x="1" y="299192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82" name="Rectangle 26"/>
          <p:cNvSpPr>
            <a:spLocks noChangeArrowheads="1"/>
          </p:cNvSpPr>
          <p:nvPr/>
        </p:nvSpPr>
        <p:spPr bwMode="auto">
          <a:xfrm>
            <a:off x="1" y="349674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83" name="Rectangle 37"/>
          <p:cNvSpPr>
            <a:spLocks noChangeArrowheads="1"/>
          </p:cNvSpPr>
          <p:nvPr/>
        </p:nvSpPr>
        <p:spPr bwMode="auto">
          <a:xfrm>
            <a:off x="1" y="29776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86404" name="Object 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712159"/>
              </p:ext>
            </p:extLst>
          </p:nvPr>
        </p:nvGraphicFramePr>
        <p:xfrm>
          <a:off x="3516079" y="152008"/>
          <a:ext cx="4480077" cy="913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038" name="Equation" r:id="rId3" imgW="2311400" imgH="533400" progId="Equation.DSMT4">
                  <p:embed/>
                </p:oleObj>
              </mc:Choice>
              <mc:Fallback>
                <p:oleObj name="Equation" r:id="rId3" imgW="2311400" imgH="533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6079" y="152008"/>
                        <a:ext cx="4480077" cy="913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6407" name="Rectangle 39"/>
          <p:cNvSpPr>
            <a:spLocks noChangeArrowheads="1"/>
          </p:cNvSpPr>
          <p:nvPr/>
        </p:nvSpPr>
        <p:spPr bwMode="auto">
          <a:xfrm>
            <a:off x="8282370" y="419293"/>
            <a:ext cx="15905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altLang="en-US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 &gt; 0 </a:t>
            </a:r>
            <a:r>
              <a:rPr lang="en-US" altLang="en-US" sz="2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en-US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en-US" altLang="en-US" sz="28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6408" name="Rectangle 40"/>
          <p:cNvSpPr>
            <a:spLocks noChangeArrowheads="1"/>
          </p:cNvSpPr>
          <p:nvPr/>
        </p:nvSpPr>
        <p:spPr bwMode="auto">
          <a:xfrm>
            <a:off x="1948543" y="1052545"/>
            <a:ext cx="9144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en-US" alt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a)  </a:t>
            </a:r>
            <a:r>
              <a:rPr lang="en-US" alt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Rút</a:t>
            </a:r>
            <a:r>
              <a:rPr lang="en-US" alt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gọn</a:t>
            </a:r>
            <a:r>
              <a:rPr lang="en-US" alt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alt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alt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P;                      </a:t>
            </a:r>
            <a:r>
              <a:rPr lang="vi-VN" alt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b)  T</a:t>
            </a:r>
            <a:r>
              <a:rPr lang="en-US" alt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ì</a:t>
            </a:r>
            <a:r>
              <a:rPr lang="vi-VN" alt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 giá trị của a để P &lt; 0</a:t>
            </a:r>
          </a:p>
        </p:txBody>
      </p:sp>
      <p:graphicFrame>
        <p:nvGraphicFramePr>
          <p:cNvPr id="186409" name="Object 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4364887"/>
              </p:ext>
            </p:extLst>
          </p:nvPr>
        </p:nvGraphicFramePr>
        <p:xfrm>
          <a:off x="9717300" y="452890"/>
          <a:ext cx="812800" cy="32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039" name="Equation" r:id="rId5" imgW="329914" imgH="177646" progId="Equation.3">
                  <p:embed/>
                </p:oleObj>
              </mc:Choice>
              <mc:Fallback>
                <p:oleObj name="Equation" r:id="rId5" imgW="329914" imgH="17764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7300" y="452890"/>
                        <a:ext cx="812800" cy="327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6410" name="Rectangle 42"/>
          <p:cNvSpPr>
            <a:spLocks noChangeArrowheads="1"/>
          </p:cNvSpPr>
          <p:nvPr/>
        </p:nvSpPr>
        <p:spPr bwMode="auto">
          <a:xfrm>
            <a:off x="64576" y="1514210"/>
            <a:ext cx="84991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u="sng" dirty="0" err="1" smtClean="0">
                <a:solidFill>
                  <a:srgbClr val="DA124B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altLang="en-US" sz="2400" b="1" u="sng" dirty="0" smtClean="0">
                <a:solidFill>
                  <a:srgbClr val="DA124B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11289" name="Rectangle 44"/>
          <p:cNvSpPr>
            <a:spLocks noChangeArrowheads="1"/>
          </p:cNvSpPr>
          <p:nvPr/>
        </p:nvSpPr>
        <p:spPr bwMode="auto">
          <a:xfrm>
            <a:off x="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90" name="Rectangle 46"/>
          <p:cNvSpPr>
            <a:spLocks noChangeArrowheads="1"/>
          </p:cNvSpPr>
          <p:nvPr/>
        </p:nvSpPr>
        <p:spPr bwMode="auto">
          <a:xfrm>
            <a:off x="1" y="29776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86413" name="Object 4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1942014"/>
              </p:ext>
            </p:extLst>
          </p:nvPr>
        </p:nvGraphicFramePr>
        <p:xfrm>
          <a:off x="1001485" y="2286000"/>
          <a:ext cx="4735285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040" name="Equation" r:id="rId7" imgW="2311400" imgH="533400" progId="Equation.DSMT4">
                  <p:embed/>
                </p:oleObj>
              </mc:Choice>
              <mc:Fallback>
                <p:oleObj name="Equation" r:id="rId7" imgW="2311400" imgH="533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1485" y="2286000"/>
                        <a:ext cx="4735285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6415" name="Rectangle 47"/>
          <p:cNvSpPr>
            <a:spLocks noChangeArrowheads="1"/>
          </p:cNvSpPr>
          <p:nvPr/>
        </p:nvSpPr>
        <p:spPr bwMode="auto">
          <a:xfrm>
            <a:off x="1383459" y="1786881"/>
            <a:ext cx="304121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en-US" altLang="en-US" sz="2400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altLang="en-US" sz="2400" dirty="0" err="1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Rút</a:t>
            </a:r>
            <a:r>
              <a:rPr lang="en-US" altLang="en-US" sz="2400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gọn</a:t>
            </a:r>
            <a:r>
              <a:rPr lang="en-US" altLang="en-US" sz="2400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altLang="en-US" sz="2400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altLang="en-US" sz="2400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 P:</a:t>
            </a:r>
          </a:p>
        </p:txBody>
      </p:sp>
      <p:sp>
        <p:nvSpPr>
          <p:cNvPr id="11293" name="Rectangle 49"/>
          <p:cNvSpPr>
            <a:spLocks noChangeArrowheads="1"/>
          </p:cNvSpPr>
          <p:nvPr/>
        </p:nvSpPr>
        <p:spPr bwMode="auto">
          <a:xfrm>
            <a:off x="1" y="292524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86416" name="Object 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8713969"/>
              </p:ext>
            </p:extLst>
          </p:nvPr>
        </p:nvGraphicFramePr>
        <p:xfrm>
          <a:off x="1203253" y="3117853"/>
          <a:ext cx="1965398" cy="671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041" name="Equation" r:id="rId8" imgW="990170" imgH="533169" progId="Equation.DSMT4">
                  <p:embed/>
                </p:oleObj>
              </mc:Choice>
              <mc:Fallback>
                <p:oleObj name="Equation" r:id="rId8" imgW="990170" imgH="533169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3253" y="3117853"/>
                        <a:ext cx="1965398" cy="671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95" name="Rectangle 51"/>
          <p:cNvSpPr>
            <a:spLocks noChangeArrowheads="1"/>
          </p:cNvSpPr>
          <p:nvPr/>
        </p:nvSpPr>
        <p:spPr bwMode="auto">
          <a:xfrm>
            <a:off x="1" y="300144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86418" name="Object 50"/>
          <p:cNvGraphicFramePr>
            <a:graphicFrameLocks noChangeAspect="1"/>
          </p:cNvGraphicFramePr>
          <p:nvPr/>
        </p:nvGraphicFramePr>
        <p:xfrm>
          <a:off x="1593851" y="3916363"/>
          <a:ext cx="1104900" cy="608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042" name="Equation" r:id="rId10" imgW="660113" imgH="482391" progId="Equation.DSMT4">
                  <p:embed/>
                </p:oleObj>
              </mc:Choice>
              <mc:Fallback>
                <p:oleObj name="Equation" r:id="rId10" imgW="660113" imgH="48239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3851" y="3916363"/>
                        <a:ext cx="1104900" cy="608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97" name="Rectangle 53"/>
          <p:cNvSpPr>
            <a:spLocks noChangeArrowheads="1"/>
          </p:cNvSpPr>
          <p:nvPr/>
        </p:nvSpPr>
        <p:spPr bwMode="auto">
          <a:xfrm>
            <a:off x="1" y="292524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86420" name="Object 5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6708844"/>
              </p:ext>
            </p:extLst>
          </p:nvPr>
        </p:nvGraphicFramePr>
        <p:xfrm>
          <a:off x="1631951" y="4630738"/>
          <a:ext cx="2286906" cy="798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043" name="Equation" r:id="rId12" imgW="1066337" imgH="634725" progId="Equation.DSMT4">
                  <p:embed/>
                </p:oleObj>
              </mc:Choice>
              <mc:Fallback>
                <p:oleObj name="Equation" r:id="rId12" imgW="1066337" imgH="634725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1951" y="4630738"/>
                        <a:ext cx="2286906" cy="798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6422" name="Object 5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0875791"/>
              </p:ext>
            </p:extLst>
          </p:nvPr>
        </p:nvGraphicFramePr>
        <p:xfrm>
          <a:off x="1612901" y="5437188"/>
          <a:ext cx="2687027" cy="582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044" name="Equation" r:id="rId14" imgW="1333500" imgH="469900" progId="Equation.DSMT4">
                  <p:embed/>
                </p:oleObj>
              </mc:Choice>
              <mc:Fallback>
                <p:oleObj name="Equation" r:id="rId14" imgW="1333500" imgH="4699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2901" y="5437188"/>
                        <a:ext cx="2687027" cy="582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6425" name="Object 5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705533"/>
              </p:ext>
            </p:extLst>
          </p:nvPr>
        </p:nvGraphicFramePr>
        <p:xfrm>
          <a:off x="1828800" y="6030916"/>
          <a:ext cx="1207642" cy="522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045" name="Equation" r:id="rId16" imgW="583947" imgH="418918" progId="Equation.DSMT4">
                  <p:embed/>
                </p:oleObj>
              </mc:Choice>
              <mc:Fallback>
                <p:oleObj name="Equation" r:id="rId16" imgW="583947" imgH="418918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6030916"/>
                        <a:ext cx="1207642" cy="522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6424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912290"/>
              </p:ext>
            </p:extLst>
          </p:nvPr>
        </p:nvGraphicFramePr>
        <p:xfrm>
          <a:off x="4804231" y="6095319"/>
          <a:ext cx="932541" cy="3403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046" name="Equation" r:id="rId18" imgW="329914" imgH="177646" progId="Equation.DSMT4">
                  <p:embed/>
                </p:oleObj>
              </mc:Choice>
              <mc:Fallback>
                <p:oleObj name="Equation" r:id="rId18" imgW="329914" imgH="177646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4231" y="6095319"/>
                        <a:ext cx="932541" cy="3403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6426" name="Rectangle 58"/>
          <p:cNvSpPr>
            <a:spLocks noChangeArrowheads="1"/>
          </p:cNvSpPr>
          <p:nvPr/>
        </p:nvSpPr>
        <p:spPr bwMode="auto">
          <a:xfrm>
            <a:off x="1080624" y="6017571"/>
            <a:ext cx="77457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alt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en-US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6427" name="Rectangle 59"/>
          <p:cNvSpPr>
            <a:spLocks noChangeArrowheads="1"/>
          </p:cNvSpPr>
          <p:nvPr/>
        </p:nvSpPr>
        <p:spPr bwMode="auto">
          <a:xfrm>
            <a:off x="3043019" y="6017571"/>
            <a:ext cx="196880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alt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a &gt; 0 </a:t>
            </a:r>
            <a:r>
              <a:rPr lang="en-US" alt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en-US" altLang="en-US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6429" name="Rectangle 61"/>
          <p:cNvSpPr>
            <a:spLocks noChangeArrowheads="1"/>
          </p:cNvSpPr>
          <p:nvPr/>
        </p:nvSpPr>
        <p:spPr bwMode="auto">
          <a:xfrm>
            <a:off x="6807534" y="1796406"/>
            <a:ext cx="354475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vi-VN" altLang="en-US" sz="2400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b)T</a:t>
            </a:r>
            <a:r>
              <a:rPr lang="en-US" altLang="en-US" sz="2400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ì</a:t>
            </a:r>
            <a:r>
              <a:rPr lang="vi-VN" altLang="en-US" sz="2400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m giá trị của a để </a:t>
            </a:r>
            <a:r>
              <a:rPr lang="en-US" altLang="en-US" sz="2400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P &lt; 0</a:t>
            </a:r>
          </a:p>
        </p:txBody>
      </p:sp>
      <p:sp>
        <p:nvSpPr>
          <p:cNvPr id="186433" name="Rectangle 65"/>
          <p:cNvSpPr>
            <a:spLocks noChangeArrowheads="1"/>
          </p:cNvSpPr>
          <p:nvPr/>
        </p:nvSpPr>
        <p:spPr bwMode="auto">
          <a:xfrm>
            <a:off x="6561668" y="2454916"/>
            <a:ext cx="172070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0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Do  a &gt; 0 và</a:t>
            </a:r>
            <a:r>
              <a:rPr lang="en-US" altLang="en-US" sz="1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en-US" altLang="en-US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86434" name="Object 6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7078029"/>
              </p:ext>
            </p:extLst>
          </p:nvPr>
        </p:nvGraphicFramePr>
        <p:xfrm>
          <a:off x="8117419" y="2492168"/>
          <a:ext cx="8128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047" name="Equation" r:id="rId20" imgW="329914" imgH="177646" progId="Equation.DSMT4">
                  <p:embed/>
                </p:oleObj>
              </mc:Choice>
              <mc:Fallback>
                <p:oleObj name="Equation" r:id="rId20" imgW="329914" imgH="177646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17419" y="2492168"/>
                        <a:ext cx="8128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6435" name="Rectangle 67"/>
          <p:cNvSpPr>
            <a:spLocks noChangeArrowheads="1"/>
          </p:cNvSpPr>
          <p:nvPr/>
        </p:nvSpPr>
        <p:spPr bwMode="auto">
          <a:xfrm>
            <a:off x="8918191" y="2413253"/>
            <a:ext cx="62869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endParaRPr lang="en-US" altLang="en-US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08" name="Rectangle 69"/>
          <p:cNvSpPr>
            <a:spLocks noChangeArrowheads="1"/>
          </p:cNvSpPr>
          <p:nvPr/>
        </p:nvSpPr>
        <p:spPr bwMode="auto">
          <a:xfrm>
            <a:off x="1" y="303478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86436" name="Object 6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7302177"/>
              </p:ext>
            </p:extLst>
          </p:nvPr>
        </p:nvGraphicFramePr>
        <p:xfrm>
          <a:off x="6520543" y="2991922"/>
          <a:ext cx="4673600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048" name="Equation" r:id="rId21" imgW="2044700" imgH="419100" progId="Equation.DSMT4">
                  <p:embed/>
                </p:oleObj>
              </mc:Choice>
              <mc:Fallback>
                <p:oleObj name="Equation" r:id="rId21" imgW="2044700" imgH="4191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20543" y="2991922"/>
                        <a:ext cx="4673600" cy="714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6439" name="Rectangle 71"/>
          <p:cNvSpPr>
            <a:spLocks noChangeArrowheads="1"/>
          </p:cNvSpPr>
          <p:nvPr/>
        </p:nvSpPr>
        <p:spPr bwMode="auto">
          <a:xfrm>
            <a:off x="6361060" y="3943501"/>
            <a:ext cx="233910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err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altLang="en-US" sz="2400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altLang="en-US" sz="2400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a &gt; 1 </a:t>
            </a:r>
            <a:r>
              <a:rPr lang="en-US" altLang="en-US" sz="2400" dirty="0" err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altLang="en-US" sz="2400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graphicFrame>
        <p:nvGraphicFramePr>
          <p:cNvPr id="186438" name="Object 7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5598110"/>
              </p:ext>
            </p:extLst>
          </p:nvPr>
        </p:nvGraphicFramePr>
        <p:xfrm>
          <a:off x="8864126" y="3855193"/>
          <a:ext cx="1930400" cy="752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049" name="Equation" r:id="rId23" imgW="812447" imgH="418918" progId="Equation.DSMT4">
                  <p:embed/>
                </p:oleObj>
              </mc:Choice>
              <mc:Fallback>
                <p:oleObj name="Equation" r:id="rId23" imgW="812447" imgH="418918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64126" y="3855193"/>
                        <a:ext cx="1930400" cy="752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312" name="Rectangle 72"/>
          <p:cNvSpPr>
            <a:spLocks noChangeArrowheads="1"/>
          </p:cNvSpPr>
          <p:nvPr/>
        </p:nvSpPr>
        <p:spPr bwMode="auto">
          <a:xfrm>
            <a:off x="6131510" y="3506889"/>
            <a:ext cx="22955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en-US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86442" name="Object 7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3044062"/>
              </p:ext>
            </p:extLst>
          </p:nvPr>
        </p:nvGraphicFramePr>
        <p:xfrm>
          <a:off x="3179235" y="3048000"/>
          <a:ext cx="2513994" cy="798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050" name="Equation" r:id="rId25" imgW="1358310" imgH="634725" progId="Equation.DSMT4">
                  <p:embed/>
                </p:oleObj>
              </mc:Choice>
              <mc:Fallback>
                <p:oleObj name="Equation" r:id="rId25" imgW="1358310" imgH="634725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9235" y="3048000"/>
                        <a:ext cx="2513994" cy="798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6443" name="Object 7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1340760"/>
              </p:ext>
            </p:extLst>
          </p:nvPr>
        </p:nvGraphicFramePr>
        <p:xfrm>
          <a:off x="2686053" y="3948113"/>
          <a:ext cx="2941861" cy="544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051" name="Equation" r:id="rId27" imgW="1587500" imgH="431800" progId="Equation.DSMT4">
                  <p:embed/>
                </p:oleObj>
              </mc:Choice>
              <mc:Fallback>
                <p:oleObj name="Equation" r:id="rId27" imgW="1587500" imgH="431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86053" y="3948113"/>
                        <a:ext cx="2941861" cy="544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315" name="Rectangle 76"/>
          <p:cNvSpPr>
            <a:spLocks noChangeArrowheads="1"/>
          </p:cNvSpPr>
          <p:nvPr/>
        </p:nvSpPr>
        <p:spPr bwMode="auto">
          <a:xfrm>
            <a:off x="304802" y="330227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6246285" y="1862140"/>
            <a:ext cx="0" cy="43862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9074966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63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63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6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64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64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186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64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64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64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64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6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64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64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6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6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6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1864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18640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1864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864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64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64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2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6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86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86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6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864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86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864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864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 tmFilter="0,0; .5, 1; 1, 1"/>
                                        <p:tgtEl>
                                          <p:spTgt spid="186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350"/>
                            </p:stCondLst>
                            <p:childTnLst>
                              <p:par>
                                <p:cTn id="58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864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864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86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86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864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864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864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864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6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864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864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86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86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86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864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864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86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86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86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864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864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864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864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86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864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864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864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864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864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864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864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864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186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864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864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3" dur="1000"/>
                                        <p:tgtEl>
                                          <p:spTgt spid="186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5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864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864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864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864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186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3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864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1864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1864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1864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186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1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864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1864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1864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1864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186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 nodeType="clickPar">
                      <p:stCondLst>
                        <p:cond delay="indefinite"/>
                      </p:stCondLst>
                      <p:childTnLst>
                        <p:par>
                          <p:cTn id="1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0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64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1864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64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 nodeType="clickPar">
                      <p:stCondLst>
                        <p:cond delay="indefinite"/>
                      </p:stCondLst>
                      <p:childTnLst>
                        <p:par>
                          <p:cTn id="1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1864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1864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1864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186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186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0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186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186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186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186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186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8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1864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1864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186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186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186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 nodeType="clickPar">
                      <p:stCondLst>
                        <p:cond delay="indefinite"/>
                      </p:stCondLst>
                      <p:childTnLst>
                        <p:par>
                          <p:cTn id="1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186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186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 nodeType="clickPar">
                      <p:stCondLst>
                        <p:cond delay="indefinite"/>
                      </p:stCondLst>
                      <p:childTnLst>
                        <p:par>
                          <p:cTn id="1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1864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1864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7" dur="1000"/>
                                        <p:tgtEl>
                                          <p:spTgt spid="186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9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1864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1864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186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186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6370" grpId="0"/>
      <p:bldP spid="186407" grpId="0"/>
      <p:bldP spid="186408" grpId="0"/>
      <p:bldP spid="186410" grpId="0"/>
      <p:bldP spid="186415" grpId="0"/>
      <p:bldP spid="186426" grpId="0"/>
      <p:bldP spid="186427" grpId="0"/>
      <p:bldP spid="186429" grpId="0"/>
      <p:bldP spid="186433" grpId="0"/>
      <p:bldP spid="186435" grpId="0"/>
      <p:bldP spid="18643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 descr="D:\ẢNH NỀN\69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68" t="13909" r="9979" b="19501"/>
          <a:stretch/>
        </p:blipFill>
        <p:spPr bwMode="auto">
          <a:xfrm>
            <a:off x="10499677" y="907902"/>
            <a:ext cx="1692323" cy="1487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001253" y="617395"/>
            <a:ext cx="45285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7007869"/>
              </p:ext>
            </p:extLst>
          </p:nvPr>
        </p:nvGraphicFramePr>
        <p:xfrm>
          <a:off x="97971" y="2895600"/>
          <a:ext cx="12028715" cy="23051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43"/>
                <a:gridCol w="4582886"/>
                <a:gridCol w="5954486"/>
              </a:tblGrid>
              <a:tr h="892629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Phân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nhóm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Nhóm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1</a:t>
                      </a:r>
                      <a:endParaRPr lang="en-US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Dãy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1  +  </a:t>
                      </a:r>
                      <a:r>
                        <a:rPr lang="en-US" sz="2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Dãy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3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Nhóm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</a:t>
                      </a:r>
                      <a:endParaRPr lang="en-US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Dãy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 +  </a:t>
                      </a:r>
                      <a:r>
                        <a:rPr lang="en-US" sz="2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Dãy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4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0066"/>
                    </a:solidFill>
                  </a:tcPr>
                </a:tc>
              </a:tr>
              <a:tr h="1412543">
                <a:tc>
                  <a:txBody>
                    <a:bodyPr/>
                    <a:lstStyle/>
                    <a:p>
                      <a:pPr algn="ctr"/>
                      <a:endParaRPr lang="en-US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2400" b="1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Rút</a:t>
                      </a:r>
                      <a:r>
                        <a:rPr lang="en-US" sz="2400" b="1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gọn</a:t>
                      </a:r>
                      <a:r>
                        <a:rPr lang="en-US" sz="2400" b="1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biểu</a:t>
                      </a:r>
                      <a:r>
                        <a:rPr lang="en-US" sz="2400" b="1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thức</a:t>
                      </a:r>
                      <a:endParaRPr lang="en-US" sz="24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012371" y="1187342"/>
            <a:ext cx="96991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l"/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xong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ngay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6905677"/>
              </p:ext>
            </p:extLst>
          </p:nvPr>
        </p:nvGraphicFramePr>
        <p:xfrm>
          <a:off x="1600201" y="3918858"/>
          <a:ext cx="4463141" cy="15022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977" name="Equation" r:id="rId5" imgW="4481640" imgH="1395360" progId="Equation.DSMT4">
                  <p:embed/>
                </p:oleObj>
              </mc:Choice>
              <mc:Fallback>
                <p:oleObj name="Equation" r:id="rId5" imgW="4481640" imgH="13953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00201" y="3918858"/>
                        <a:ext cx="4463141" cy="15022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3569521"/>
              </p:ext>
            </p:extLst>
          </p:nvPr>
        </p:nvGraphicFramePr>
        <p:xfrm>
          <a:off x="6265552" y="4016824"/>
          <a:ext cx="6089734" cy="12789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978" name="Equation" r:id="rId7" imgW="5894280" imgH="1074600" progId="Equation.DSMT4">
                  <p:embed/>
                </p:oleObj>
              </mc:Choice>
              <mc:Fallback>
                <p:oleObj name="Equation" r:id="rId7" imgW="5894280" imgH="1074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265552" y="4016824"/>
                        <a:ext cx="6089734" cy="12789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/>
          <p:cNvSpPr/>
          <p:nvPr/>
        </p:nvSpPr>
        <p:spPr>
          <a:xfrm>
            <a:off x="1421267" y="5080651"/>
            <a:ext cx="452859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a)</a:t>
            </a:r>
          </a:p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b)  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9060299"/>
              </p:ext>
            </p:extLst>
          </p:nvPr>
        </p:nvGraphicFramePr>
        <p:xfrm>
          <a:off x="5429165" y="5236027"/>
          <a:ext cx="1156691" cy="893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979" name="Equation" r:id="rId9" imgW="520560" imgH="393480" progId="Equation.DSMT4">
                  <p:embed/>
                </p:oleObj>
              </mc:Choice>
              <mc:Fallback>
                <p:oleObj name="Equation" r:id="rId9" imgW="52056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429165" y="5236027"/>
                        <a:ext cx="1156691" cy="8937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8564484"/>
              </p:ext>
            </p:extLst>
          </p:nvPr>
        </p:nvGraphicFramePr>
        <p:xfrm>
          <a:off x="5611582" y="6096002"/>
          <a:ext cx="963386" cy="5735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980" name="Equation" r:id="rId11" imgW="330120" imgH="228600" progId="Equation.DSMT4">
                  <p:embed/>
                </p:oleObj>
              </mc:Choice>
              <mc:Fallback>
                <p:oleObj name="Equation" r:id="rId11" imgW="33012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5611582" y="6096002"/>
                        <a:ext cx="963386" cy="57354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35614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85146" y="791571"/>
            <a:ext cx="4612943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anose="02020603050405020304" pitchFamily="18" charset="0"/>
              </a:rPr>
              <a:t>HƯỚNG DẪN VỀ NHÀ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15152" y="1419368"/>
            <a:ext cx="96626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căn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bậc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 ( SGK/ 39)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15152" y="2147249"/>
            <a:ext cx="96626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15151" y="3009333"/>
            <a:ext cx="96626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58; 59; 62; 63, 65… / SGK - 33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15152" y="3980598"/>
            <a:ext cx="96626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VD3 / SGK - 32; 33.</a:t>
            </a:r>
          </a:p>
        </p:txBody>
      </p:sp>
    </p:spTree>
    <p:extLst>
      <p:ext uri="{BB962C8B-B14F-4D97-AF65-F5344CB8AC3E}">
        <p14:creationId xmlns:p14="http://schemas.microsoft.com/office/powerpoint/2010/main" val="114494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9181" y="1446665"/>
            <a:ext cx="1208281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spc="-150" dirty="0" err="1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Xin</a:t>
            </a:r>
            <a:r>
              <a:rPr lang="en-US" sz="3600" spc="-150" dirty="0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spc="-150" dirty="0" err="1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trân</a:t>
            </a:r>
            <a:r>
              <a:rPr lang="en-US" sz="3600" spc="-150" dirty="0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spc="-150" dirty="0" err="1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600" spc="-150" dirty="0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spc="-150" dirty="0" err="1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cám</a:t>
            </a:r>
            <a:r>
              <a:rPr lang="en-US" sz="3600" spc="-150" dirty="0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spc="-150" dirty="0" err="1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3600" spc="-150" dirty="0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spc="-150" dirty="0" err="1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3600" spc="-150" dirty="0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spc="-150" dirty="0" err="1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3600" spc="-150" dirty="0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spc="-150" dirty="0" err="1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600" spc="-150" dirty="0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spc="-150" dirty="0" err="1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spc="-150" dirty="0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spc="-150" dirty="0" err="1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spc="-150" dirty="0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spc="-150" dirty="0" err="1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spc="-150" dirty="0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!</a:t>
            </a:r>
            <a:endParaRPr lang="en-US" sz="3600" spc="-150" dirty="0">
              <a:solidFill>
                <a:srgbClr val="02020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3600" spc="-150" dirty="0" err="1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Xin</a:t>
            </a:r>
            <a:r>
              <a:rPr lang="en-US" sz="3600" spc="-150" dirty="0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spc="-150" dirty="0" err="1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3600" spc="-150" dirty="0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spc="-150" dirty="0" err="1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chúc</a:t>
            </a:r>
            <a:r>
              <a:rPr lang="en-US" sz="3600" spc="-150" dirty="0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spc="-150" dirty="0" err="1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3600" spc="-150" dirty="0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spc="-150" dirty="0" err="1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600" spc="-150" dirty="0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spc="-150" dirty="0" err="1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3600" spc="-150" dirty="0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spc="-150" dirty="0" err="1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3600" spc="-150" dirty="0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spc="-150" dirty="0" err="1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sz="3600" spc="-150" dirty="0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spc="-150" dirty="0" err="1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hạnh</a:t>
            </a:r>
            <a:r>
              <a:rPr lang="en-US" sz="3600" spc="-150" dirty="0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spc="-150" dirty="0" err="1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phúc</a:t>
            </a:r>
            <a:r>
              <a:rPr lang="en-US" sz="3600" spc="-150" dirty="0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spc="-150" dirty="0" err="1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600" spc="-150" dirty="0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spc="-150" dirty="0" err="1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600" spc="-150" dirty="0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ctr">
              <a:lnSpc>
                <a:spcPct val="150000"/>
              </a:lnSpc>
            </a:pPr>
            <a:r>
              <a:rPr lang="en-US" sz="3600" spc="-150" dirty="0" err="1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600" spc="-150" dirty="0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spc="-150" dirty="0" err="1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chúc</a:t>
            </a:r>
            <a:r>
              <a:rPr lang="en-US" sz="3600" spc="-150" dirty="0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spc="-150" dirty="0" err="1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spc="-150" dirty="0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spc="-150" dirty="0" err="1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spc="-150" dirty="0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spc="-150" dirty="0" err="1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3600" spc="-150" dirty="0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spc="-150" dirty="0" err="1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sz="3600" spc="-150" dirty="0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spc="-150" dirty="0" err="1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3600" spc="-150" dirty="0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spc="-150" dirty="0" err="1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3600" spc="-150" dirty="0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spc="-150" dirty="0" err="1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ngoan</a:t>
            </a:r>
            <a:r>
              <a:rPr lang="en-US" sz="3600" spc="-150" dirty="0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spc="-150" dirty="0" err="1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spc="-150" dirty="0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spc="-150" dirty="0" err="1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r>
              <a:rPr lang="en-US" sz="3600" spc="-150" dirty="0" smtClean="0">
                <a:solidFill>
                  <a:srgbClr val="02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en-US" sz="3600" spc="-150" dirty="0">
              <a:solidFill>
                <a:srgbClr val="02020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8416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99128" y="475986"/>
            <a:ext cx="53590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4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0250" y="1962975"/>
            <a:ext cx="77994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gọn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4178781"/>
              </p:ext>
            </p:extLst>
          </p:nvPr>
        </p:nvGraphicFramePr>
        <p:xfrm>
          <a:off x="300249" y="2704342"/>
          <a:ext cx="5243248" cy="6496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22" name="Equation" r:id="rId4" imgW="2869920" imgH="355320" progId="Equation.DSMT4">
                  <p:embed/>
                </p:oleObj>
              </mc:Choice>
              <mc:Fallback>
                <p:oleObj name="Equation" r:id="rId4" imgW="2869920" imgH="3553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0249" y="2704342"/>
                        <a:ext cx="5243248" cy="64960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3035662"/>
              </p:ext>
            </p:extLst>
          </p:nvPr>
        </p:nvGraphicFramePr>
        <p:xfrm>
          <a:off x="300249" y="3411088"/>
          <a:ext cx="5521651" cy="8584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23" name="Equation" r:id="rId6" imgW="3022560" imgH="469800" progId="Equation.DSMT4">
                  <p:embed/>
                </p:oleObj>
              </mc:Choice>
              <mc:Fallback>
                <p:oleObj name="Equation" r:id="rId6" imgW="3022560" imgH="469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00249" y="3411088"/>
                        <a:ext cx="5521651" cy="8584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0740986"/>
              </p:ext>
            </p:extLst>
          </p:nvPr>
        </p:nvGraphicFramePr>
        <p:xfrm>
          <a:off x="300249" y="4531110"/>
          <a:ext cx="3819691" cy="7325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24" name="Equation" r:id="rId8" imgW="1854000" imgH="355320" progId="Equation.DSMT4">
                  <p:embed/>
                </p:oleObj>
              </mc:Choice>
              <mc:Fallback>
                <p:oleObj name="Equation" r:id="rId8" imgW="1854000" imgH="3553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00249" y="4531110"/>
                        <a:ext cx="3819691" cy="7325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9154505"/>
              </p:ext>
            </p:extLst>
          </p:nvPr>
        </p:nvGraphicFramePr>
        <p:xfrm>
          <a:off x="6739953" y="2606779"/>
          <a:ext cx="4795620" cy="10208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25" name="Equation" r:id="rId10" imgW="2984400" imgH="558720" progId="Equation.DSMT4">
                  <p:embed/>
                </p:oleObj>
              </mc:Choice>
              <mc:Fallback>
                <p:oleObj name="Equation" r:id="rId10" imgW="2984400" imgH="558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6739953" y="2606779"/>
                        <a:ext cx="4795620" cy="10208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9391612"/>
              </p:ext>
            </p:extLst>
          </p:nvPr>
        </p:nvGraphicFramePr>
        <p:xfrm>
          <a:off x="300250" y="5451879"/>
          <a:ext cx="3688831" cy="9280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26" name="Equation" r:id="rId12" imgW="2019240" imgH="507960" progId="Equation.DSMT4">
                  <p:embed/>
                </p:oleObj>
              </mc:Choice>
              <mc:Fallback>
                <p:oleObj name="Equation" r:id="rId12" imgW="2019240" imgH="5079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300250" y="5451879"/>
                        <a:ext cx="3688831" cy="9280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0526141"/>
              </p:ext>
            </p:extLst>
          </p:nvPr>
        </p:nvGraphicFramePr>
        <p:xfrm>
          <a:off x="6667154" y="3652412"/>
          <a:ext cx="5220047" cy="10208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27" name="Equation" r:id="rId14" imgW="2857320" imgH="558720" progId="Equation.DSMT4">
                  <p:embed/>
                </p:oleObj>
              </mc:Choice>
              <mc:Fallback>
                <p:oleObj name="Equation" r:id="rId14" imgW="2857320" imgH="558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6667154" y="3652412"/>
                        <a:ext cx="5220047" cy="10208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" name="TextBox 35"/>
          <p:cNvSpPr txBox="1"/>
          <p:nvPr/>
        </p:nvSpPr>
        <p:spPr>
          <a:xfrm>
            <a:off x="6539553" y="2083558"/>
            <a:ext cx="53476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rằng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539553" y="4849665"/>
            <a:ext cx="53476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28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1785531"/>
              </p:ext>
            </p:extLst>
          </p:nvPr>
        </p:nvGraphicFramePr>
        <p:xfrm>
          <a:off x="6539553" y="5604899"/>
          <a:ext cx="5195833" cy="5800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28" name="Equation" r:id="rId16" imgW="3454200" imgH="317160" progId="Equation.DSMT4">
                  <p:embed/>
                </p:oleObj>
              </mc:Choice>
              <mc:Fallback>
                <p:oleObj name="Equation" r:id="rId16" imgW="3454200" imgH="3171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6539553" y="5604899"/>
                        <a:ext cx="5195833" cy="5800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67717329"/>
      </p:ext>
    </p:extLst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6" grpId="0"/>
      <p:bldP spid="3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5743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1433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29621" y="900456"/>
            <a:ext cx="9067800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en-US" sz="28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lang="en-US" altLang="en-US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gọn</a:t>
            </a:r>
            <a:r>
              <a:rPr lang="en-US" altLang="en-US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en-US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altLang="en-US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altLang="en-US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căn</a:t>
            </a:r>
            <a:r>
              <a:rPr lang="en-US" altLang="en-US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bậc</a:t>
            </a:r>
            <a:r>
              <a:rPr lang="en-US" altLang="en-US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en-US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altLang="en-US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altLang="en-US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ý:</a:t>
            </a:r>
          </a:p>
          <a:p>
            <a:pPr>
              <a:lnSpc>
                <a:spcPct val="150000"/>
              </a:lnSpc>
              <a:spcBef>
                <a:spcPct val="50000"/>
              </a:spcBef>
              <a:buFontTx/>
              <a:buAutoNum type="arabicPeriod"/>
            </a:pP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>
              <a:lnSpc>
                <a:spcPct val="150000"/>
              </a:lnSpc>
              <a:spcBef>
                <a:spcPct val="50000"/>
              </a:spcBef>
              <a:buFontTx/>
              <a:buAutoNum type="arabicPeriod"/>
            </a:pP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giản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căn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bậc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  <a:spcBef>
                <a:spcPct val="50000"/>
              </a:spcBef>
              <a:buFontTx/>
              <a:buAutoNum type="arabicPeriod"/>
            </a:pP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tắc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gọn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  <a:spcBef>
                <a:spcPct val="50000"/>
              </a:spcBef>
              <a:buFontTx/>
              <a:buAutoNum type="arabicPeriod"/>
            </a:pP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tối</a:t>
            </a:r>
            <a:r>
              <a:rPr lang="en-US" altLang="en-US" sz="2800" dirty="0" smtClean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giản</a:t>
            </a:r>
            <a:r>
              <a:rPr lang="en-US" altLang="en-US" sz="2800" dirty="0" smtClean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800" dirty="0" err="1" smtClean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altLang="en-US" sz="2800" dirty="0" smtClean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800" dirty="0" smtClean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altLang="en-US" sz="2800" dirty="0">
              <a:solidFill>
                <a:srgbClr val="0202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3107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558756" y="453990"/>
            <a:ext cx="9714295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en-US" altLang="en-US" sz="28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altLang="en-US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altLang="en-US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đẳng</a:t>
            </a:r>
            <a:r>
              <a:rPr lang="en-US" altLang="en-US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altLang="en-US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ta </a:t>
            </a:r>
            <a:r>
              <a:rPr lang="en-US" altLang="en-US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50000"/>
              </a:lnSpc>
              <a:spcBef>
                <a:spcPct val="50000"/>
              </a:spcBef>
              <a:buFontTx/>
              <a:buAutoNum type="arabicPeriod"/>
            </a:pP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giản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VT = VP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ngược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vế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phức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tạp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vế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giản</a:t>
            </a:r>
            <a:endParaRPr lang="en-US" altLang="en-US" sz="2800" dirty="0">
              <a:solidFill>
                <a:srgbClr val="0202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ct val="50000"/>
              </a:spcBef>
              <a:buFontTx/>
              <a:buAutoNum type="arabicPeriod"/>
            </a:pP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vế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800" dirty="0" err="1" smtClean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altLang="en-US" sz="2800" dirty="0" smtClean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= B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 = C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= C)</a:t>
            </a:r>
          </a:p>
          <a:p>
            <a:pPr>
              <a:lnSpc>
                <a:spcPct val="150000"/>
              </a:lnSpc>
              <a:spcBef>
                <a:spcPct val="50000"/>
              </a:spcBef>
              <a:buFontTx/>
              <a:buAutoNum type="arabicPeriod"/>
            </a:pP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đương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hiển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  <a:spcBef>
                <a:spcPct val="50000"/>
              </a:spcBef>
              <a:buFontTx/>
              <a:buAutoNum type="arabicPeriod"/>
            </a:pP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vế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8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0.</a:t>
            </a:r>
          </a:p>
        </p:txBody>
      </p:sp>
    </p:spTree>
    <p:extLst>
      <p:ext uri="{BB962C8B-B14F-4D97-AF65-F5344CB8AC3E}">
        <p14:creationId xmlns:p14="http://schemas.microsoft.com/office/powerpoint/2010/main" val="127960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5bef22a7141b5ba4c9d-7fd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8552" y="5938053"/>
            <a:ext cx="2405063" cy="677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299" name="Picture 3" descr="0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3488" y="6042828"/>
            <a:ext cx="2063751" cy="52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300" name="Picture 4" descr="5bef22a7141b5ba4c9d-7fd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3314" y="5239553"/>
            <a:ext cx="2227263" cy="60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301" name="Picture 5" descr="0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9989" y="5333215"/>
            <a:ext cx="2106612" cy="407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302" name="Picture 6" descr="5bef22a7141b5ba4c9d-7fd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4902" y="4709328"/>
            <a:ext cx="17383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303" name="Picture 7" descr="0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5237" y="4737906"/>
            <a:ext cx="1350963" cy="382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304" name="Picture 8" descr="5bef22a7141b5ba4c9d-7fe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3790" y="4093378"/>
            <a:ext cx="1989137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305" name="Picture 9" descr="0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3640" y="4148940"/>
            <a:ext cx="1804987" cy="407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306" name="Picture 10" descr="5bef22a7141b5ba4c9d-7fe6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2041" y="3431390"/>
            <a:ext cx="1963737" cy="50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307" name="Picture 11" descr="05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1" y="3496478"/>
            <a:ext cx="1792288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308" name="Picture 12" descr="5bef22a7141b5ba4c9d-7fea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2840" y="2867831"/>
            <a:ext cx="1704975" cy="407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309" name="Picture 13" descr="04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3638" y="2942443"/>
            <a:ext cx="1606551" cy="23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310" name="Picture 14" descr="5bef22a7141b5ba4c9d-7ff5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7027" y="1955015"/>
            <a:ext cx="1768475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311" name="Picture 15" descr="03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7350" y="2002641"/>
            <a:ext cx="1519239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312" name="Picture 16" descr="5bef22a7141b5ba4c9d-7ffa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8137" y="1527981"/>
            <a:ext cx="1619251" cy="331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313" name="Picture 17" descr="0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2113" y="1585131"/>
            <a:ext cx="1498600" cy="21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314" name="Picture 18" descr="5bef22a7141b5ba4c9d-7ff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9553" y="1032681"/>
            <a:ext cx="917575" cy="325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315" name="Picture 19" descr="01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5277" y="1070781"/>
            <a:ext cx="727075" cy="22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316" name="Picture 20" descr="image002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6227" y="1543853"/>
            <a:ext cx="3025775" cy="150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317" name="Picture 21" descr="image003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431" y="792696"/>
            <a:ext cx="2656240" cy="1272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318" name="Picture 22" descr="image004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2" y="1512103"/>
            <a:ext cx="2989263" cy="54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319" name="Picture 23" descr="image005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430" y="1601948"/>
            <a:ext cx="4399339" cy="1025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320" name="Picture 24" descr="image006"/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6551" y="2415390"/>
            <a:ext cx="2501900" cy="1855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321" name="Picture 25" descr="image007"/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8552" y="2831025"/>
            <a:ext cx="4370387" cy="1422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322" name="Picture 26" descr="image008"/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3139" y="3363128"/>
            <a:ext cx="4608512" cy="102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323" name="Picture 27" descr="image009"/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4902" y="3794928"/>
            <a:ext cx="4532313" cy="80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324" name="Picture 28" descr="image010"/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663" y="3807628"/>
            <a:ext cx="2114551" cy="154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325" name="Picture 29" descr="image011"/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6240" y="4704565"/>
            <a:ext cx="2479675" cy="52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326" name="Picture 30" descr="image012"/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6239" y="5055406"/>
            <a:ext cx="2970212" cy="79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327" name="Picture 31" descr="image013"/>
          <p:cNvPicPr>
            <a:picLocks noChangeAspect="1" noChangeArrowheads="1"/>
          </p:cNvPicPr>
          <p:nvPr/>
        </p:nvPicPr>
        <p:blipFill>
          <a:blip r:embed="rId32">
            <a:lum bright="12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2" y="5037943"/>
            <a:ext cx="3141663" cy="155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328" name="Picture 32" descr="image001"/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2841" y="1707363"/>
            <a:ext cx="2058673" cy="2403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1579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5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5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5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0" presetClass="entr" presetSubtype="2457814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0" presetClass="entr" presetSubtype="42818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5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0" presetClass="entr" presetSubtype="90792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3" presetID="0" presetClass="entr" presetSubtype="25085695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5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0" presetClass="entr" presetSubtype="4282920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4" presetID="0" presetClass="entr" presetSubtype="206491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55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5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7" presetID="0" presetClass="entr" presetSubtype="207828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0" presetID="0" presetClass="entr" presetSubtype="595865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5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8" presetID="0" presetClass="entr" presetSubtype="597734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1" presetID="0" presetClass="entr" presetSubtype="5996772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55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9" presetID="0" presetClass="entr" presetSubtype="6018954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2" presetID="0" presetClass="entr" presetSubtype="6032864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55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55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5" presetID="0" presetClass="entr" presetSubtype="2471365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8" presetID="0" presetClass="entr" presetSubtype="2475453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55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6" presetID="0" presetClass="entr" presetSubtype="2501589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0" presetClass="entr" presetSubtype="25036789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55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7" presetID="0" presetClass="entr" presetSubtype="25076854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0" presetID="0" presetClass="entr" presetSubtype="25356547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ộp Văn bản 2">
            <a:extLst>
              <a:ext uri="{FF2B5EF4-FFF2-40B4-BE49-F238E27FC236}">
                <a16:creationId xmlns:a16="http://schemas.microsoft.com/office/drawing/2014/main" xmlns="" id="{C95E74B5-4760-4DB7-A2CE-082A3A8211D9}"/>
              </a:ext>
            </a:extLst>
          </p:cNvPr>
          <p:cNvSpPr txBox="1"/>
          <p:nvPr/>
        </p:nvSpPr>
        <p:spPr>
          <a:xfrm>
            <a:off x="3019405" y="2346387"/>
            <a:ext cx="634620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8000" b="1" dirty="0" smtClean="0">
                <a:ln w="12700">
                  <a:solidFill>
                    <a:schemeClr val="tx1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050158" y="4492238"/>
            <a:ext cx="2446687" cy="2365762"/>
            <a:chOff x="3458134" y="2166361"/>
            <a:chExt cx="2057296" cy="2057296"/>
          </a:xfrm>
        </p:grpSpPr>
        <p:pic>
          <p:nvPicPr>
            <p:cNvPr id="5" name="Picture 4" descr="Background pattern&#10;&#10;Description automatically generated">
              <a:extLst>
                <a:ext uri="{FF2B5EF4-FFF2-40B4-BE49-F238E27FC236}">
                  <a16:creationId xmlns:a16="http://schemas.microsoft.com/office/drawing/2014/main" xmlns="" id="{F94FC382-4BA2-4172-A7C1-D4F43E2A8C5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xmlns="" r:id="rId20"/>
                </a:ext>
              </a:extLst>
            </a:blip>
            <a:srcRect l="17382" r="20120" b="2"/>
            <a:stretch/>
          </p:blipFill>
          <p:spPr>
            <a:xfrm>
              <a:off x="3458134" y="2166361"/>
              <a:ext cx="2057296" cy="2057296"/>
            </a:xfrm>
            <a:custGeom>
              <a:avLst/>
              <a:gdLst/>
              <a:ahLst/>
              <a:cxnLst/>
              <a:rect l="l" t="t" r="r" b="b"/>
              <a:pathLst>
                <a:path w="4627646" h="4627648">
                  <a:moveTo>
                    <a:pt x="2313823" y="0"/>
                  </a:moveTo>
                  <a:cubicBezTo>
                    <a:pt x="3591712" y="0"/>
                    <a:pt x="4627646" y="1035934"/>
                    <a:pt x="4627646" y="2313824"/>
                  </a:cubicBezTo>
                  <a:cubicBezTo>
                    <a:pt x="4627646" y="3591714"/>
                    <a:pt x="3591712" y="4627648"/>
                    <a:pt x="2313823" y="4627648"/>
                  </a:cubicBezTo>
                  <a:cubicBezTo>
                    <a:pt x="1035934" y="4627648"/>
                    <a:pt x="0" y="3591714"/>
                    <a:pt x="0" y="2313824"/>
                  </a:cubicBezTo>
                  <a:cubicBezTo>
                    <a:pt x="0" y="1035934"/>
                    <a:pt x="1035934" y="0"/>
                    <a:pt x="2313823" y="0"/>
                  </a:cubicBezTo>
                  <a:close/>
                </a:path>
              </a:pathLst>
            </a:cu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pic>
          <p:nvPicPr>
            <p:cNvPr id="6" name="Picture 5" descr="A picture containing toy, doll&#10;&#10;Description automatically generated">
              <a:extLst>
                <a:ext uri="{FF2B5EF4-FFF2-40B4-BE49-F238E27FC236}">
                  <a16:creationId xmlns:a16="http://schemas.microsoft.com/office/drawing/2014/main" xmlns="" id="{73C0ACC4-FF71-4481-88B5-BB39D4F334F2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0756" y="2283981"/>
              <a:ext cx="1572052" cy="157205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47623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9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735463" y="675890"/>
            <a:ext cx="11785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400" b="1" u="sng" dirty="0">
                <a:solidFill>
                  <a:srgbClr val="C00000"/>
                </a:solidFill>
                <a:latin typeface=".VnTime" pitchFamily="34" charset="0"/>
              </a:rPr>
              <a:t>1. VÝ </a:t>
            </a:r>
            <a:r>
              <a:rPr lang="en-US" sz="2400" b="1" u="sng" dirty="0" err="1">
                <a:solidFill>
                  <a:srgbClr val="C00000"/>
                </a:solidFill>
                <a:latin typeface=".VnTime" pitchFamily="34" charset="0"/>
              </a:rPr>
              <a:t>dô</a:t>
            </a:r>
            <a:r>
              <a:rPr lang="en-US" sz="2400" b="1" u="sng" dirty="0">
                <a:solidFill>
                  <a:srgbClr val="C00000"/>
                </a:solidFill>
                <a:latin typeface=".VnTime" pitchFamily="34" charset="0"/>
              </a:rPr>
              <a:t> 1</a:t>
            </a:r>
            <a:r>
              <a:rPr lang="en-US" sz="2400" b="1" i="1" u="sng" dirty="0">
                <a:solidFill>
                  <a:srgbClr val="7030A0"/>
                </a:solidFill>
                <a:latin typeface=".VnTime" pitchFamily="34" charset="0"/>
              </a:rPr>
              <a:t>:</a:t>
            </a:r>
            <a:r>
              <a:rPr lang="en-US" sz="2400" b="1" dirty="0">
                <a:solidFill>
                  <a:srgbClr val="7030A0"/>
                </a:solidFill>
                <a:latin typeface=".VnTime" pitchFamily="34" charset="0"/>
              </a:rPr>
              <a:t>  </a:t>
            </a:r>
            <a:r>
              <a:rPr lang="en-US" sz="2400" b="1" dirty="0" smtClean="0">
                <a:solidFill>
                  <a:srgbClr val="3F3F3F"/>
                </a:solidFill>
                <a:latin typeface=".VnTime" pitchFamily="34" charset="0"/>
              </a:rPr>
              <a:t>a) </a:t>
            </a:r>
            <a:r>
              <a:rPr lang="en-US" sz="3200" b="1" i="1" dirty="0" err="1" smtClean="0">
                <a:solidFill>
                  <a:srgbClr val="3F3F3F"/>
                </a:solidFill>
                <a:latin typeface=".VnTime" pitchFamily="34" charset="0"/>
              </a:rPr>
              <a:t>Rót</a:t>
            </a:r>
            <a:r>
              <a:rPr lang="en-US" sz="3200" b="1" i="1" dirty="0" smtClean="0">
                <a:solidFill>
                  <a:srgbClr val="3F3F3F"/>
                </a:solidFill>
                <a:latin typeface=".VnTime" pitchFamily="34" charset="0"/>
              </a:rPr>
              <a:t> </a:t>
            </a:r>
            <a:r>
              <a:rPr lang="en-US" sz="3200" b="1" i="1" dirty="0" err="1">
                <a:solidFill>
                  <a:srgbClr val="3F3F3F"/>
                </a:solidFill>
                <a:latin typeface=".VnTime" pitchFamily="34" charset="0"/>
              </a:rPr>
              <a:t>gän</a:t>
            </a:r>
            <a:r>
              <a:rPr lang="en-US" sz="2800" i="1" dirty="0">
                <a:solidFill>
                  <a:srgbClr val="3F3F3F"/>
                </a:solidFill>
                <a:latin typeface=".VnTime" pitchFamily="34" charset="0"/>
              </a:rPr>
              <a:t>:</a:t>
            </a:r>
            <a:r>
              <a:rPr lang="en-US" sz="2800" dirty="0">
                <a:solidFill>
                  <a:srgbClr val="3F3F3F"/>
                </a:solidFill>
                <a:latin typeface=".VnTime" pitchFamily="34" charset="0"/>
              </a:rPr>
              <a:t> </a:t>
            </a:r>
            <a:r>
              <a:rPr lang="en-US" sz="2800" dirty="0" smtClean="0">
                <a:solidFill>
                  <a:srgbClr val="3F3F3F"/>
                </a:solidFill>
                <a:latin typeface=".VnTime" pitchFamily="34" charset="0"/>
              </a:rPr>
              <a:t>  P =                                                               </a:t>
            </a:r>
            <a:r>
              <a:rPr lang="en-US" sz="2800" dirty="0" err="1">
                <a:solidFill>
                  <a:srgbClr val="3F3F3F"/>
                </a:solidFill>
                <a:latin typeface=".VnTime" pitchFamily="34" charset="0"/>
              </a:rPr>
              <a:t>víi</a:t>
            </a:r>
            <a:r>
              <a:rPr lang="en-US" sz="2800" dirty="0">
                <a:solidFill>
                  <a:srgbClr val="3F3F3F"/>
                </a:solidFill>
                <a:latin typeface=".VnTime" pitchFamily="34" charset="0"/>
              </a:rPr>
              <a:t> a &gt; 0  </a:t>
            </a:r>
            <a:r>
              <a:rPr lang="en-US" sz="2800" i="1" dirty="0">
                <a:solidFill>
                  <a:srgbClr val="3F3F3F"/>
                </a:solidFill>
                <a:latin typeface=".VnTime" pitchFamily="34" charset="0"/>
              </a:rPr>
              <a:t> </a:t>
            </a:r>
          </a:p>
        </p:txBody>
      </p:sp>
      <p:graphicFrame>
        <p:nvGraphicFramePr>
          <p:cNvPr id="18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5664579"/>
              </p:ext>
            </p:extLst>
          </p:nvPr>
        </p:nvGraphicFramePr>
        <p:xfrm>
          <a:off x="5070935" y="472689"/>
          <a:ext cx="4887383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74" name="Equation" r:id="rId5" imgW="1536033" imgH="444307" progId="Equation.3">
                  <p:embed/>
                </p:oleObj>
              </mc:Choice>
              <mc:Fallback>
                <p:oleObj name="Equation" r:id="rId5" imgW="1536033" imgH="44430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0935" y="472689"/>
                        <a:ext cx="4887383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74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7734197"/>
              </p:ext>
            </p:extLst>
          </p:nvPr>
        </p:nvGraphicFramePr>
        <p:xfrm>
          <a:off x="3511550" y="2288822"/>
          <a:ext cx="6024563" cy="1077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75" name="Equation" r:id="rId7" imgW="1828800" imgH="444240" progId="Equation.DSMT4">
                  <p:embed/>
                </p:oleObj>
              </mc:Choice>
              <mc:Fallback>
                <p:oleObj name="Equation" r:id="rId7" imgW="1828800" imgH="4442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1550" y="2288822"/>
                        <a:ext cx="6024563" cy="1077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7" name="Rectangle 20"/>
          <p:cNvSpPr>
            <a:spLocks noChangeArrowheads="1"/>
          </p:cNvSpPr>
          <p:nvPr/>
        </p:nvSpPr>
        <p:spPr bwMode="auto">
          <a:xfrm>
            <a:off x="1" y="427795"/>
            <a:ext cx="20621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en-US" sz="900">
                <a:solidFill>
                  <a:srgbClr val="3F3F3F"/>
                </a:solidFill>
              </a:rPr>
              <a:t> </a:t>
            </a:r>
            <a:endParaRPr lang="en-US">
              <a:solidFill>
                <a:srgbClr val="3F3F3F"/>
              </a:solidFill>
            </a:endParaRPr>
          </a:p>
        </p:txBody>
      </p:sp>
      <p:graphicFrame>
        <p:nvGraphicFramePr>
          <p:cNvPr id="15381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1180101"/>
              </p:ext>
            </p:extLst>
          </p:nvPr>
        </p:nvGraphicFramePr>
        <p:xfrm>
          <a:off x="3251201" y="3461036"/>
          <a:ext cx="1641451" cy="573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76" name="Equation" r:id="rId9" imgW="508000" imgH="241300" progId="Equation.3">
                  <p:embed/>
                </p:oleObj>
              </mc:Choice>
              <mc:Fallback>
                <p:oleObj name="Equation" r:id="rId9" imgW="5080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1201" y="3461036"/>
                        <a:ext cx="1641451" cy="573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9" name="Rectangle 23"/>
          <p:cNvSpPr>
            <a:spLocks noChangeArrowheads="1"/>
          </p:cNvSpPr>
          <p:nvPr/>
        </p:nvSpPr>
        <p:spPr bwMode="auto">
          <a:xfrm>
            <a:off x="2" y="-89130"/>
            <a:ext cx="1757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endParaRPr lang="en-US">
              <a:solidFill>
                <a:srgbClr val="3F3F3F"/>
              </a:solidFill>
              <a:latin typeface="Calibri" pitchFamily="34" charset="0"/>
            </a:endParaRPr>
          </a:p>
        </p:txBody>
      </p:sp>
      <p:graphicFrame>
        <p:nvGraphicFramePr>
          <p:cNvPr id="15384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6941217"/>
              </p:ext>
            </p:extLst>
          </p:nvPr>
        </p:nvGraphicFramePr>
        <p:xfrm>
          <a:off x="4572001" y="3298474"/>
          <a:ext cx="1844675" cy="1055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77" name="Equation" r:id="rId11" imgW="571320" imgH="444240" progId="Equation.DSMT4">
                  <p:embed/>
                </p:oleObj>
              </mc:Choice>
              <mc:Fallback>
                <p:oleObj name="Equation" r:id="rId11" imgW="571320" imgH="4442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1" y="3298474"/>
                        <a:ext cx="1844675" cy="1055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85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2828910"/>
              </p:ext>
            </p:extLst>
          </p:nvPr>
        </p:nvGraphicFramePr>
        <p:xfrm>
          <a:off x="6257926" y="3241322"/>
          <a:ext cx="2132013" cy="1085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78" name="Equation" r:id="rId13" imgW="660240" imgH="457200" progId="Equation.DSMT4">
                  <p:embed/>
                </p:oleObj>
              </mc:Choice>
              <mc:Fallback>
                <p:oleObj name="Equation" r:id="rId13" imgW="660240" imgH="457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57926" y="3241322"/>
                        <a:ext cx="2132013" cy="1085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86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2024848"/>
              </p:ext>
            </p:extLst>
          </p:nvPr>
        </p:nvGraphicFramePr>
        <p:xfrm>
          <a:off x="8128002" y="3408652"/>
          <a:ext cx="1270865" cy="573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79" name="Equation" r:id="rId15" imgW="393529" imgH="241195" progId="Equation.3">
                  <p:embed/>
                </p:oleObj>
              </mc:Choice>
              <mc:Fallback>
                <p:oleObj name="Equation" r:id="rId15" imgW="393529" imgH="24119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28002" y="3408652"/>
                        <a:ext cx="1270865" cy="573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87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7733541"/>
              </p:ext>
            </p:extLst>
          </p:nvPr>
        </p:nvGraphicFramePr>
        <p:xfrm>
          <a:off x="3251203" y="4399252"/>
          <a:ext cx="1639436" cy="573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80" name="Equation" r:id="rId17" imgW="508000" imgH="241300" progId="Equation.3">
                  <p:embed/>
                </p:oleObj>
              </mc:Choice>
              <mc:Fallback>
                <p:oleObj name="Equation" r:id="rId17" imgW="5080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1203" y="4399252"/>
                        <a:ext cx="1639436" cy="573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88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8037786"/>
              </p:ext>
            </p:extLst>
          </p:nvPr>
        </p:nvGraphicFramePr>
        <p:xfrm>
          <a:off x="4694239" y="4254149"/>
          <a:ext cx="1677987" cy="935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81" name="Equation" r:id="rId19" imgW="520560" imgH="393480" progId="Equation.DSMT4">
                  <p:embed/>
                </p:oleObj>
              </mc:Choice>
              <mc:Fallback>
                <p:oleObj name="Equation" r:id="rId19" imgW="52056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94239" y="4254149"/>
                        <a:ext cx="1677987" cy="935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89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7893589"/>
              </p:ext>
            </p:extLst>
          </p:nvPr>
        </p:nvGraphicFramePr>
        <p:xfrm>
          <a:off x="6291618" y="4223986"/>
          <a:ext cx="2053871" cy="995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82" name="Equation" r:id="rId21" imgW="698400" imgH="419040" progId="Equation.DSMT4">
                  <p:embed/>
                </p:oleObj>
              </mc:Choice>
              <mc:Fallback>
                <p:oleObj name="Equation" r:id="rId21" imgW="698400" imgH="419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91618" y="4223986"/>
                        <a:ext cx="2053871" cy="995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90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798237"/>
              </p:ext>
            </p:extLst>
          </p:nvPr>
        </p:nvGraphicFramePr>
        <p:xfrm>
          <a:off x="8155643" y="4422113"/>
          <a:ext cx="1270864" cy="573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83" name="Equation" r:id="rId23" imgW="393529" imgH="241195" progId="Equation.3">
                  <p:embed/>
                </p:oleObj>
              </mc:Choice>
              <mc:Fallback>
                <p:oleObj name="Equation" r:id="rId23" imgW="393529" imgH="24119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5643" y="4422113"/>
                        <a:ext cx="1270864" cy="573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91" name="Objec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3466136"/>
              </p:ext>
            </p:extLst>
          </p:nvPr>
        </p:nvGraphicFramePr>
        <p:xfrm>
          <a:off x="3251202" y="6075652"/>
          <a:ext cx="1679717" cy="573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84" name="Equation" r:id="rId25" imgW="520474" imgH="241195" progId="Equation.3">
                  <p:embed/>
                </p:oleObj>
              </mc:Choice>
              <mc:Fallback>
                <p:oleObj name="Equation" r:id="rId25" imgW="520474" imgH="24119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1202" y="6075652"/>
                        <a:ext cx="1679717" cy="573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92" name="Objec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5917755"/>
              </p:ext>
            </p:extLst>
          </p:nvPr>
        </p:nvGraphicFramePr>
        <p:xfrm>
          <a:off x="4978402" y="6075652"/>
          <a:ext cx="1270865" cy="573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85" name="Equation" r:id="rId27" imgW="393529" imgH="241195" progId="Equation.3">
                  <p:embed/>
                </p:oleObj>
              </mc:Choice>
              <mc:Fallback>
                <p:oleObj name="Equation" r:id="rId27" imgW="393529" imgH="24119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78402" y="6075652"/>
                        <a:ext cx="1270865" cy="573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93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2681303"/>
              </p:ext>
            </p:extLst>
          </p:nvPr>
        </p:nvGraphicFramePr>
        <p:xfrm>
          <a:off x="3251203" y="5248561"/>
          <a:ext cx="1639436" cy="573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86" name="Equation" r:id="rId29" imgW="508000" imgH="241300" progId="Equation.3">
                  <p:embed/>
                </p:oleObj>
              </mc:Choice>
              <mc:Fallback>
                <p:oleObj name="Equation" r:id="rId29" imgW="5080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1203" y="5248561"/>
                        <a:ext cx="1639436" cy="573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94" name="Object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3760907"/>
              </p:ext>
            </p:extLst>
          </p:nvPr>
        </p:nvGraphicFramePr>
        <p:xfrm>
          <a:off x="4707469" y="5285077"/>
          <a:ext cx="1514564" cy="573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87" name="Equation" r:id="rId30" imgW="469696" imgH="241195" progId="Equation.3">
                  <p:embed/>
                </p:oleObj>
              </mc:Choice>
              <mc:Fallback>
                <p:oleObj name="Equation" r:id="rId30" imgW="469696" imgH="24119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07469" y="5285077"/>
                        <a:ext cx="1514564" cy="573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95" name="Object 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1269168"/>
              </p:ext>
            </p:extLst>
          </p:nvPr>
        </p:nvGraphicFramePr>
        <p:xfrm>
          <a:off x="6197602" y="5285077"/>
          <a:ext cx="1514564" cy="573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88" name="Equation" r:id="rId32" imgW="469696" imgH="241195" progId="Equation.3">
                  <p:embed/>
                </p:oleObj>
              </mc:Choice>
              <mc:Fallback>
                <p:oleObj name="Equation" r:id="rId32" imgW="469696" imgH="24119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97602" y="5285077"/>
                        <a:ext cx="1514564" cy="573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96" name="Object 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507312"/>
              </p:ext>
            </p:extLst>
          </p:nvPr>
        </p:nvGraphicFramePr>
        <p:xfrm>
          <a:off x="8185626" y="5263488"/>
          <a:ext cx="1270865" cy="573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89" name="Equation" r:id="rId34" imgW="393529" imgH="241195" progId="Equation.3">
                  <p:embed/>
                </p:oleObj>
              </mc:Choice>
              <mc:Fallback>
                <p:oleObj name="Equation" r:id="rId34" imgW="393529" imgH="24119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85626" y="5263488"/>
                        <a:ext cx="1270865" cy="573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665028" y="1721922"/>
            <a:ext cx="11737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3F3F3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800" b="1" dirty="0" smtClean="0">
                <a:solidFill>
                  <a:srgbClr val="3F3F3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470246" y="2565782"/>
            <a:ext cx="11191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3F3F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sz="2800" dirty="0" err="1" smtClean="0">
                <a:solidFill>
                  <a:srgbClr val="3F3F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 smtClean="0">
                <a:solidFill>
                  <a:srgbClr val="3F3F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5" name="Oval 4"/>
          <p:cNvSpPr/>
          <p:nvPr/>
        </p:nvSpPr>
        <p:spPr>
          <a:xfrm>
            <a:off x="4817661" y="1983532"/>
            <a:ext cx="1473959" cy="404878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6291618" y="1836243"/>
            <a:ext cx="1799231" cy="419606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5459106" y="785065"/>
            <a:ext cx="4230805" cy="1213349"/>
            <a:chOff x="5459104" y="675880"/>
            <a:chExt cx="5063318" cy="1213349"/>
          </a:xfrm>
        </p:grpSpPr>
        <p:sp>
          <p:nvSpPr>
            <p:cNvPr id="6" name="Rounded Rectangular Callout 5"/>
            <p:cNvSpPr/>
            <p:nvPr/>
          </p:nvSpPr>
          <p:spPr>
            <a:xfrm>
              <a:off x="5459104" y="968990"/>
              <a:ext cx="5063318" cy="920239"/>
            </a:xfrm>
            <a:prstGeom prst="wedgeRoundRectCallout">
              <a:avLst>
                <a:gd name="adj1" fmla="val -38731"/>
                <a:gd name="adj2" fmla="val 92667"/>
                <a:gd name="adj3" fmla="val 16667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602406" y="675880"/>
              <a:ext cx="4920016" cy="892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2800" dirty="0" smtClean="0">
                <a:solidFill>
                  <a:srgbClr val="3F3F3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n-US" sz="2400" b="1" dirty="0" err="1" smtClean="0">
                  <a:solidFill>
                    <a:srgbClr val="3F3F3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Đưa</a:t>
              </a:r>
              <a:r>
                <a:rPr lang="en-US" sz="2400" b="1" dirty="0" smtClean="0">
                  <a:solidFill>
                    <a:srgbClr val="3F3F3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 smtClean="0">
                  <a:solidFill>
                    <a:srgbClr val="3F3F3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thừa</a:t>
              </a:r>
              <a:r>
                <a:rPr lang="en-US" sz="2400" b="1" dirty="0" smtClean="0">
                  <a:solidFill>
                    <a:srgbClr val="3F3F3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 smtClean="0">
                  <a:solidFill>
                    <a:srgbClr val="3F3F3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sz="2400" b="1" dirty="0" smtClean="0">
                  <a:solidFill>
                    <a:srgbClr val="3F3F3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 smtClean="0">
                  <a:solidFill>
                    <a:srgbClr val="3F3F3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ra</a:t>
              </a:r>
              <a:r>
                <a:rPr lang="en-US" sz="2400" b="1" dirty="0" smtClean="0">
                  <a:solidFill>
                    <a:srgbClr val="3F3F3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 smtClean="0">
                  <a:solidFill>
                    <a:srgbClr val="3F3F3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ngoài</a:t>
              </a:r>
              <a:r>
                <a:rPr lang="en-US" sz="2400" b="1" dirty="0" smtClean="0">
                  <a:solidFill>
                    <a:srgbClr val="3F3F3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 smtClean="0">
                  <a:solidFill>
                    <a:srgbClr val="3F3F3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dấu</a:t>
              </a:r>
              <a:r>
                <a:rPr lang="en-US" sz="2400" b="1" dirty="0" smtClean="0">
                  <a:solidFill>
                    <a:srgbClr val="3F3F3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 smtClean="0">
                  <a:solidFill>
                    <a:srgbClr val="3F3F3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căn</a:t>
              </a:r>
              <a:endParaRPr lang="en-US" sz="2400" b="1" dirty="0" smtClean="0">
                <a:solidFill>
                  <a:srgbClr val="3F3F3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9689910" y="5240743"/>
            <a:ext cx="19789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 err="1" smtClean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dirty="0" smtClean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&gt;0)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6585046" y="424858"/>
            <a:ext cx="6209729" cy="1252758"/>
            <a:chOff x="5459105" y="675880"/>
            <a:chExt cx="5191051" cy="1213349"/>
          </a:xfrm>
        </p:grpSpPr>
        <p:sp>
          <p:nvSpPr>
            <p:cNvPr id="32" name="Rounded Rectangular Callout 31"/>
            <p:cNvSpPr/>
            <p:nvPr/>
          </p:nvSpPr>
          <p:spPr>
            <a:xfrm>
              <a:off x="5459105" y="968990"/>
              <a:ext cx="4666241" cy="920239"/>
            </a:xfrm>
            <a:prstGeom prst="wedgeRoundRectCallout">
              <a:avLst>
                <a:gd name="adj1" fmla="val -38731"/>
                <a:gd name="adj2" fmla="val 92667"/>
                <a:gd name="adj3" fmla="val 16667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5602407" y="675880"/>
              <a:ext cx="5047749" cy="8644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2800" dirty="0" smtClean="0">
                <a:solidFill>
                  <a:srgbClr val="3F3F3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n-US" sz="2400" b="1" dirty="0" err="1" smtClean="0">
                  <a:solidFill>
                    <a:srgbClr val="3F3F3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Đưa</a:t>
              </a:r>
              <a:r>
                <a:rPr lang="en-US" sz="2400" b="1" dirty="0" smtClean="0">
                  <a:solidFill>
                    <a:srgbClr val="3F3F3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 smtClean="0">
                  <a:solidFill>
                    <a:srgbClr val="3F3F3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thừa</a:t>
              </a:r>
              <a:r>
                <a:rPr lang="en-US" sz="2400" b="1" dirty="0" smtClean="0">
                  <a:solidFill>
                    <a:srgbClr val="3F3F3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 smtClean="0">
                  <a:solidFill>
                    <a:srgbClr val="3F3F3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sz="2400" b="1" dirty="0" smtClean="0">
                  <a:solidFill>
                    <a:srgbClr val="3F3F3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 smtClean="0">
                  <a:solidFill>
                    <a:srgbClr val="3F3F3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ra</a:t>
              </a:r>
              <a:r>
                <a:rPr lang="en-US" sz="2400" b="1" dirty="0" smtClean="0">
                  <a:solidFill>
                    <a:srgbClr val="3F3F3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 smtClean="0">
                  <a:solidFill>
                    <a:srgbClr val="3F3F3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ngoài</a:t>
              </a:r>
              <a:r>
                <a:rPr lang="en-US" sz="2400" b="1" dirty="0" smtClean="0">
                  <a:solidFill>
                    <a:srgbClr val="3F3F3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 smtClean="0">
                  <a:solidFill>
                    <a:srgbClr val="3F3F3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dấu</a:t>
              </a:r>
              <a:r>
                <a:rPr lang="en-US" sz="2400" b="1" dirty="0" smtClean="0">
                  <a:solidFill>
                    <a:srgbClr val="3F3F3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 smtClean="0">
                  <a:solidFill>
                    <a:srgbClr val="3F3F3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căn</a:t>
              </a:r>
              <a:r>
                <a:rPr lang="en-US" sz="2400" b="1" dirty="0" smtClean="0">
                  <a:solidFill>
                    <a:srgbClr val="3F3F3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; </a:t>
              </a:r>
              <a:r>
                <a:rPr lang="en-US" sz="2400" b="1" dirty="0" err="1" smtClean="0">
                  <a:solidFill>
                    <a:srgbClr val="3F3F3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khử</a:t>
              </a:r>
              <a:r>
                <a:rPr lang="en-US" sz="2400" b="1" dirty="0" smtClean="0">
                  <a:solidFill>
                    <a:srgbClr val="3F3F3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 smtClean="0">
                  <a:solidFill>
                    <a:srgbClr val="3F3F3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mẫu</a:t>
              </a:r>
              <a:endParaRPr lang="en-US" sz="2400" b="1" dirty="0" smtClean="0">
                <a:solidFill>
                  <a:srgbClr val="3F3F3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221021" y="357922"/>
            <a:ext cx="5711587" cy="2159610"/>
            <a:chOff x="6455391" y="95536"/>
            <a:chExt cx="5711586" cy="2159610"/>
          </a:xfrm>
          <a:solidFill>
            <a:srgbClr val="0000FF"/>
          </a:solidFill>
        </p:grpSpPr>
        <p:sp>
          <p:nvSpPr>
            <p:cNvPr id="10" name="Rounded Rectangle 9"/>
            <p:cNvSpPr/>
            <p:nvPr/>
          </p:nvSpPr>
          <p:spPr>
            <a:xfrm>
              <a:off x="6455391" y="96857"/>
              <a:ext cx="5711586" cy="215828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842807" y="95536"/>
              <a:ext cx="1583140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Rút</a:t>
              </a:r>
              <a:r>
                <a:rPr lang="en-US" sz="28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gọn</a:t>
              </a:r>
              <a:r>
                <a:rPr lang="en-US" sz="28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</a:p>
          </p:txBody>
        </p:sp>
        <p:graphicFrame>
          <p:nvGraphicFramePr>
            <p:cNvPr id="12" name="Object 1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81522736"/>
                </p:ext>
              </p:extLst>
            </p:nvPr>
          </p:nvGraphicFramePr>
          <p:xfrm>
            <a:off x="7020161" y="353821"/>
            <a:ext cx="4711700" cy="7778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090" name="Equation" r:id="rId36" imgW="4711680" imgH="939600" progId="Equation.DSMT4">
                    <p:embed/>
                  </p:oleObj>
                </mc:Choice>
                <mc:Fallback>
                  <p:oleObj name="Equation" r:id="rId36" imgW="4711680" imgH="9396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7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020161" y="353821"/>
                          <a:ext cx="4711700" cy="77787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" name="Object 1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2963627"/>
                </p:ext>
              </p:extLst>
            </p:nvPr>
          </p:nvGraphicFramePr>
          <p:xfrm>
            <a:off x="7071058" y="1231340"/>
            <a:ext cx="4597778" cy="7985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091" name="Equation" r:id="rId38" imgW="4825800" imgH="838080" progId="Equation.DSMT4">
                    <p:embed/>
                  </p:oleObj>
                </mc:Choice>
                <mc:Fallback>
                  <p:oleObj name="Equation" r:id="rId38" imgW="4825800" imgH="83808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39"/>
                        <a:stretch>
                          <a:fillRect/>
                        </a:stretch>
                      </p:blipFill>
                      <p:spPr>
                        <a:xfrm>
                          <a:off x="7071058" y="1231340"/>
                          <a:ext cx="4597778" cy="798561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5" name="TextBox 14"/>
          <p:cNvSpPr txBox="1"/>
          <p:nvPr/>
        </p:nvSpPr>
        <p:spPr>
          <a:xfrm>
            <a:off x="212291" y="19991"/>
            <a:ext cx="52528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gọn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en-US" sz="28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ounded Rectangular Callout 15"/>
          <p:cNvSpPr/>
          <p:nvPr/>
        </p:nvSpPr>
        <p:spPr>
          <a:xfrm>
            <a:off x="8090848" y="280204"/>
            <a:ext cx="3766053" cy="1915549"/>
          </a:xfrm>
          <a:prstGeom prst="wedgeRoundRectCallout">
            <a:avLst>
              <a:gd name="adj1" fmla="val -59971"/>
              <a:gd name="adj2" fmla="val 52837"/>
              <a:gd name="adj3" fmla="val 16667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20202"/>
                </a:solidFill>
                <a:latin typeface="Times New Roman" pitchFamily="18" charset="0"/>
                <a:cs typeface="Times New Roman" pitchFamily="18" charset="0"/>
              </a:rPr>
              <a:t>Đưa</a:t>
            </a:r>
            <a:r>
              <a:rPr lang="en-US" sz="2400" b="1" dirty="0" smtClean="0">
                <a:solidFill>
                  <a:srgbClr val="02020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20202"/>
                </a:solidFill>
                <a:latin typeface="Times New Roman" pitchFamily="18" charset="0"/>
                <a:cs typeface="Times New Roman" pitchFamily="18" charset="0"/>
              </a:rPr>
              <a:t>thừa</a:t>
            </a:r>
            <a:r>
              <a:rPr lang="en-US" sz="2400" b="1" dirty="0" smtClean="0">
                <a:solidFill>
                  <a:srgbClr val="02020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20202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b="1" dirty="0" smtClean="0">
                <a:solidFill>
                  <a:srgbClr val="020202"/>
                </a:solidFill>
                <a:latin typeface="Times New Roman" pitchFamily="18" charset="0"/>
                <a:cs typeface="Times New Roman" pitchFamily="18" charset="0"/>
              </a:rPr>
              <a:t> a (a&gt;0) </a:t>
            </a:r>
            <a:r>
              <a:rPr lang="en-US" sz="2400" b="1" dirty="0" err="1" smtClean="0">
                <a:solidFill>
                  <a:srgbClr val="020202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b="1" dirty="0" smtClean="0">
                <a:solidFill>
                  <a:srgbClr val="02020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20202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dirty="0" smtClean="0">
                <a:solidFill>
                  <a:srgbClr val="02020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20202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2400" b="1" dirty="0" smtClean="0">
                <a:solidFill>
                  <a:srgbClr val="02020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20202"/>
                </a:solidFill>
                <a:latin typeface="Times New Roman" pitchFamily="18" charset="0"/>
                <a:cs typeface="Times New Roman" pitchFamily="18" charset="0"/>
              </a:rPr>
              <a:t>căn</a:t>
            </a:r>
            <a:r>
              <a:rPr lang="en-US" sz="2400" b="1" dirty="0" smtClean="0">
                <a:solidFill>
                  <a:srgbClr val="020202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/>
            <a:endParaRPr lang="en-US" sz="240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40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4609267"/>
              </p:ext>
            </p:extLst>
          </p:nvPr>
        </p:nvGraphicFramePr>
        <p:xfrm>
          <a:off x="8796539" y="1078173"/>
          <a:ext cx="2667581" cy="8810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92" name="Equation" r:id="rId40" imgW="1384200" imgH="457200" progId="Equation.DSMT4">
                  <p:embed/>
                </p:oleObj>
              </mc:Choice>
              <mc:Fallback>
                <p:oleObj name="Equation" r:id="rId40" imgW="138420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1"/>
                      <a:stretch>
                        <a:fillRect/>
                      </a:stretch>
                    </p:blipFill>
                    <p:spPr>
                      <a:xfrm>
                        <a:off x="8796539" y="1078173"/>
                        <a:ext cx="2667581" cy="8810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16737943"/>
      </p:ext>
    </p:extLst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3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3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3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5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5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5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5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15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15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15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15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15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15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15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9" dur="500"/>
                                        <p:tgtEl>
                                          <p:spTgt spid="15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9" dur="500"/>
                                        <p:tgtEl>
                                          <p:spTgt spid="15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4" dur="500"/>
                                        <p:tgtEl>
                                          <p:spTgt spid="15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" grpId="0"/>
      <p:bldP spid="3" grpId="0"/>
      <p:bldP spid="5" grpId="0" animBg="1"/>
      <p:bldP spid="5" grpId="1" animBg="1"/>
      <p:bldP spid="26" grpId="0" animBg="1"/>
      <p:bldP spid="26" grpId="1" animBg="1"/>
      <p:bldP spid="8" grpId="0"/>
      <p:bldP spid="15" grpId="0"/>
      <p:bldP spid="16" grpId="0" animBg="1"/>
      <p:bldP spid="16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1"/>
          <p:cNvSpPr txBox="1">
            <a:spLocks noChangeArrowheads="1"/>
          </p:cNvSpPr>
          <p:nvPr/>
        </p:nvSpPr>
        <p:spPr bwMode="auto">
          <a:xfrm>
            <a:off x="248694" y="-52018"/>
            <a:ext cx="7671775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3200" b="1" i="1" u="sng" dirty="0">
                <a:solidFill>
                  <a:srgbClr val="C00000"/>
                </a:solidFill>
                <a:latin typeface=".VnTime" pitchFamily="34" charset="0"/>
              </a:rPr>
              <a:t>2. VÝ </a:t>
            </a:r>
            <a:r>
              <a:rPr lang="en-US" sz="3200" b="1" i="1" u="sng" dirty="0" err="1">
                <a:solidFill>
                  <a:srgbClr val="C00000"/>
                </a:solidFill>
                <a:latin typeface=".VnTime" pitchFamily="34" charset="0"/>
              </a:rPr>
              <a:t>dô</a:t>
            </a:r>
            <a:r>
              <a:rPr lang="en-US" sz="3200" b="1" i="1" u="sng" dirty="0">
                <a:solidFill>
                  <a:srgbClr val="C00000"/>
                </a:solidFill>
                <a:latin typeface=".VnTime" pitchFamily="34" charset="0"/>
              </a:rPr>
              <a:t> 2:</a:t>
            </a:r>
            <a:r>
              <a:rPr lang="en-US" sz="3200" b="1" dirty="0">
                <a:solidFill>
                  <a:srgbClr val="C00000"/>
                </a:solidFill>
                <a:latin typeface=".VnTime" pitchFamily="34" charset="0"/>
              </a:rPr>
              <a:t> </a:t>
            </a:r>
            <a:endParaRPr lang="en-US" sz="3200" b="1" dirty="0" smtClean="0">
              <a:solidFill>
                <a:srgbClr val="C00000"/>
              </a:solidFill>
              <a:latin typeface=".VnTime" pitchFamily="34" charset="0"/>
            </a:endParaRPr>
          </a:p>
          <a:p>
            <a:pPr eaLnBrk="1" hangingPunct="1"/>
            <a:endParaRPr lang="en-US" sz="3200" b="1" dirty="0" smtClean="0">
              <a:solidFill>
                <a:srgbClr val="C00000"/>
              </a:solidFill>
              <a:latin typeface=".VnTime" pitchFamily="34" charset="0"/>
            </a:endParaRPr>
          </a:p>
          <a:p>
            <a:pPr eaLnBrk="1" hangingPunct="1"/>
            <a:r>
              <a:rPr lang="en-US" sz="3200" b="1" dirty="0" smtClean="0">
                <a:solidFill>
                  <a:srgbClr val="C00000"/>
                </a:solidFill>
                <a:latin typeface=".VnTime" pitchFamily="34" charset="0"/>
              </a:rPr>
              <a:t> </a:t>
            </a:r>
            <a:r>
              <a:rPr lang="en-US" sz="3200" b="1" i="1" dirty="0" err="1">
                <a:solidFill>
                  <a:srgbClr val="3F3F3F"/>
                </a:solidFill>
                <a:latin typeface=".VnTime" pitchFamily="34" charset="0"/>
              </a:rPr>
              <a:t>Chøng</a:t>
            </a:r>
            <a:r>
              <a:rPr lang="en-US" sz="3200" b="1" i="1" dirty="0">
                <a:solidFill>
                  <a:srgbClr val="3F3F3F"/>
                </a:solidFill>
                <a:latin typeface=".VnTime" pitchFamily="34" charset="0"/>
              </a:rPr>
              <a:t> minh ®¼ng </a:t>
            </a:r>
            <a:r>
              <a:rPr lang="en-US" sz="3200" b="1" i="1" dirty="0" err="1">
                <a:solidFill>
                  <a:srgbClr val="3F3F3F"/>
                </a:solidFill>
                <a:latin typeface=".VnTime" pitchFamily="34" charset="0"/>
              </a:rPr>
              <a:t>thøc</a:t>
            </a:r>
            <a:r>
              <a:rPr lang="en-US" sz="3200" b="1" i="1" dirty="0">
                <a:solidFill>
                  <a:srgbClr val="3F3F3F"/>
                </a:solidFill>
                <a:latin typeface=".VnTime" pitchFamily="34" charset="0"/>
              </a:rPr>
              <a:t>:</a:t>
            </a:r>
            <a:endParaRPr lang="en-US" sz="2800" b="1" i="1" dirty="0">
              <a:solidFill>
                <a:srgbClr val="3F3F3F"/>
              </a:solidFill>
              <a:latin typeface=".VnTime" pitchFamily="34" charset="0"/>
            </a:endParaRPr>
          </a:p>
          <a:p>
            <a:pPr eaLnBrk="1" hangingPunct="1"/>
            <a:endParaRPr lang="en-US" sz="2400" i="1" dirty="0">
              <a:solidFill>
                <a:srgbClr val="3F3F3F"/>
              </a:solidFill>
              <a:latin typeface=".VnTime" pitchFamily="34" charset="0"/>
            </a:endParaRPr>
          </a:p>
          <a:p>
            <a:pPr eaLnBrk="1" hangingPunct="1"/>
            <a:endParaRPr lang="en-US" sz="2400" i="1" dirty="0">
              <a:solidFill>
                <a:srgbClr val="3F3F3F"/>
              </a:solidFill>
              <a:latin typeface=".VnTime" pitchFamily="34" charset="0"/>
            </a:endParaRPr>
          </a:p>
        </p:txBody>
      </p:sp>
      <p:graphicFrame>
        <p:nvGraphicFramePr>
          <p:cNvPr id="7171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6659483"/>
              </p:ext>
            </p:extLst>
          </p:nvPr>
        </p:nvGraphicFramePr>
        <p:xfrm>
          <a:off x="609601" y="1589676"/>
          <a:ext cx="4903472" cy="566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50" name="Equation" r:id="rId4" imgW="2171700" imgH="241300" progId="Equation.3">
                  <p:embed/>
                </p:oleObj>
              </mc:Choice>
              <mc:Fallback>
                <p:oleObj name="Equation" r:id="rId4" imgW="21717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1" y="1589676"/>
                        <a:ext cx="4903472" cy="566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-78912" y="2350293"/>
            <a:ext cx="7613503" cy="273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800" i="1" u="sng" dirty="0" err="1">
                <a:solidFill>
                  <a:srgbClr val="C00000"/>
                </a:solidFill>
                <a:latin typeface=".VnTime" pitchFamily="34" charset="0"/>
              </a:rPr>
              <a:t>Gi¶i</a:t>
            </a:r>
            <a:r>
              <a:rPr lang="en-US" sz="2800" i="1" u="sng" dirty="0">
                <a:solidFill>
                  <a:srgbClr val="C00000"/>
                </a:solidFill>
                <a:latin typeface=".VnTime" pitchFamily="34" charset="0"/>
              </a:rPr>
              <a:t>.</a:t>
            </a:r>
            <a:r>
              <a:rPr lang="en-US" sz="2400" i="1" dirty="0">
                <a:solidFill>
                  <a:srgbClr val="3F3F3F"/>
                </a:solidFill>
                <a:latin typeface=".VnTime" pitchFamily="34" charset="0"/>
              </a:rPr>
              <a:t> </a:t>
            </a:r>
            <a:r>
              <a:rPr lang="en-US" sz="2400" dirty="0">
                <a:solidFill>
                  <a:srgbClr val="3F3F3F"/>
                </a:solidFill>
                <a:latin typeface=".VnTime" pitchFamily="34" charset="0"/>
              </a:rPr>
              <a:t> </a:t>
            </a:r>
            <a:r>
              <a:rPr lang="en-US" sz="2800" dirty="0" err="1" smtClean="0">
                <a:solidFill>
                  <a:srgbClr val="3F3F3F"/>
                </a:solidFill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2800" dirty="0" smtClean="0">
                <a:solidFill>
                  <a:srgbClr val="3F3F3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3F3F3F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800" dirty="0" smtClean="0">
                <a:solidFill>
                  <a:srgbClr val="3F3F3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3F3F3F"/>
                </a:solidFill>
                <a:latin typeface="Times New Roman" pitchFamily="18" charset="0"/>
                <a:cs typeface="Times New Roman" pitchFamily="18" charset="0"/>
              </a:rPr>
              <a:t>vế</a:t>
            </a:r>
            <a:r>
              <a:rPr lang="en-US" sz="2800" dirty="0" smtClean="0">
                <a:solidFill>
                  <a:srgbClr val="3F3F3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3F3F3F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800" dirty="0" smtClean="0">
                <a:solidFill>
                  <a:srgbClr val="3F3F3F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800" dirty="0" err="1" smtClean="0">
                <a:solidFill>
                  <a:srgbClr val="3F3F3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solidFill>
                  <a:srgbClr val="3F3F3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 dirty="0">
              <a:solidFill>
                <a:srgbClr val="3F3F3F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en-US" sz="2400" dirty="0">
              <a:solidFill>
                <a:srgbClr val="3F3F3F"/>
              </a:solidFill>
              <a:latin typeface=".VnTime" pitchFamily="34" charset="0"/>
            </a:endParaRPr>
          </a:p>
          <a:p>
            <a:pPr eaLnBrk="1" hangingPunct="1"/>
            <a:r>
              <a:rPr lang="en-US" sz="2400" dirty="0">
                <a:solidFill>
                  <a:srgbClr val="3F3F3F"/>
                </a:solidFill>
                <a:latin typeface=".VnTime" pitchFamily="34" charset="0"/>
              </a:rPr>
              <a:t>                                                             </a:t>
            </a:r>
          </a:p>
          <a:p>
            <a:pPr eaLnBrk="1" hangingPunct="1"/>
            <a:endParaRPr lang="en-US" sz="2400" dirty="0">
              <a:solidFill>
                <a:srgbClr val="3F3F3F"/>
              </a:solidFill>
              <a:latin typeface=".VnTime" pitchFamily="34" charset="0"/>
            </a:endParaRPr>
          </a:p>
          <a:p>
            <a:pPr eaLnBrk="1" hangingPunct="1"/>
            <a:endParaRPr lang="en-US" sz="2400" dirty="0">
              <a:solidFill>
                <a:srgbClr val="3F3F3F"/>
              </a:solidFill>
              <a:latin typeface=".VnTime" pitchFamily="34" charset="0"/>
            </a:endParaRPr>
          </a:p>
          <a:p>
            <a:pPr eaLnBrk="1" hangingPunct="1"/>
            <a:r>
              <a:rPr lang="en-US" sz="2400" dirty="0">
                <a:solidFill>
                  <a:srgbClr val="3F3F3F"/>
                </a:solidFill>
                <a:latin typeface=".VnTime" pitchFamily="34" charset="0"/>
              </a:rPr>
              <a:t> </a:t>
            </a:r>
          </a:p>
          <a:p>
            <a:pPr eaLnBrk="1" hangingPunct="1"/>
            <a:endParaRPr lang="en-US" sz="2400" i="1" dirty="0">
              <a:solidFill>
                <a:srgbClr val="3F3F3F"/>
              </a:solidFill>
              <a:latin typeface=".VnTime" pitchFamily="34" charset="0"/>
            </a:endParaRPr>
          </a:p>
        </p:txBody>
      </p:sp>
      <p:graphicFrame>
        <p:nvGraphicFramePr>
          <p:cNvPr id="31758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0970544"/>
              </p:ext>
            </p:extLst>
          </p:nvPr>
        </p:nvGraphicFramePr>
        <p:xfrm>
          <a:off x="1873323" y="2893871"/>
          <a:ext cx="5272967" cy="659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51" name="Equation" r:id="rId6" imgW="1752600" imgH="241300" progId="Equation.3">
                  <p:embed/>
                </p:oleObj>
              </mc:Choice>
              <mc:Fallback>
                <p:oleObj name="Equation" r:id="rId6" imgW="17526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3323" y="2893871"/>
                        <a:ext cx="5272967" cy="659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59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053981"/>
              </p:ext>
            </p:extLst>
          </p:nvPr>
        </p:nvGraphicFramePr>
        <p:xfrm>
          <a:off x="1941010" y="3700816"/>
          <a:ext cx="2715116" cy="641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52" name="Equation" r:id="rId8" imgW="838200" imgH="241300" progId="Equation.3">
                  <p:embed/>
                </p:oleObj>
              </mc:Choice>
              <mc:Fallback>
                <p:oleObj name="Equation" r:id="rId8" imgW="8382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1010" y="3700816"/>
                        <a:ext cx="2715116" cy="641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60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3443094"/>
              </p:ext>
            </p:extLst>
          </p:nvPr>
        </p:nvGraphicFramePr>
        <p:xfrm>
          <a:off x="1941010" y="4521554"/>
          <a:ext cx="965937" cy="550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53" name="Equation" r:id="rId10" imgW="291973" imgH="203112" progId="Equation.3">
                  <p:embed/>
                </p:oleObj>
              </mc:Choice>
              <mc:Fallback>
                <p:oleObj name="Equation" r:id="rId10" imgW="291973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1010" y="4521554"/>
                        <a:ext cx="965937" cy="550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61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4786394"/>
              </p:ext>
            </p:extLst>
          </p:nvPr>
        </p:nvGraphicFramePr>
        <p:xfrm>
          <a:off x="1941009" y="5124804"/>
          <a:ext cx="1626176" cy="633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54" name="Equation" r:id="rId12" imgW="508000" imgH="241300" progId="Equation.3">
                  <p:embed/>
                </p:oleObj>
              </mc:Choice>
              <mc:Fallback>
                <p:oleObj name="Equation" r:id="rId12" imgW="5080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1009" y="5124804"/>
                        <a:ext cx="1626176" cy="633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62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9694142"/>
              </p:ext>
            </p:extLst>
          </p:nvPr>
        </p:nvGraphicFramePr>
        <p:xfrm>
          <a:off x="5012293" y="3700816"/>
          <a:ext cx="1646075" cy="641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55" name="Equation" r:id="rId14" imgW="508000" imgH="241300" progId="Equation.3">
                  <p:embed/>
                </p:oleObj>
              </mc:Choice>
              <mc:Fallback>
                <p:oleObj name="Equation" r:id="rId14" imgW="5080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12293" y="3700816"/>
                        <a:ext cx="1646075" cy="641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63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4650927"/>
              </p:ext>
            </p:extLst>
          </p:nvPr>
        </p:nvGraphicFramePr>
        <p:xfrm>
          <a:off x="4741361" y="4521554"/>
          <a:ext cx="797712" cy="550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56" name="Equation" r:id="rId16" imgW="241195" imgH="203112" progId="Equation.3">
                  <p:embed/>
                </p:oleObj>
              </mc:Choice>
              <mc:Fallback>
                <p:oleObj name="Equation" r:id="rId16" imgW="241195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1361" y="4521554"/>
                        <a:ext cx="797712" cy="550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64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1181760"/>
              </p:ext>
            </p:extLst>
          </p:nvPr>
        </p:nvGraphicFramePr>
        <p:xfrm>
          <a:off x="3014162" y="4418366"/>
          <a:ext cx="1470612" cy="654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57" name="Equation" r:id="rId18" imgW="444307" imgH="241195" progId="Equation.3">
                  <p:embed/>
                </p:oleObj>
              </mc:Choice>
              <mc:Fallback>
                <p:oleObj name="Equation" r:id="rId18" imgW="444307" imgH="24119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4162" y="4418366"/>
                        <a:ext cx="1470612" cy="654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65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5454257"/>
              </p:ext>
            </p:extLst>
          </p:nvPr>
        </p:nvGraphicFramePr>
        <p:xfrm>
          <a:off x="5757360" y="4521554"/>
          <a:ext cx="797712" cy="550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58" name="Equation" r:id="rId20" imgW="241195" imgH="203112" progId="Equation.3">
                  <p:embed/>
                </p:oleObj>
              </mc:Choice>
              <mc:Fallback>
                <p:oleObj name="Equation" r:id="rId20" imgW="241195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57360" y="4521554"/>
                        <a:ext cx="797712" cy="550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Arc 15"/>
          <p:cNvSpPr/>
          <p:nvPr/>
        </p:nvSpPr>
        <p:spPr>
          <a:xfrm rot="8542650">
            <a:off x="1911176" y="2281770"/>
            <a:ext cx="1559099" cy="1281117"/>
          </a:xfrm>
          <a:prstGeom prst="arc">
            <a:avLst>
              <a:gd name="adj1" fmla="val 15841842"/>
              <a:gd name="adj2" fmla="val 21153362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3F3F3F"/>
              </a:solidFill>
            </a:endParaRPr>
          </a:p>
        </p:txBody>
      </p:sp>
      <p:sp>
        <p:nvSpPr>
          <p:cNvPr id="17" name="Arc 16"/>
          <p:cNvSpPr/>
          <p:nvPr/>
        </p:nvSpPr>
        <p:spPr>
          <a:xfrm rot="8542650">
            <a:off x="4503695" y="2220935"/>
            <a:ext cx="1559099" cy="1281117"/>
          </a:xfrm>
          <a:prstGeom prst="arc">
            <a:avLst>
              <a:gd name="adj1" fmla="val 15841842"/>
              <a:gd name="adj2" fmla="val 21153362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3F3F3F"/>
              </a:solidFill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5368113" y="5175419"/>
            <a:ext cx="1910168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7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700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đ.p.c.m</a:t>
            </a:r>
            <a:r>
              <a:rPr lang="en-US" sz="27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824401" y="5204288"/>
            <a:ext cx="20475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 = VP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4753" y="6032310"/>
            <a:ext cx="8786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3F3F3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800" dirty="0" smtClean="0">
                <a:solidFill>
                  <a:srgbClr val="3F3F3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3717165"/>
              </p:ext>
            </p:extLst>
          </p:nvPr>
        </p:nvGraphicFramePr>
        <p:xfrm>
          <a:off x="1630015" y="6032311"/>
          <a:ext cx="4614973" cy="566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59" name="Equation" r:id="rId22" imgW="6353280" imgH="566640" progId="Equation.DSMT4">
                  <p:embed/>
                </p:oleObj>
              </mc:Choice>
              <mc:Fallback>
                <p:oleObj name="Equation" r:id="rId22" imgW="6353280" imgH="566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1630015" y="6032311"/>
                        <a:ext cx="4614973" cy="566737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409386" y="483357"/>
            <a:ext cx="70017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đẳng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en-US" sz="28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436750" y="2900726"/>
            <a:ext cx="5785581" cy="1493855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6015624" y="486200"/>
            <a:ext cx="5780584" cy="2041480"/>
            <a:chOff x="6411415" y="486200"/>
            <a:chExt cx="5780585" cy="2041480"/>
          </a:xfrm>
        </p:grpSpPr>
        <p:sp>
          <p:nvSpPr>
            <p:cNvPr id="9" name="Oval Callout 8"/>
            <p:cNvSpPr/>
            <p:nvPr/>
          </p:nvSpPr>
          <p:spPr>
            <a:xfrm>
              <a:off x="6411415" y="486200"/>
              <a:ext cx="5780585" cy="2041480"/>
            </a:xfrm>
            <a:prstGeom prst="wedgeEllipseCallout">
              <a:avLst>
                <a:gd name="adj1" fmla="val -62143"/>
                <a:gd name="adj2" fmla="val 67180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213600" y="955370"/>
              <a:ext cx="457199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>
                  <a:solidFill>
                    <a:srgbClr val="3F3F3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Biến</a:t>
              </a:r>
              <a:r>
                <a:rPr lang="en-US" sz="2800" dirty="0" smtClean="0">
                  <a:solidFill>
                    <a:srgbClr val="3F3F3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3F3F3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đổi</a:t>
              </a:r>
              <a:r>
                <a:rPr lang="en-US" sz="2800" dirty="0" smtClean="0">
                  <a:solidFill>
                    <a:srgbClr val="3F3F3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3F3F3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bằng</a:t>
              </a:r>
              <a:r>
                <a:rPr lang="en-US" sz="2800" dirty="0" smtClean="0">
                  <a:solidFill>
                    <a:srgbClr val="3F3F3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3F3F3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cách</a:t>
              </a:r>
              <a:r>
                <a:rPr lang="en-US" sz="2800" dirty="0" smtClean="0">
                  <a:solidFill>
                    <a:srgbClr val="3F3F3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3F3F3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dùng</a:t>
              </a:r>
              <a:r>
                <a:rPr lang="en-US" sz="2800" dirty="0" smtClean="0">
                  <a:solidFill>
                    <a:srgbClr val="3F3F3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HĐT</a:t>
              </a:r>
            </a:p>
          </p:txBody>
        </p:sp>
        <p:graphicFrame>
          <p:nvGraphicFramePr>
            <p:cNvPr id="12" name="Object 1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405384945"/>
                </p:ext>
              </p:extLst>
            </p:nvPr>
          </p:nvGraphicFramePr>
          <p:xfrm>
            <a:off x="7728129" y="1506940"/>
            <a:ext cx="3147156" cy="5642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3060" name="Equation" r:id="rId24" imgW="1536480" imgH="228600" progId="Equation.DSMT4">
                    <p:embed/>
                  </p:oleObj>
                </mc:Choice>
                <mc:Fallback>
                  <p:oleObj name="Equation" r:id="rId24" imgW="1536480" imgH="22860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25"/>
                        <a:stretch>
                          <a:fillRect/>
                        </a:stretch>
                      </p:blipFill>
                      <p:spPr>
                        <a:xfrm>
                          <a:off x="7728129" y="1506940"/>
                          <a:ext cx="3147156" cy="56421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1" name="Rounded Rectangle 30"/>
          <p:cNvSpPr/>
          <p:nvPr/>
        </p:nvSpPr>
        <p:spPr>
          <a:xfrm>
            <a:off x="1436750" y="3636156"/>
            <a:ext cx="5785581" cy="1493855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5857239" y="770503"/>
            <a:ext cx="5780584" cy="2041480"/>
            <a:chOff x="6411415" y="486200"/>
            <a:chExt cx="5780585" cy="2041480"/>
          </a:xfrm>
        </p:grpSpPr>
        <p:sp>
          <p:nvSpPr>
            <p:cNvPr id="35" name="Oval Callout 34"/>
            <p:cNvSpPr/>
            <p:nvPr/>
          </p:nvSpPr>
          <p:spPr>
            <a:xfrm>
              <a:off x="6411415" y="486200"/>
              <a:ext cx="5780585" cy="2041480"/>
            </a:xfrm>
            <a:prstGeom prst="wedgeEllipseCallout">
              <a:avLst>
                <a:gd name="adj1" fmla="val -72531"/>
                <a:gd name="adj2" fmla="val 91247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7213600" y="955370"/>
              <a:ext cx="457199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>
                  <a:solidFill>
                    <a:srgbClr val="3F3F3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Biến</a:t>
              </a:r>
              <a:r>
                <a:rPr lang="en-US" sz="2800" dirty="0" smtClean="0">
                  <a:solidFill>
                    <a:srgbClr val="3F3F3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3F3F3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đổi</a:t>
              </a:r>
              <a:r>
                <a:rPr lang="en-US" sz="2800" dirty="0" smtClean="0">
                  <a:solidFill>
                    <a:srgbClr val="3F3F3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3F3F3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bằng</a:t>
              </a:r>
              <a:r>
                <a:rPr lang="en-US" sz="2800" dirty="0" smtClean="0">
                  <a:solidFill>
                    <a:srgbClr val="3F3F3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3F3F3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cách</a:t>
              </a:r>
              <a:r>
                <a:rPr lang="en-US" sz="2800" dirty="0" smtClean="0">
                  <a:solidFill>
                    <a:srgbClr val="3F3F3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3F3F3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dùng</a:t>
              </a:r>
              <a:r>
                <a:rPr lang="en-US" sz="2800" dirty="0" smtClean="0">
                  <a:solidFill>
                    <a:srgbClr val="3F3F3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HĐT</a:t>
              </a:r>
            </a:p>
          </p:txBody>
        </p:sp>
        <p:graphicFrame>
          <p:nvGraphicFramePr>
            <p:cNvPr id="37" name="Object 3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9459719"/>
                </p:ext>
              </p:extLst>
            </p:nvPr>
          </p:nvGraphicFramePr>
          <p:xfrm>
            <a:off x="7728129" y="1506940"/>
            <a:ext cx="3147156" cy="5642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3061" name="Equation" r:id="rId26" imgW="1536480" imgH="228600" progId="Equation.DSMT4">
                    <p:embed/>
                  </p:oleObj>
                </mc:Choice>
                <mc:Fallback>
                  <p:oleObj name="Equation" r:id="rId26" imgW="1536480" imgH="22860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27"/>
                        <a:stretch>
                          <a:fillRect/>
                        </a:stretch>
                      </p:blipFill>
                      <p:spPr>
                        <a:xfrm>
                          <a:off x="7728129" y="1506940"/>
                          <a:ext cx="3147156" cy="56421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4" name="Arc 13"/>
          <p:cNvSpPr/>
          <p:nvPr/>
        </p:nvSpPr>
        <p:spPr>
          <a:xfrm>
            <a:off x="3862476" y="2915722"/>
            <a:ext cx="489853" cy="295814"/>
          </a:xfrm>
          <a:prstGeom prst="arc">
            <a:avLst>
              <a:gd name="adj1" fmla="val 10943156"/>
              <a:gd name="adj2" fmla="val 0"/>
            </a:avLst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F3F3F"/>
              </a:solidFill>
            </a:endParaRPr>
          </a:p>
        </p:txBody>
      </p:sp>
      <p:sp>
        <p:nvSpPr>
          <p:cNvPr id="39" name="Arc 38"/>
          <p:cNvSpPr/>
          <p:nvPr/>
        </p:nvSpPr>
        <p:spPr>
          <a:xfrm>
            <a:off x="6547540" y="2894003"/>
            <a:ext cx="489853" cy="295814"/>
          </a:xfrm>
          <a:prstGeom prst="arc">
            <a:avLst>
              <a:gd name="adj1" fmla="val 10943156"/>
              <a:gd name="adj2" fmla="val 0"/>
            </a:avLst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F3F3F"/>
              </a:solidFill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162428" y="60440"/>
            <a:ext cx="6294391" cy="2289853"/>
            <a:chOff x="7275970" y="3315361"/>
            <a:chExt cx="5443157" cy="2217882"/>
          </a:xfrm>
        </p:grpSpPr>
        <p:sp>
          <p:nvSpPr>
            <p:cNvPr id="15" name="Rounded Rectangle 14"/>
            <p:cNvSpPr/>
            <p:nvPr/>
          </p:nvSpPr>
          <p:spPr>
            <a:xfrm>
              <a:off x="7278281" y="3315361"/>
              <a:ext cx="5018352" cy="2217882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7411175" y="3315361"/>
              <a:ext cx="5307952" cy="892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i="1" dirty="0" smtClean="0">
                  <a:solidFill>
                    <a:srgbClr val="3F3F3F"/>
                  </a:solidFill>
                  <a:latin typeface=".VnTime" pitchFamily="34" charset="0"/>
                </a:rPr>
                <a:t>?2/ sgk-31:Chøng </a:t>
              </a:r>
              <a:r>
                <a:rPr lang="en-US" sz="2400" b="1" i="1" dirty="0">
                  <a:solidFill>
                    <a:srgbClr val="3F3F3F"/>
                  </a:solidFill>
                  <a:latin typeface=".VnTime" pitchFamily="34" charset="0"/>
                </a:rPr>
                <a:t>minh ®¼ng </a:t>
              </a:r>
              <a:r>
                <a:rPr lang="en-US" sz="2400" b="1" i="1" dirty="0" err="1" smtClean="0">
                  <a:solidFill>
                    <a:srgbClr val="3F3F3F"/>
                  </a:solidFill>
                  <a:latin typeface=".VnTime" pitchFamily="34" charset="0"/>
                </a:rPr>
                <a:t>thøc</a:t>
              </a:r>
              <a:endParaRPr lang="en-US" sz="2400" b="1" i="1" dirty="0">
                <a:solidFill>
                  <a:srgbClr val="3F3F3F"/>
                </a:solidFill>
                <a:latin typeface=".VnTime" pitchFamily="34" charset="0"/>
              </a:endParaRPr>
            </a:p>
            <a:p>
              <a:endParaRPr lang="en-US" sz="2800" dirty="0" smtClean="0">
                <a:solidFill>
                  <a:srgbClr val="3F3F3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23" name="Object 2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62355911"/>
                </p:ext>
              </p:extLst>
            </p:nvPr>
          </p:nvGraphicFramePr>
          <p:xfrm>
            <a:off x="7275970" y="4031596"/>
            <a:ext cx="4937370" cy="9620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3062" name="Equation" r:id="rId28" imgW="2984400" imgH="482400" progId="Equation.DSMT4">
                    <p:embed/>
                  </p:oleObj>
                </mc:Choice>
                <mc:Fallback>
                  <p:oleObj name="Equation" r:id="rId28" imgW="2984400" imgH="4824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9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275970" y="4031596"/>
                          <a:ext cx="4937370" cy="9620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40920873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1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31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31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31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31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31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31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31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8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8" grpId="0"/>
      <p:bldP spid="2" grpId="0"/>
      <p:bldP spid="3" grpId="0"/>
      <p:bldP spid="21" grpId="0"/>
      <p:bldP spid="6" grpId="0" animBg="1"/>
      <p:bldP spid="6" grpId="1" animBg="1"/>
      <p:bldP spid="31" grpId="0" animBg="1"/>
      <p:bldP spid="31" grpId="1" animBg="1"/>
      <p:bldP spid="14" grpId="0" animBg="1"/>
      <p:bldP spid="14" grpId="1" animBg="1"/>
      <p:bldP spid="39" grpId="0" animBg="1"/>
      <p:bldP spid="39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 descr="D:\ẢNH NỀN\69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68" t="13909" r="9979" b="19501"/>
          <a:stretch/>
        </p:blipFill>
        <p:spPr bwMode="auto">
          <a:xfrm>
            <a:off x="10276765" y="791571"/>
            <a:ext cx="1692323" cy="1487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001253" y="791571"/>
            <a:ext cx="45285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5628619"/>
              </p:ext>
            </p:extLst>
          </p:nvPr>
        </p:nvGraphicFramePr>
        <p:xfrm>
          <a:off x="1433018" y="3210056"/>
          <a:ext cx="10536073" cy="26012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9183"/>
                <a:gridCol w="3895331"/>
                <a:gridCol w="5131559"/>
              </a:tblGrid>
              <a:tr h="993454">
                <a:tc>
                  <a:txBody>
                    <a:bodyPr/>
                    <a:lstStyle/>
                    <a:p>
                      <a:pPr algn="ctr"/>
                      <a:endParaRPr lang="en-US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Phân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nhóm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Nhóm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1</a:t>
                      </a:r>
                      <a:endParaRPr lang="en-US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Dãy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1  +  </a:t>
                      </a:r>
                      <a:r>
                        <a:rPr lang="en-US" sz="2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Dãy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3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Nhóm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</a:t>
                      </a:r>
                      <a:endParaRPr lang="en-US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Dãy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 +  </a:t>
                      </a:r>
                      <a:r>
                        <a:rPr lang="en-US" sz="2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Dãy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4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0066"/>
                    </a:solidFill>
                  </a:tcPr>
                </a:tc>
              </a:tr>
              <a:tr h="1412543">
                <a:tc>
                  <a:txBody>
                    <a:bodyPr/>
                    <a:lstStyle/>
                    <a:p>
                      <a:pPr algn="ctr"/>
                      <a:endParaRPr lang="en-US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2400" b="1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Rút</a:t>
                      </a:r>
                      <a:r>
                        <a:rPr lang="en-US" sz="2400" b="1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gọn</a:t>
                      </a:r>
                      <a:r>
                        <a:rPr lang="en-US" sz="2400" b="1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biểu</a:t>
                      </a:r>
                      <a:r>
                        <a:rPr lang="en-US" sz="2400" b="1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thức</a:t>
                      </a:r>
                      <a:endParaRPr lang="en-US" sz="24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433016" y="1394176"/>
            <a:ext cx="884374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3F3F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xong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ngay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7959060"/>
              </p:ext>
            </p:extLst>
          </p:nvPr>
        </p:nvGraphicFramePr>
        <p:xfrm>
          <a:off x="3081868" y="4409177"/>
          <a:ext cx="3722605" cy="11591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02" name="Equation" r:id="rId5" imgW="4481640" imgH="1395360" progId="Equation.DSMT4">
                  <p:embed/>
                </p:oleObj>
              </mc:Choice>
              <mc:Fallback>
                <p:oleObj name="Equation" r:id="rId5" imgW="4481640" imgH="13953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081868" y="4409177"/>
                        <a:ext cx="3722605" cy="11591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3917494"/>
              </p:ext>
            </p:extLst>
          </p:nvPr>
        </p:nvGraphicFramePr>
        <p:xfrm>
          <a:off x="6991891" y="4433036"/>
          <a:ext cx="4977196" cy="1026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03" name="Equation" r:id="rId7" imgW="5894280" imgH="1074600" progId="Equation.DSMT4">
                  <p:embed/>
                </p:oleObj>
              </mc:Choice>
              <mc:Fallback>
                <p:oleObj name="Equation" r:id="rId7" imgW="5894280" imgH="1074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991891" y="4433036"/>
                        <a:ext cx="4977196" cy="102606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3292043"/>
              </p:ext>
            </p:extLst>
          </p:nvPr>
        </p:nvGraphicFramePr>
        <p:xfrm>
          <a:off x="2947917" y="5896403"/>
          <a:ext cx="4122535" cy="7075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04" name="Equation" r:id="rId9" imgW="3403440" imgH="583920" progId="Equation.DSMT4">
                  <p:embed/>
                </p:oleObj>
              </mc:Choice>
              <mc:Fallback>
                <p:oleObj name="Equation" r:id="rId9" imgW="3403440" imgH="5839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7917" y="5896403"/>
                        <a:ext cx="4122535" cy="707599"/>
                      </a:xfrm>
                      <a:prstGeom prst="rect">
                        <a:avLst/>
                      </a:prstGeom>
                      <a:solidFill>
                        <a:schemeClr val="accent3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1891831"/>
              </p:ext>
            </p:extLst>
          </p:nvPr>
        </p:nvGraphicFramePr>
        <p:xfrm>
          <a:off x="7111028" y="5909483"/>
          <a:ext cx="4353091" cy="7251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05" name="Equation" r:id="rId11" imgW="3314520" imgH="596880" progId="Equation.DSMT4">
                  <p:embed/>
                </p:oleObj>
              </mc:Choice>
              <mc:Fallback>
                <p:oleObj name="Equation" r:id="rId11" imgW="3314520" imgH="5968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11028" y="5909483"/>
                        <a:ext cx="4353091" cy="725107"/>
                      </a:xfrm>
                      <a:prstGeom prst="rect">
                        <a:avLst/>
                      </a:prstGeom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433014" y="5813947"/>
            <a:ext cx="1514901" cy="83099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endParaRPr lang="en-US" sz="24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082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TextBox 102"/>
          <p:cNvSpPr txBox="1">
            <a:spLocks noChangeArrowheads="1"/>
          </p:cNvSpPr>
          <p:nvPr/>
        </p:nvSpPr>
        <p:spPr bwMode="auto">
          <a:xfrm>
            <a:off x="406400" y="228602"/>
            <a:ext cx="11582400" cy="5847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Điền</a:t>
            </a:r>
            <a:r>
              <a:rPr lang="en-US" altLang="en-US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altLang="en-US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chổ</a:t>
            </a:r>
            <a:r>
              <a:rPr lang="en-US" altLang="en-US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trống</a:t>
            </a:r>
            <a:r>
              <a:rPr lang="en-US" altLang="en-US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(…) </a:t>
            </a:r>
            <a:r>
              <a:rPr lang="en-US" altLang="en-US" sz="3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altLang="en-US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altLang="en-US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altLang="en-US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en-US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altLang="en-US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altLang="en-US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altLang="en-US" sz="3600" b="1" i="1" dirty="0" smtClean="0">
                <a:solidFill>
                  <a:srgbClr val="002060"/>
                </a:solidFill>
                <a:latin typeface=".VnTime" pitchFamily="34" charset="0"/>
                <a:cs typeface="Arial" charset="0"/>
              </a:rPr>
              <a:t>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2600" b="1" i="1" dirty="0" smtClean="0">
              <a:solidFill>
                <a:prstClr val="black"/>
              </a:solidFill>
              <a:latin typeface=".VnTime" pitchFamily="34" charset="0"/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2600" b="1" i="1" dirty="0" smtClean="0">
              <a:solidFill>
                <a:prstClr val="black"/>
              </a:solidFill>
              <a:latin typeface=".VnTime" pitchFamily="34" charset="0"/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2600" b="1" i="1" dirty="0" smtClean="0">
              <a:solidFill>
                <a:prstClr val="black"/>
              </a:solidFill>
              <a:latin typeface=".VnTime" pitchFamily="34" charset="0"/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2600" b="1" i="1" dirty="0" smtClean="0">
              <a:solidFill>
                <a:prstClr val="black"/>
              </a:solidFill>
              <a:latin typeface=".VnTime" pitchFamily="34" charset="0"/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2600" b="1" i="1" dirty="0" smtClean="0">
              <a:solidFill>
                <a:prstClr val="black"/>
              </a:solidFill>
              <a:latin typeface=".VnTime" pitchFamily="34" charset="0"/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2600" b="1" i="1" dirty="0" smtClean="0">
              <a:solidFill>
                <a:prstClr val="black"/>
              </a:solidFill>
              <a:latin typeface=".VnTime" pitchFamily="34" charset="0"/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2600" b="1" i="1" dirty="0" smtClean="0">
              <a:solidFill>
                <a:prstClr val="black"/>
              </a:solidFill>
              <a:latin typeface=".VnTime" pitchFamily="34" charset="0"/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2600" b="1" i="1" dirty="0" smtClean="0">
              <a:solidFill>
                <a:prstClr val="black"/>
              </a:solidFill>
              <a:latin typeface=".VnTime" pitchFamily="34" charset="0"/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2600" b="1" i="1" dirty="0" smtClean="0">
              <a:solidFill>
                <a:prstClr val="black"/>
              </a:solidFill>
              <a:latin typeface=".VnTime" pitchFamily="34" charset="0"/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2600" b="1" i="1" dirty="0" smtClean="0">
              <a:solidFill>
                <a:prstClr val="black"/>
              </a:solidFill>
              <a:latin typeface=".VnTime" pitchFamily="34" charset="0"/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2600" b="1" i="1" dirty="0" smtClean="0">
              <a:solidFill>
                <a:prstClr val="black"/>
              </a:solidFill>
              <a:latin typeface=".VnTime" pitchFamily="34" charset="0"/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2600" b="1" i="1" dirty="0" smtClean="0">
              <a:solidFill>
                <a:prstClr val="black"/>
              </a:solidFill>
              <a:latin typeface=".VnTime" pitchFamily="34" charset="0"/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600" b="1" i="1" dirty="0" smtClean="0">
                <a:solidFill>
                  <a:prstClr val="black"/>
                </a:solidFill>
                <a:latin typeface=".VnTime" pitchFamily="34" charset="0"/>
                <a:cs typeface="Arial" charset="0"/>
              </a:rPr>
              <a:t>             </a:t>
            </a:r>
          </a:p>
        </p:txBody>
      </p:sp>
      <p:sp>
        <p:nvSpPr>
          <p:cNvPr id="5123" name="Rectangle 136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124" name="Rectangle 140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125" name="Rectangle 142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126" name="Rectangle 144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127" name="Rectangle 146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128" name="Rectangle 148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129" name="Rectangle 150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130" name="Rectangle 152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131" name="Rectangle 154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132" name="Rectangle 156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133" name="Rectangle 158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134" name="Rectangle 160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135" name="Rectangle 162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304800" y="990600"/>
            <a:ext cx="609600" cy="45720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>
                <a:solidFill>
                  <a:prstClr val="white"/>
                </a:solidFill>
              </a:rPr>
              <a:t>1</a:t>
            </a:r>
          </a:p>
        </p:txBody>
      </p:sp>
      <p:sp>
        <p:nvSpPr>
          <p:cNvPr id="26" name="Oval 25"/>
          <p:cNvSpPr/>
          <p:nvPr/>
        </p:nvSpPr>
        <p:spPr>
          <a:xfrm>
            <a:off x="6096000" y="3505200"/>
            <a:ext cx="609600" cy="45720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>
                <a:solidFill>
                  <a:prstClr val="white"/>
                </a:solidFill>
              </a:rPr>
              <a:t>6</a:t>
            </a:r>
          </a:p>
        </p:txBody>
      </p:sp>
      <p:sp>
        <p:nvSpPr>
          <p:cNvPr id="27" name="Oval 26"/>
          <p:cNvSpPr/>
          <p:nvPr/>
        </p:nvSpPr>
        <p:spPr>
          <a:xfrm>
            <a:off x="6096000" y="2052638"/>
            <a:ext cx="609600" cy="457200"/>
          </a:xfrm>
          <a:prstGeom prst="ellipse">
            <a:avLst/>
          </a:prstGeom>
          <a:solidFill>
            <a:srgbClr val="00206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>
                <a:solidFill>
                  <a:prstClr val="white"/>
                </a:solidFill>
              </a:rPr>
              <a:t>4</a:t>
            </a:r>
          </a:p>
        </p:txBody>
      </p:sp>
      <p:sp>
        <p:nvSpPr>
          <p:cNvPr id="28" name="Oval 27"/>
          <p:cNvSpPr/>
          <p:nvPr/>
        </p:nvSpPr>
        <p:spPr>
          <a:xfrm>
            <a:off x="6096000" y="1066800"/>
            <a:ext cx="609600" cy="45720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>
                <a:solidFill>
                  <a:prstClr val="white"/>
                </a:solidFill>
              </a:rPr>
              <a:t>2</a:t>
            </a:r>
          </a:p>
        </p:txBody>
      </p:sp>
      <p:sp>
        <p:nvSpPr>
          <p:cNvPr id="29" name="Oval 28"/>
          <p:cNvSpPr/>
          <p:nvPr/>
        </p:nvSpPr>
        <p:spPr>
          <a:xfrm>
            <a:off x="304800" y="1828800"/>
            <a:ext cx="609600" cy="45720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>
                <a:solidFill>
                  <a:prstClr val="white"/>
                </a:solidFill>
              </a:rPr>
              <a:t>3</a:t>
            </a:r>
          </a:p>
        </p:txBody>
      </p:sp>
      <p:sp>
        <p:nvSpPr>
          <p:cNvPr id="30" name="Oval 29"/>
          <p:cNvSpPr/>
          <p:nvPr/>
        </p:nvSpPr>
        <p:spPr>
          <a:xfrm>
            <a:off x="304800" y="3581400"/>
            <a:ext cx="609600" cy="45720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>
                <a:solidFill>
                  <a:prstClr val="white"/>
                </a:solidFill>
              </a:rP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304800" y="4953000"/>
            <a:ext cx="609600" cy="45720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>
                <a:solidFill>
                  <a:prstClr val="white"/>
                </a:solidFill>
              </a:rPr>
              <a:t>7</a:t>
            </a:r>
          </a:p>
        </p:txBody>
      </p:sp>
      <p:sp>
        <p:nvSpPr>
          <p:cNvPr id="32" name="Oval 31"/>
          <p:cNvSpPr/>
          <p:nvPr/>
        </p:nvSpPr>
        <p:spPr>
          <a:xfrm>
            <a:off x="6096000" y="4953000"/>
            <a:ext cx="609600" cy="45720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>
                <a:solidFill>
                  <a:prstClr val="white"/>
                </a:solidFill>
              </a:rPr>
              <a:t>8</a:t>
            </a:r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1930400" y="2586042"/>
            <a:ext cx="3352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i="1" dirty="0" err="1" smtClean="0">
                <a:solidFill>
                  <a:prstClr val="black"/>
                </a:solidFill>
                <a:latin typeface=".VnTime" pitchFamily="34" charset="0"/>
                <a:cs typeface="Arial" charset="0"/>
              </a:rPr>
              <a:t>v</a:t>
            </a:r>
            <a:r>
              <a:rPr lang="en-US" altLang="en-US" sz="2400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ớ</a:t>
            </a:r>
            <a:r>
              <a:rPr lang="en-US" altLang="en-US" sz="2400" i="1" dirty="0" err="1" smtClean="0">
                <a:solidFill>
                  <a:prstClr val="black"/>
                </a:solidFill>
                <a:latin typeface=".VnTime" pitchFamily="34" charset="0"/>
                <a:cs typeface="Arial" charset="0"/>
              </a:rPr>
              <a:t>i</a:t>
            </a:r>
            <a:r>
              <a:rPr lang="en-US" altLang="en-US" sz="2400" i="1" dirty="0" smtClean="0">
                <a:solidFill>
                  <a:prstClr val="black"/>
                </a:solidFill>
                <a:latin typeface=".VnTime" pitchFamily="34" charset="0"/>
                <a:cs typeface="Arial" charset="0"/>
              </a:rPr>
              <a:t>  A.......;B ……. </a:t>
            </a:r>
            <a:endParaRPr lang="en-US" altLang="en-US" sz="2400" dirty="0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36" name="Rectangle 35"/>
          <p:cNvSpPr>
            <a:spLocks noChangeArrowheads="1"/>
          </p:cNvSpPr>
          <p:nvPr/>
        </p:nvSpPr>
        <p:spPr bwMode="auto">
          <a:xfrm>
            <a:off x="7924800" y="2586038"/>
            <a:ext cx="2133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000" i="1" dirty="0" err="1" smtClean="0">
                <a:solidFill>
                  <a:prstClr val="black"/>
                </a:solidFill>
                <a:latin typeface=".VnTime" pitchFamily="34" charset="0"/>
                <a:cs typeface="Arial" charset="0"/>
              </a:rPr>
              <a:t>v</a:t>
            </a:r>
            <a:r>
              <a:rPr lang="en-US" altLang="en-US" sz="2000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ớ</a:t>
            </a:r>
            <a:r>
              <a:rPr lang="en-US" altLang="en-US" sz="2000" i="1" dirty="0" err="1" smtClean="0">
                <a:solidFill>
                  <a:prstClr val="black"/>
                </a:solidFill>
                <a:latin typeface=".VnTime" pitchFamily="34" charset="0"/>
                <a:cs typeface="Arial" charset="0"/>
              </a:rPr>
              <a:t>i</a:t>
            </a:r>
            <a:r>
              <a:rPr lang="en-US" altLang="en-US" sz="2000" i="1" dirty="0" smtClean="0">
                <a:solidFill>
                  <a:prstClr val="black"/>
                </a:solidFill>
                <a:latin typeface=".VnTime" pitchFamily="34" charset="0"/>
                <a:cs typeface="Arial" charset="0"/>
              </a:rPr>
              <a:t> B.......... </a:t>
            </a:r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8229600" y="1519238"/>
            <a:ext cx="2946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000" i="1" dirty="0" err="1" smtClean="0">
                <a:solidFill>
                  <a:prstClr val="black"/>
                </a:solidFill>
                <a:latin typeface=".VnTime" pitchFamily="34" charset="0"/>
                <a:cs typeface="Arial" charset="0"/>
              </a:rPr>
              <a:t>v</a:t>
            </a:r>
            <a:r>
              <a:rPr lang="en-US" altLang="en-US" sz="2000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ớ</a:t>
            </a:r>
            <a:r>
              <a:rPr lang="en-US" altLang="en-US" sz="2000" i="1" dirty="0" err="1" smtClean="0">
                <a:solidFill>
                  <a:prstClr val="black"/>
                </a:solidFill>
                <a:latin typeface=".VnTime" pitchFamily="34" charset="0"/>
                <a:cs typeface="Arial" charset="0"/>
              </a:rPr>
              <a:t>i</a:t>
            </a:r>
            <a:r>
              <a:rPr lang="en-US" altLang="en-US" sz="2000" i="1" dirty="0" smtClean="0">
                <a:solidFill>
                  <a:prstClr val="black"/>
                </a:solidFill>
                <a:latin typeface=".VnTime" pitchFamily="34" charset="0"/>
                <a:cs typeface="Arial" charset="0"/>
              </a:rPr>
              <a:t> A……; B</a:t>
            </a:r>
            <a:r>
              <a:rPr lang="en-US" altLang="en-US" sz="2400" i="1" dirty="0" smtClean="0">
                <a:solidFill>
                  <a:prstClr val="black"/>
                </a:solidFill>
                <a:latin typeface=".VnTime" pitchFamily="34" charset="0"/>
                <a:cs typeface="Arial" charset="0"/>
              </a:rPr>
              <a:t>…..</a:t>
            </a:r>
            <a:endParaRPr lang="en-US" altLang="en-US" sz="2400" dirty="0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1727200" y="1900238"/>
            <a:ext cx="2235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smtClean="0">
                <a:solidFill>
                  <a:prstClr val="black"/>
                </a:solidFill>
                <a:latin typeface=".VnTime" pitchFamily="34" charset="0"/>
                <a:cs typeface="Arial" charset="0"/>
              </a:rPr>
              <a:t>   ........</a:t>
            </a:r>
            <a:endParaRPr lang="en-US" altLang="en-US" sz="1800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2133600" y="946151"/>
            <a:ext cx="2235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smtClean="0">
                <a:solidFill>
                  <a:prstClr val="black"/>
                </a:solidFill>
                <a:latin typeface=".VnTime" pitchFamily="34" charset="0"/>
                <a:cs typeface="Arial" charset="0"/>
              </a:rPr>
              <a:t>   ........</a:t>
            </a:r>
            <a:endParaRPr lang="en-US" altLang="en-US" sz="1800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8331200" y="1066805"/>
            <a:ext cx="2235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smtClean="0">
                <a:solidFill>
                  <a:prstClr val="black"/>
                </a:solidFill>
                <a:latin typeface=".VnTime" pitchFamily="34" charset="0"/>
                <a:cs typeface="Arial" charset="0"/>
              </a:rPr>
              <a:t>   ….........</a:t>
            </a:r>
            <a:r>
              <a:rPr lang="en-US" altLang="en-US" sz="1800" smtClean="0">
                <a:solidFill>
                  <a:prstClr val="black"/>
                </a:solidFill>
                <a:latin typeface=".VnTime" pitchFamily="34" charset="0"/>
                <a:cs typeface="Arial" charset="0"/>
              </a:rPr>
              <a:t>.</a:t>
            </a:r>
            <a:endParaRPr lang="en-US" altLang="en-US" sz="1800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1930400" y="4191001"/>
            <a:ext cx="37592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200" i="1" dirty="0" err="1" smtClean="0">
                <a:solidFill>
                  <a:prstClr val="black"/>
                </a:solidFill>
                <a:latin typeface=".VnTime" pitchFamily="34" charset="0"/>
                <a:cs typeface="Arial" charset="0"/>
              </a:rPr>
              <a:t>v</a:t>
            </a:r>
            <a:r>
              <a:rPr lang="en-US" altLang="en-US" sz="2200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ớ</a:t>
            </a:r>
            <a:r>
              <a:rPr lang="en-US" altLang="en-US" sz="2200" i="1" dirty="0" err="1" smtClean="0">
                <a:solidFill>
                  <a:prstClr val="black"/>
                </a:solidFill>
                <a:latin typeface=".VnTime" pitchFamily="34" charset="0"/>
                <a:cs typeface="Arial" charset="0"/>
              </a:rPr>
              <a:t>i</a:t>
            </a:r>
            <a:r>
              <a:rPr lang="en-US" altLang="en-US" sz="2200" i="1" dirty="0" smtClean="0">
                <a:solidFill>
                  <a:prstClr val="black"/>
                </a:solidFill>
                <a:latin typeface=".VnTime" pitchFamily="34" charset="0"/>
                <a:cs typeface="Arial" charset="0"/>
              </a:rPr>
              <a:t>  A.B......;B ……. </a:t>
            </a:r>
            <a:endParaRPr lang="en-US" altLang="en-US" sz="2200" dirty="0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151" name="Rectangle 4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152" name="Rectangle 6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153" name="Rectangle 8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154" name="Rectangle 10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cs typeface="Arial" charset="0"/>
            </a:endParaRPr>
          </a:p>
        </p:txBody>
      </p:sp>
      <p:pic>
        <p:nvPicPr>
          <p:cNvPr id="16393" name="Picture 9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3352800"/>
            <a:ext cx="80433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56" name="Rectangle 12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cs typeface="Arial" charset="0"/>
            </a:endParaRPr>
          </a:p>
        </p:txBody>
      </p:sp>
      <p:pic>
        <p:nvPicPr>
          <p:cNvPr id="16395" name="Picture 1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0" y="990600"/>
            <a:ext cx="6096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58" name="Rectangle 14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cs typeface="Arial" charset="0"/>
            </a:endParaRPr>
          </a:p>
        </p:txBody>
      </p:sp>
      <p:pic>
        <p:nvPicPr>
          <p:cNvPr id="16397" name="Picture 1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1028700"/>
            <a:ext cx="13208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" name="TextBox 56"/>
          <p:cNvSpPr txBox="1">
            <a:spLocks noChangeArrowheads="1"/>
          </p:cNvSpPr>
          <p:nvPr/>
        </p:nvSpPr>
        <p:spPr bwMode="auto">
          <a:xfrm>
            <a:off x="8331200" y="2133605"/>
            <a:ext cx="2235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smtClean="0">
                <a:solidFill>
                  <a:prstClr val="black"/>
                </a:solidFill>
                <a:latin typeface=".VnTime" pitchFamily="34" charset="0"/>
                <a:cs typeface="Arial" charset="0"/>
              </a:rPr>
              <a:t>…...........</a:t>
            </a:r>
            <a:r>
              <a:rPr lang="en-US" altLang="en-US" sz="1800" smtClean="0">
                <a:solidFill>
                  <a:prstClr val="black"/>
                </a:solidFill>
                <a:latin typeface=".VnTime" pitchFamily="34" charset="0"/>
                <a:cs typeface="Arial" charset="0"/>
              </a:rPr>
              <a:t>.</a:t>
            </a:r>
            <a:endParaRPr lang="en-US" altLang="en-US" sz="1800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161" name="Rectangle 16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cs typeface="Arial" charset="0"/>
            </a:endParaRPr>
          </a:p>
        </p:txBody>
      </p:sp>
      <p:pic>
        <p:nvPicPr>
          <p:cNvPr id="16399" name="Picture 1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1" y="2057400"/>
            <a:ext cx="1380067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63" name="Rectangle 18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cs typeface="Arial" charset="0"/>
            </a:endParaRPr>
          </a:p>
        </p:txBody>
      </p:sp>
      <p:pic>
        <p:nvPicPr>
          <p:cNvPr id="16401" name="Picture 17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203" y="1676400"/>
            <a:ext cx="5715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65" name="Rectangle 20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166" name="Rectangle 22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167" name="Rectangle 24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168" name="Rectangle 26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169" name="Rectangle 28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170" name="Rectangle 30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171" name="Rectangle 32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cs typeface="Arial" charset="0"/>
            </a:endParaRPr>
          </a:p>
        </p:txBody>
      </p:sp>
      <p:pic>
        <p:nvPicPr>
          <p:cNvPr id="16415" name="Picture 31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9600" y="4968875"/>
            <a:ext cx="16002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73" name="Rectangle 34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174" name="Rectangle 36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0" name="TextBox 79"/>
          <p:cNvSpPr txBox="1">
            <a:spLocks noChangeArrowheads="1"/>
          </p:cNvSpPr>
          <p:nvPr/>
        </p:nvSpPr>
        <p:spPr bwMode="auto">
          <a:xfrm>
            <a:off x="1828800" y="5938838"/>
            <a:ext cx="3352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000" i="1" dirty="0" err="1" smtClean="0">
                <a:solidFill>
                  <a:prstClr val="black"/>
                </a:solidFill>
                <a:latin typeface=".VnTime" pitchFamily="34" charset="0"/>
                <a:cs typeface="Arial" charset="0"/>
              </a:rPr>
              <a:t>v</a:t>
            </a:r>
            <a:r>
              <a:rPr lang="en-US" altLang="en-US" sz="2000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ớ</a:t>
            </a:r>
            <a:r>
              <a:rPr lang="en-US" altLang="en-US" sz="2000" i="1" dirty="0" err="1" smtClean="0">
                <a:solidFill>
                  <a:prstClr val="black"/>
                </a:solidFill>
                <a:latin typeface=".VnTime" pitchFamily="34" charset="0"/>
                <a:cs typeface="Arial" charset="0"/>
              </a:rPr>
              <a:t>i</a:t>
            </a:r>
            <a:r>
              <a:rPr lang="en-US" altLang="en-US" sz="2000" i="1" dirty="0" smtClean="0">
                <a:solidFill>
                  <a:prstClr val="black"/>
                </a:solidFill>
                <a:latin typeface=".VnTime" pitchFamily="34" charset="0"/>
                <a:cs typeface="Arial" charset="0"/>
              </a:rPr>
              <a:t>  A.......;   A……. </a:t>
            </a:r>
            <a:endParaRPr lang="en-US" altLang="en-US" sz="2000" dirty="0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" name="TextBox 80"/>
          <p:cNvSpPr txBox="1">
            <a:spLocks noChangeArrowheads="1"/>
          </p:cNvSpPr>
          <p:nvPr/>
        </p:nvSpPr>
        <p:spPr bwMode="auto">
          <a:xfrm>
            <a:off x="8026400" y="4191001"/>
            <a:ext cx="33528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200" i="1" dirty="0" err="1" smtClean="0">
                <a:solidFill>
                  <a:prstClr val="black"/>
                </a:solidFill>
                <a:latin typeface=".VnTime" pitchFamily="34" charset="0"/>
                <a:cs typeface="Arial" charset="0"/>
              </a:rPr>
              <a:t>v</a:t>
            </a:r>
            <a:r>
              <a:rPr lang="en-US" altLang="en-US" sz="2200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ớ</a:t>
            </a:r>
            <a:r>
              <a:rPr lang="en-US" altLang="en-US" sz="2200" i="1" dirty="0" err="1" smtClean="0">
                <a:solidFill>
                  <a:prstClr val="black"/>
                </a:solidFill>
                <a:latin typeface=".VnTime" pitchFamily="34" charset="0"/>
                <a:cs typeface="Arial" charset="0"/>
              </a:rPr>
              <a:t>i</a:t>
            </a:r>
            <a:r>
              <a:rPr lang="en-US" altLang="en-US" sz="2200" i="1" dirty="0" smtClean="0">
                <a:solidFill>
                  <a:prstClr val="black"/>
                </a:solidFill>
                <a:latin typeface=".VnTime" pitchFamily="34" charset="0"/>
                <a:cs typeface="Arial" charset="0"/>
              </a:rPr>
              <a:t> A.......</a:t>
            </a:r>
            <a:r>
              <a:rPr lang="en-US" altLang="en-US" sz="2200" i="1" dirty="0" err="1" smtClean="0">
                <a:solidFill>
                  <a:prstClr val="black"/>
                </a:solidFill>
                <a:latin typeface=".VnTime" pitchFamily="34" charset="0"/>
                <a:cs typeface="Arial" charset="0"/>
              </a:rPr>
              <a:t>v</a:t>
            </a:r>
            <a:r>
              <a:rPr lang="en-US" altLang="en-US" sz="2200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à</a:t>
            </a:r>
            <a:r>
              <a:rPr lang="en-US" altLang="en-US" sz="22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200" i="1" dirty="0" smtClean="0">
                <a:solidFill>
                  <a:prstClr val="black"/>
                </a:solidFill>
                <a:latin typeface=".VnTime" pitchFamily="34" charset="0"/>
                <a:cs typeface="Arial" charset="0"/>
              </a:rPr>
              <a:t> B…. </a:t>
            </a:r>
            <a:endParaRPr lang="en-US" altLang="en-US" sz="2200" dirty="0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2" name="TextBox 81"/>
          <p:cNvSpPr txBox="1">
            <a:spLocks noChangeArrowheads="1"/>
          </p:cNvSpPr>
          <p:nvPr/>
        </p:nvSpPr>
        <p:spPr bwMode="auto">
          <a:xfrm>
            <a:off x="6807200" y="5943600"/>
            <a:ext cx="5080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000" i="1" dirty="0" err="1" smtClean="0">
                <a:solidFill>
                  <a:prstClr val="black"/>
                </a:solidFill>
                <a:latin typeface=".VnTime" pitchFamily="34" charset="0"/>
                <a:cs typeface="Arial" charset="0"/>
              </a:rPr>
              <a:t>v</a:t>
            </a:r>
            <a:r>
              <a:rPr lang="en-US" altLang="en-US" sz="2000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ớ</a:t>
            </a:r>
            <a:r>
              <a:rPr lang="en-US" altLang="en-US" sz="2000" i="1" dirty="0" err="1" smtClean="0">
                <a:solidFill>
                  <a:prstClr val="black"/>
                </a:solidFill>
                <a:latin typeface=".VnTime" pitchFamily="34" charset="0"/>
                <a:cs typeface="Arial" charset="0"/>
              </a:rPr>
              <a:t>i</a:t>
            </a:r>
            <a:r>
              <a:rPr lang="en-US" altLang="en-US" sz="2000" i="1" dirty="0" smtClean="0">
                <a:solidFill>
                  <a:prstClr val="black"/>
                </a:solidFill>
                <a:latin typeface=".VnTime" pitchFamily="34" charset="0"/>
                <a:cs typeface="Arial" charset="0"/>
              </a:rPr>
              <a:t>  A.......  ;  B ……; </a:t>
            </a:r>
            <a:r>
              <a:rPr lang="en-US" altLang="en-US" sz="2000" i="1" dirty="0" err="1" smtClean="0">
                <a:solidFill>
                  <a:prstClr val="black"/>
                </a:solidFill>
                <a:latin typeface=".VnTime" pitchFamily="34" charset="0"/>
                <a:cs typeface="Arial" charset="0"/>
              </a:rPr>
              <a:t>v</a:t>
            </a:r>
            <a:r>
              <a:rPr lang="en-US" altLang="en-US" sz="2000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à</a:t>
            </a:r>
            <a:r>
              <a:rPr lang="en-US" altLang="en-US" sz="2000" i="1" dirty="0" smtClean="0">
                <a:solidFill>
                  <a:prstClr val="black"/>
                </a:solidFill>
                <a:latin typeface=".VnTime" pitchFamily="34" charset="0"/>
                <a:cs typeface="Arial" charset="0"/>
              </a:rPr>
              <a:t>  A .....B </a:t>
            </a:r>
            <a:endParaRPr lang="en-US" altLang="en-US" sz="2000" dirty="0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178" name="Rectangle 38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cs typeface="Arial" charset="0"/>
            </a:endParaRPr>
          </a:p>
        </p:txBody>
      </p:sp>
      <p:pic>
        <p:nvPicPr>
          <p:cNvPr id="16421" name="Picture 37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200405"/>
            <a:ext cx="1066800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80" name="Rectangle 40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cs typeface="Arial" charset="0"/>
            </a:endParaRPr>
          </a:p>
        </p:txBody>
      </p:sp>
      <p:pic>
        <p:nvPicPr>
          <p:cNvPr id="16423" name="Picture 39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3" y="3352800"/>
            <a:ext cx="8255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82" name="Rectangle 42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183" name="Rectangle 44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184" name="Rectangle 46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93" name="TextBox 92"/>
          <p:cNvSpPr txBox="1">
            <a:spLocks noChangeArrowheads="1"/>
          </p:cNvSpPr>
          <p:nvPr/>
        </p:nvSpPr>
        <p:spPr bwMode="auto">
          <a:xfrm>
            <a:off x="8817420" y="1581150"/>
            <a:ext cx="914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000" dirty="0" smtClean="0">
                <a:solidFill>
                  <a:srgbClr val="FF0000"/>
                </a:solidFill>
                <a:cs typeface="Arial" charset="0"/>
              </a:rPr>
              <a:t> </a:t>
            </a:r>
            <a:r>
              <a:rPr lang="en-US" altLang="en-US" sz="20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≥ 0</a:t>
            </a:r>
            <a:endParaRPr lang="en-US" altLang="en-US" sz="2000" dirty="0" smtClean="0">
              <a:solidFill>
                <a:srgbClr val="FF0000"/>
              </a:solidFill>
              <a:cs typeface="Arial" charset="0"/>
            </a:endParaRPr>
          </a:p>
        </p:txBody>
      </p:sp>
      <p:sp>
        <p:nvSpPr>
          <p:cNvPr id="94" name="TextBox 93"/>
          <p:cNvSpPr txBox="1">
            <a:spLocks noChangeArrowheads="1"/>
          </p:cNvSpPr>
          <p:nvPr/>
        </p:nvSpPr>
        <p:spPr bwMode="auto">
          <a:xfrm>
            <a:off x="9586668" y="1581150"/>
            <a:ext cx="914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000" smtClean="0">
                <a:solidFill>
                  <a:srgbClr val="FF0000"/>
                </a:solidFill>
                <a:cs typeface="Arial" charset="0"/>
              </a:rPr>
              <a:t> </a:t>
            </a:r>
            <a:r>
              <a:rPr lang="en-US" altLang="en-US" sz="2000" smtClean="0">
                <a:solidFill>
                  <a:srgbClr val="FF0000"/>
                </a:solidFill>
                <a:latin typeface="Arial" charset="0"/>
                <a:cs typeface="Arial" charset="0"/>
              </a:rPr>
              <a:t>≥ 0</a:t>
            </a:r>
            <a:endParaRPr lang="en-US" altLang="en-US" sz="2000" smtClean="0">
              <a:solidFill>
                <a:srgbClr val="FF0000"/>
              </a:solidFill>
              <a:cs typeface="Arial" charset="0"/>
            </a:endParaRPr>
          </a:p>
        </p:txBody>
      </p:sp>
      <p:sp>
        <p:nvSpPr>
          <p:cNvPr id="95" name="TextBox 94"/>
          <p:cNvSpPr txBox="1">
            <a:spLocks noChangeArrowheads="1"/>
          </p:cNvSpPr>
          <p:nvPr/>
        </p:nvSpPr>
        <p:spPr bwMode="auto">
          <a:xfrm>
            <a:off x="3545099" y="2647950"/>
            <a:ext cx="812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0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&gt; 0</a:t>
            </a:r>
            <a:endParaRPr lang="en-US" altLang="en-US" sz="2000" dirty="0" smtClean="0">
              <a:solidFill>
                <a:srgbClr val="FF0000"/>
              </a:solidFill>
              <a:cs typeface="Arial" charset="0"/>
            </a:endParaRPr>
          </a:p>
        </p:txBody>
      </p:sp>
      <p:sp>
        <p:nvSpPr>
          <p:cNvPr id="96" name="TextBox 95"/>
          <p:cNvSpPr txBox="1">
            <a:spLocks noChangeArrowheads="1"/>
          </p:cNvSpPr>
          <p:nvPr/>
        </p:nvSpPr>
        <p:spPr bwMode="auto">
          <a:xfrm>
            <a:off x="8570676" y="2593520"/>
            <a:ext cx="914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0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≥ 0</a:t>
            </a:r>
            <a:endParaRPr lang="en-US" altLang="en-US" sz="2000" dirty="0" smtClean="0">
              <a:solidFill>
                <a:srgbClr val="FF0000"/>
              </a:solidFill>
              <a:cs typeface="Arial" charset="0"/>
            </a:endParaRPr>
          </a:p>
        </p:txBody>
      </p:sp>
      <p:sp>
        <p:nvSpPr>
          <p:cNvPr id="97" name="TextBox 96"/>
          <p:cNvSpPr txBox="1">
            <a:spLocks noChangeArrowheads="1"/>
          </p:cNvSpPr>
          <p:nvPr/>
        </p:nvSpPr>
        <p:spPr bwMode="auto">
          <a:xfrm>
            <a:off x="2764964" y="2647950"/>
            <a:ext cx="812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0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≥ 0</a:t>
            </a:r>
            <a:endParaRPr lang="en-US" altLang="en-US" sz="2000" dirty="0" smtClean="0">
              <a:solidFill>
                <a:srgbClr val="FF0000"/>
              </a:solidFill>
              <a:cs typeface="Arial" charset="0"/>
            </a:endParaRPr>
          </a:p>
        </p:txBody>
      </p:sp>
      <p:sp>
        <p:nvSpPr>
          <p:cNvPr id="98" name="TextBox 97"/>
          <p:cNvSpPr txBox="1">
            <a:spLocks noChangeArrowheads="1"/>
          </p:cNvSpPr>
          <p:nvPr/>
        </p:nvSpPr>
        <p:spPr bwMode="auto">
          <a:xfrm>
            <a:off x="2928247" y="4195763"/>
            <a:ext cx="812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000" smtClean="0">
                <a:solidFill>
                  <a:srgbClr val="FF0000"/>
                </a:solidFill>
                <a:latin typeface="Arial" charset="0"/>
                <a:cs typeface="Arial" charset="0"/>
              </a:rPr>
              <a:t>≥ 0</a:t>
            </a:r>
            <a:endParaRPr lang="en-US" altLang="en-US" sz="2000" smtClean="0">
              <a:solidFill>
                <a:srgbClr val="FF0000"/>
              </a:solidFill>
              <a:cs typeface="Arial" charset="0"/>
            </a:endParaRPr>
          </a:p>
        </p:txBody>
      </p:sp>
      <p:sp>
        <p:nvSpPr>
          <p:cNvPr id="101" name="TextBox 100"/>
          <p:cNvSpPr txBox="1">
            <a:spLocks noChangeArrowheads="1"/>
          </p:cNvSpPr>
          <p:nvPr/>
        </p:nvSpPr>
        <p:spPr bwMode="auto">
          <a:xfrm>
            <a:off x="3661211" y="4191005"/>
            <a:ext cx="812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000" smtClean="0">
                <a:solidFill>
                  <a:srgbClr val="FF0000"/>
                </a:solidFill>
                <a:latin typeface="Arial" charset="0"/>
                <a:cs typeface="Arial" charset="0"/>
              </a:rPr>
              <a:t>≠ </a:t>
            </a:r>
            <a:r>
              <a:rPr lang="en-US" altLang="en-US" sz="2400" smtClean="0">
                <a:solidFill>
                  <a:srgbClr val="FF0000"/>
                </a:solidFill>
                <a:latin typeface="Arial" charset="0"/>
                <a:cs typeface="Arial" charset="0"/>
              </a:rPr>
              <a:t>0</a:t>
            </a:r>
            <a:endParaRPr lang="en-US" altLang="en-US" sz="2000" smtClean="0">
              <a:solidFill>
                <a:srgbClr val="FF0000"/>
              </a:solidFill>
              <a:cs typeface="Arial" charset="0"/>
            </a:endParaRPr>
          </a:p>
        </p:txBody>
      </p:sp>
      <p:sp>
        <p:nvSpPr>
          <p:cNvPr id="102" name="TextBox 101"/>
          <p:cNvSpPr txBox="1">
            <a:spLocks noChangeArrowheads="1"/>
          </p:cNvSpPr>
          <p:nvPr/>
        </p:nvSpPr>
        <p:spPr bwMode="auto">
          <a:xfrm>
            <a:off x="8715820" y="4226378"/>
            <a:ext cx="812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000" smtClean="0">
                <a:solidFill>
                  <a:srgbClr val="FF0000"/>
                </a:solidFill>
                <a:latin typeface="Arial" charset="0"/>
                <a:cs typeface="Arial" charset="0"/>
              </a:rPr>
              <a:t>≥ 0</a:t>
            </a:r>
            <a:endParaRPr lang="en-US" altLang="en-US" sz="2000" smtClean="0">
              <a:solidFill>
                <a:srgbClr val="FF0000"/>
              </a:solidFill>
              <a:cs typeface="Arial" charset="0"/>
            </a:endParaRPr>
          </a:p>
        </p:txBody>
      </p:sp>
      <p:sp>
        <p:nvSpPr>
          <p:cNvPr id="104" name="TextBox 103"/>
          <p:cNvSpPr txBox="1">
            <a:spLocks noChangeArrowheads="1"/>
          </p:cNvSpPr>
          <p:nvPr/>
        </p:nvSpPr>
        <p:spPr bwMode="auto">
          <a:xfrm>
            <a:off x="2478307" y="5945188"/>
            <a:ext cx="812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000" smtClean="0">
                <a:solidFill>
                  <a:srgbClr val="FF0000"/>
                </a:solidFill>
                <a:latin typeface="Arial" charset="0"/>
                <a:cs typeface="Arial" charset="0"/>
              </a:rPr>
              <a:t>≥  0</a:t>
            </a:r>
            <a:endParaRPr lang="en-US" altLang="en-US" sz="2000" smtClean="0">
              <a:solidFill>
                <a:srgbClr val="FF0000"/>
              </a:solidFill>
              <a:cs typeface="Arial" charset="0"/>
            </a:endParaRPr>
          </a:p>
        </p:txBody>
      </p:sp>
      <p:sp>
        <p:nvSpPr>
          <p:cNvPr id="105" name="TextBox 104"/>
          <p:cNvSpPr txBox="1">
            <a:spLocks noChangeArrowheads="1"/>
          </p:cNvSpPr>
          <p:nvPr/>
        </p:nvSpPr>
        <p:spPr bwMode="auto">
          <a:xfrm>
            <a:off x="7565563" y="5946320"/>
            <a:ext cx="812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000" smtClean="0">
                <a:solidFill>
                  <a:srgbClr val="FF0000"/>
                </a:solidFill>
                <a:latin typeface="Arial" charset="0"/>
                <a:cs typeface="Arial" charset="0"/>
              </a:rPr>
              <a:t>≥  0</a:t>
            </a:r>
            <a:endParaRPr lang="en-US" altLang="en-US" sz="2000" smtClean="0">
              <a:solidFill>
                <a:srgbClr val="FF0000"/>
              </a:solidFill>
              <a:cs typeface="Arial" charset="0"/>
            </a:endParaRPr>
          </a:p>
        </p:txBody>
      </p:sp>
      <p:sp>
        <p:nvSpPr>
          <p:cNvPr id="106" name="TextBox 105"/>
          <p:cNvSpPr txBox="1">
            <a:spLocks noChangeArrowheads="1"/>
          </p:cNvSpPr>
          <p:nvPr/>
        </p:nvSpPr>
        <p:spPr bwMode="auto">
          <a:xfrm>
            <a:off x="8436411" y="5957206"/>
            <a:ext cx="812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0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≥  0</a:t>
            </a:r>
            <a:endParaRPr lang="en-US" altLang="en-US" sz="2000" dirty="0" smtClean="0">
              <a:solidFill>
                <a:srgbClr val="FF0000"/>
              </a:solidFill>
              <a:cs typeface="Arial" charset="0"/>
            </a:endParaRPr>
          </a:p>
        </p:txBody>
      </p:sp>
      <p:sp>
        <p:nvSpPr>
          <p:cNvPr id="107" name="TextBox 106"/>
          <p:cNvSpPr txBox="1">
            <a:spLocks noChangeArrowheads="1"/>
          </p:cNvSpPr>
          <p:nvPr/>
        </p:nvSpPr>
        <p:spPr bwMode="auto">
          <a:xfrm>
            <a:off x="9717284" y="5915710"/>
            <a:ext cx="609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≠</a:t>
            </a:r>
            <a:endParaRPr lang="en-US" altLang="en-US" sz="2400" dirty="0" smtClean="0">
              <a:solidFill>
                <a:srgbClr val="FF0000"/>
              </a:solidFill>
              <a:cs typeface="Arial" charset="0"/>
            </a:endParaRPr>
          </a:p>
        </p:txBody>
      </p:sp>
      <p:sp>
        <p:nvSpPr>
          <p:cNvPr id="5197" name="Rectangle 48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198" name="Rectangle 50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cs typeface="Arial" charset="0"/>
            </a:endParaRPr>
          </a:p>
        </p:txBody>
      </p:sp>
      <p:pic>
        <p:nvPicPr>
          <p:cNvPr id="16433" name="Picture 49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1046" y="5943600"/>
            <a:ext cx="392807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1" name="TextBox 110"/>
          <p:cNvSpPr txBox="1">
            <a:spLocks noChangeArrowheads="1"/>
          </p:cNvSpPr>
          <p:nvPr/>
        </p:nvSpPr>
        <p:spPr bwMode="auto">
          <a:xfrm>
            <a:off x="3447124" y="5910947"/>
            <a:ext cx="609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≠</a:t>
            </a:r>
            <a:endParaRPr lang="en-US" altLang="en-US" sz="2400" dirty="0" smtClean="0">
              <a:solidFill>
                <a:srgbClr val="FF0000"/>
              </a:solidFill>
              <a:cs typeface="Arial" charset="0"/>
            </a:endParaRPr>
          </a:p>
        </p:txBody>
      </p:sp>
      <p:sp>
        <p:nvSpPr>
          <p:cNvPr id="5201" name="Rectangle 5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cs typeface="Arial" charset="0"/>
            </a:endParaRPr>
          </a:p>
        </p:txBody>
      </p:sp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637" y="914400"/>
            <a:ext cx="1392767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03" name="Rectangle 7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cs typeface="Arial" charset="0"/>
            </a:endParaRPr>
          </a:p>
        </p:txBody>
      </p:sp>
      <p:pic>
        <p:nvPicPr>
          <p:cNvPr id="38918" name="Picture 6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0" y="1524002"/>
            <a:ext cx="1066800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05" name="Rectangle 9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cs typeface="Arial" charset="0"/>
            </a:endParaRPr>
          </a:p>
        </p:txBody>
      </p:sp>
      <p:pic>
        <p:nvPicPr>
          <p:cNvPr id="38920" name="Picture 8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7203" y="1057280"/>
            <a:ext cx="1663700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07" name="Rectangle 11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cs typeface="Arial" charset="0"/>
            </a:endParaRPr>
          </a:p>
        </p:txBody>
      </p:sp>
      <p:pic>
        <p:nvPicPr>
          <p:cNvPr id="38922" name="Picture 10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7200" y="2057400"/>
            <a:ext cx="177800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09" name="Rectangle 2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cs typeface="Arial" charset="0"/>
            </a:endParaRPr>
          </a:p>
        </p:txBody>
      </p:sp>
      <p:pic>
        <p:nvPicPr>
          <p:cNvPr id="38913" name="Picture 1"/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0" y="4779968"/>
            <a:ext cx="2032000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11" name="Rectangle 4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cs typeface="Arial" charset="0"/>
            </a:endParaRPr>
          </a:p>
        </p:txBody>
      </p:sp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6984" y="4724400"/>
            <a:ext cx="2478616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13" name="Rectangle 2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214" name="Rectangle 4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cs typeface="Arial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9603" y="4724405"/>
            <a:ext cx="19685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16" name="Rectangle 6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217" name="Rectangle 8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cs typeface="Arial" charset="0"/>
            </a:endParaRPr>
          </a:p>
        </p:txBody>
      </p:sp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9603" y="4724405"/>
            <a:ext cx="19685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19" name="Rectangle 10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220" name="Rectangle 12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cs typeface="Arial" charset="0"/>
            </a:endParaRPr>
          </a:p>
        </p:txBody>
      </p:sp>
      <p:pic>
        <p:nvPicPr>
          <p:cNvPr id="13" name="Picture 11"/>
          <p:cNvPicPr>
            <a:picLocks noChangeAspect="1" noChangeArrowheads="1"/>
          </p:cNvPicPr>
          <p:nvPr/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8000" y="4708073"/>
            <a:ext cx="22606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" name="Rectangle 14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cs typeface="Arial" charset="0"/>
            </a:endParaRPr>
          </a:p>
        </p:txBody>
      </p:sp>
      <p:pic>
        <p:nvPicPr>
          <p:cNvPr id="38925" name="Picture 13"/>
          <p:cNvPicPr>
            <a:picLocks noChangeAspect="1" noChangeArrowheads="1"/>
          </p:cNvPicPr>
          <p:nvPr/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803" y="3505200"/>
            <a:ext cx="17653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4" name="Rectangle 16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prstClr val="black"/>
              </a:solidFill>
              <a:cs typeface="Arial" charset="0"/>
            </a:endParaRPr>
          </a:p>
        </p:txBody>
      </p:sp>
      <p:pic>
        <p:nvPicPr>
          <p:cNvPr id="38927" name="Picture 15"/>
          <p:cNvPicPr>
            <a:picLocks noChangeAspect="1" noChangeArrowheads="1"/>
          </p:cNvPicPr>
          <p:nvPr/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3486150"/>
            <a:ext cx="106680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5" name="TextBox 114"/>
          <p:cNvSpPr txBox="1">
            <a:spLocks noChangeArrowheads="1"/>
          </p:cNvSpPr>
          <p:nvPr/>
        </p:nvSpPr>
        <p:spPr bwMode="auto">
          <a:xfrm>
            <a:off x="8534400" y="3576638"/>
            <a:ext cx="2235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smtClean="0">
                <a:solidFill>
                  <a:prstClr val="black"/>
                </a:solidFill>
                <a:latin typeface=".VnTime" pitchFamily="34" charset="0"/>
                <a:cs typeface="Arial" charset="0"/>
              </a:rPr>
              <a:t>…...........</a:t>
            </a:r>
            <a:r>
              <a:rPr lang="en-US" altLang="en-US" sz="1800" smtClean="0">
                <a:solidFill>
                  <a:prstClr val="black"/>
                </a:solidFill>
                <a:latin typeface=".VnTime" pitchFamily="34" charset="0"/>
                <a:cs typeface="Arial" charset="0"/>
              </a:rPr>
              <a:t>.</a:t>
            </a:r>
            <a:endParaRPr lang="en-US" altLang="en-US" sz="1800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16" name="TextBox 115"/>
          <p:cNvSpPr txBox="1">
            <a:spLocks noChangeArrowheads="1"/>
          </p:cNvSpPr>
          <p:nvPr/>
        </p:nvSpPr>
        <p:spPr bwMode="auto">
          <a:xfrm>
            <a:off x="9757211" y="4215492"/>
            <a:ext cx="812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0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≥ 0</a:t>
            </a:r>
            <a:endParaRPr lang="en-US" altLang="en-US" sz="2000" dirty="0" smtClean="0">
              <a:solidFill>
                <a:srgbClr val="FF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5981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8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6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6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8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8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38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6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16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0" dur="500"/>
                                        <p:tgtEl>
                                          <p:spTgt spid="38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8" dur="500"/>
                                        <p:tgtEl>
                                          <p:spTgt spid="16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5" dur="500"/>
                                        <p:tgtEl>
                                          <p:spTgt spid="16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0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 nodeType="clickPar">
                      <p:stCondLst>
                        <p:cond delay="indefinite"/>
                      </p:stCondLst>
                      <p:childTnLst>
                        <p:par>
                          <p:cTn id="1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8" dur="500"/>
                                        <p:tgtEl>
                                          <p:spTgt spid="16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 nodeType="clickPar">
                      <p:stCondLst>
                        <p:cond delay="indefinite"/>
                      </p:stCondLst>
                      <p:childTnLst>
                        <p:par>
                          <p:cTn id="1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1" dur="500"/>
                                        <p:tgtEl>
                                          <p:spTgt spid="16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6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 nodeType="clickPar">
                      <p:stCondLst>
                        <p:cond delay="indefinite"/>
                      </p:stCondLst>
                      <p:childTnLst>
                        <p:par>
                          <p:cTn id="1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1" dur="5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3" presetClass="entr" presetSubtype="1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3" presetClass="entr" presetSubtype="1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 nodeType="clickPar">
                      <p:stCondLst>
                        <p:cond delay="indefinite"/>
                      </p:stCondLst>
                      <p:childTnLst>
                        <p:par>
                          <p:cTn id="1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2" presetID="3" presetClass="entr" presetSubtype="10" fill="hold" nodeType="click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4" dur="500"/>
                                        <p:tgtEl>
                                          <p:spTgt spid="38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3" presetClass="entr" presetSubtype="1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3" presetClass="entr" presetSubtype="1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2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 nodeType="clickPar">
                      <p:stCondLst>
                        <p:cond delay="indefinite"/>
                      </p:stCondLst>
                      <p:childTnLst>
                        <p:par>
                          <p:cTn id="1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0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3" presetClass="entr" presetSubtype="1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5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 nodeType="clickPar">
                      <p:stCondLst>
                        <p:cond delay="indefinite"/>
                      </p:stCondLst>
                      <p:childTnLst>
                        <p:par>
                          <p:cTn id="1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3" presetClass="entr" presetSubtype="1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5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3" presetClass="entr" presetSubtype="1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8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3" presetClass="entr" presetSubtype="1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1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" grpId="0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5" grpId="0"/>
      <p:bldP spid="36" grpId="0"/>
      <p:bldP spid="38" grpId="0"/>
      <p:bldP spid="40" grpId="0"/>
      <p:bldP spid="40" grpId="1"/>
      <p:bldP spid="41" grpId="0"/>
      <p:bldP spid="41" grpId="1"/>
      <p:bldP spid="42" grpId="0"/>
      <p:bldP spid="42" grpId="1"/>
      <p:bldP spid="44" grpId="0"/>
      <p:bldP spid="57" grpId="0"/>
      <p:bldP spid="57" grpId="1"/>
      <p:bldP spid="80" grpId="0"/>
      <p:bldP spid="81" grpId="0"/>
      <p:bldP spid="82" grpId="0"/>
      <p:bldP spid="115" grpId="0"/>
      <p:bldP spid="115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74965" y="864095"/>
            <a:ext cx="77928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gọn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1295436"/>
              </p:ext>
            </p:extLst>
          </p:nvPr>
        </p:nvGraphicFramePr>
        <p:xfrm>
          <a:off x="3357365" y="1737507"/>
          <a:ext cx="43180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94" name="Equation" r:id="rId4" imgW="4317840" imgH="939600" progId="Equation.DSMT4">
                  <p:embed/>
                </p:oleObj>
              </mc:Choice>
              <mc:Fallback>
                <p:oleObj name="Equation" r:id="rId4" imgW="4317840" imgH="93960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7365" y="1737507"/>
                        <a:ext cx="43180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538500" y="2886529"/>
            <a:ext cx="77928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đẳng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en-US" sz="2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3840818"/>
              </p:ext>
            </p:extLst>
          </p:nvPr>
        </p:nvGraphicFramePr>
        <p:xfrm>
          <a:off x="2701775" y="3787277"/>
          <a:ext cx="6997396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95" name="Equation" r:id="rId6" imgW="6527520" imgH="1028520" progId="Equation.DSMT4">
                  <p:embed/>
                </p:oleObj>
              </mc:Choice>
              <mc:Fallback>
                <p:oleObj name="Equation" r:id="rId6" imgW="6527520" imgH="10285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701775" y="3787277"/>
                        <a:ext cx="6997396" cy="1028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538499" y="5036026"/>
            <a:ext cx="77928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l"/>
            <a:endParaRPr lang="en-US" sz="2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8548667"/>
              </p:ext>
            </p:extLst>
          </p:nvPr>
        </p:nvGraphicFramePr>
        <p:xfrm>
          <a:off x="3036335" y="5854889"/>
          <a:ext cx="6230624" cy="5883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96" name="Equation" r:id="rId8" imgW="5244840" imgH="495000" progId="Equation.DSMT4">
                  <p:embed/>
                </p:oleObj>
              </mc:Choice>
              <mc:Fallback>
                <p:oleObj name="Equation" r:id="rId8" imgW="5244840" imgH="4950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036335" y="5854889"/>
                        <a:ext cx="6230624" cy="5883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itle 1"/>
          <p:cNvSpPr txBox="1">
            <a:spLocks/>
          </p:cNvSpPr>
          <p:nvPr/>
        </p:nvSpPr>
        <p:spPr>
          <a:xfrm>
            <a:off x="2474963" y="150125"/>
            <a:ext cx="8018865" cy="71397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vi-VN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1925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ộp Văn bản 2">
            <a:extLst>
              <a:ext uri="{FF2B5EF4-FFF2-40B4-BE49-F238E27FC236}">
                <a16:creationId xmlns:a16="http://schemas.microsoft.com/office/drawing/2014/main" xmlns="" id="{C95E74B5-4760-4DB7-A2CE-082A3A8211D9}"/>
              </a:ext>
            </a:extLst>
          </p:cNvPr>
          <p:cNvSpPr txBox="1"/>
          <p:nvPr/>
        </p:nvSpPr>
        <p:spPr>
          <a:xfrm>
            <a:off x="955345" y="2401165"/>
            <a:ext cx="1027676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dirty="0" err="1">
                <a:ln w="12700"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600" b="1" dirty="0">
                <a:ln w="12700"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ln w="12700"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12 - </a:t>
            </a:r>
            <a:r>
              <a:rPr lang="en-US" sz="3600" b="1" dirty="0" err="1" smtClean="0">
                <a:ln w="12700"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dirty="0" smtClean="0">
                <a:ln w="12700"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ln w="12700"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8: RÚT GỌN BIỂU THỨC </a:t>
            </a:r>
            <a:endParaRPr lang="en-US" sz="3600" b="1" dirty="0" smtClean="0">
              <a:ln w="12700">
                <a:solidFill>
                  <a:schemeClr val="tx1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en-US" sz="3600" b="1" dirty="0" smtClean="0">
                <a:ln w="12700"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CHỨA </a:t>
            </a:r>
            <a:r>
              <a:rPr lang="en-US" sz="3600" b="1" dirty="0">
                <a:ln w="12700"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CĂN THỨC BẬC </a:t>
            </a:r>
            <a:r>
              <a:rPr lang="en-US" sz="3600" b="1" dirty="0" smtClean="0">
                <a:ln w="12700"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</a:p>
        </p:txBody>
      </p:sp>
    </p:spTree>
    <p:extLst>
      <p:ext uri="{BB962C8B-B14F-4D97-AF65-F5344CB8AC3E}">
        <p14:creationId xmlns:p14="http://schemas.microsoft.com/office/powerpoint/2010/main" val="2156581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9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212291" y="1905976"/>
            <a:ext cx="11785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400" b="1" u="sng" dirty="0">
                <a:solidFill>
                  <a:srgbClr val="C00000"/>
                </a:solidFill>
                <a:latin typeface=".VnTime" pitchFamily="34" charset="0"/>
              </a:rPr>
              <a:t>1. VÝ </a:t>
            </a:r>
            <a:r>
              <a:rPr lang="en-US" sz="2400" b="1" u="sng" dirty="0" err="1">
                <a:solidFill>
                  <a:srgbClr val="C00000"/>
                </a:solidFill>
                <a:latin typeface=".VnTime" pitchFamily="34" charset="0"/>
              </a:rPr>
              <a:t>dô</a:t>
            </a:r>
            <a:r>
              <a:rPr lang="en-US" sz="2400" b="1" u="sng" dirty="0">
                <a:solidFill>
                  <a:srgbClr val="C00000"/>
                </a:solidFill>
                <a:latin typeface=".VnTime" pitchFamily="34" charset="0"/>
              </a:rPr>
              <a:t> 1</a:t>
            </a:r>
            <a:r>
              <a:rPr lang="en-US" sz="2400" b="1" i="1" u="sng" dirty="0">
                <a:solidFill>
                  <a:srgbClr val="7030A0"/>
                </a:solidFill>
                <a:latin typeface=".VnTime" pitchFamily="34" charset="0"/>
              </a:rPr>
              <a:t>:</a:t>
            </a:r>
            <a:r>
              <a:rPr lang="en-US" sz="2400" b="1" dirty="0">
                <a:solidFill>
                  <a:srgbClr val="7030A0"/>
                </a:solidFill>
                <a:latin typeface=".VnTime" pitchFamily="34" charset="0"/>
              </a:rPr>
              <a:t>  </a:t>
            </a:r>
            <a:r>
              <a:rPr lang="en-US" sz="2400" b="1" dirty="0" smtClean="0">
                <a:latin typeface=".VnTime" pitchFamily="34" charset="0"/>
              </a:rPr>
              <a:t> </a:t>
            </a:r>
            <a:r>
              <a:rPr lang="en-US" sz="3200" b="1" i="1" dirty="0" err="1" smtClean="0">
                <a:latin typeface=".VnTime" pitchFamily="34" charset="0"/>
              </a:rPr>
              <a:t>Rót</a:t>
            </a:r>
            <a:r>
              <a:rPr lang="en-US" sz="3200" b="1" i="1" dirty="0" smtClean="0">
                <a:latin typeface=".VnTime" pitchFamily="34" charset="0"/>
              </a:rPr>
              <a:t> </a:t>
            </a:r>
            <a:r>
              <a:rPr lang="en-US" sz="3200" b="1" i="1" dirty="0" err="1">
                <a:latin typeface=".VnTime" pitchFamily="34" charset="0"/>
              </a:rPr>
              <a:t>gän</a:t>
            </a:r>
            <a:r>
              <a:rPr lang="en-US" sz="2800" i="1" dirty="0">
                <a:latin typeface=".VnTime" pitchFamily="34" charset="0"/>
              </a:rPr>
              <a:t>:</a:t>
            </a:r>
            <a:r>
              <a:rPr lang="en-US" sz="2800" dirty="0">
                <a:latin typeface=".VnTime" pitchFamily="34" charset="0"/>
              </a:rPr>
              <a:t> </a:t>
            </a:r>
            <a:r>
              <a:rPr lang="en-US" sz="2800" dirty="0" smtClean="0">
                <a:latin typeface=".VnTime" pitchFamily="34" charset="0"/>
              </a:rPr>
              <a:t>  P =                                                               </a:t>
            </a:r>
            <a:r>
              <a:rPr lang="en-US" sz="2800" dirty="0" err="1">
                <a:latin typeface=".VnTime" pitchFamily="34" charset="0"/>
              </a:rPr>
              <a:t>víi</a:t>
            </a:r>
            <a:r>
              <a:rPr lang="en-US" sz="2800" dirty="0">
                <a:latin typeface=".VnTime" pitchFamily="34" charset="0"/>
              </a:rPr>
              <a:t> a &gt; 0  </a:t>
            </a:r>
            <a:r>
              <a:rPr lang="en-US" sz="2800" i="1" dirty="0">
                <a:latin typeface=".VnTime" pitchFamily="34" charset="0"/>
              </a:rPr>
              <a:t> </a:t>
            </a:r>
          </a:p>
        </p:txBody>
      </p:sp>
      <p:graphicFrame>
        <p:nvGraphicFramePr>
          <p:cNvPr id="18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0257945"/>
              </p:ext>
            </p:extLst>
          </p:nvPr>
        </p:nvGraphicFramePr>
        <p:xfrm>
          <a:off x="4570192" y="1703063"/>
          <a:ext cx="4887383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260" name="Equation" r:id="rId5" imgW="1536033" imgH="444307" progId="Equation.3">
                  <p:embed/>
                </p:oleObj>
              </mc:Choice>
              <mc:Fallback>
                <p:oleObj name="Equation" r:id="rId5" imgW="1536033" imgH="44430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0192" y="1703063"/>
                        <a:ext cx="4887383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7" name="Rectangle 20"/>
          <p:cNvSpPr>
            <a:spLocks noChangeArrowheads="1"/>
          </p:cNvSpPr>
          <p:nvPr/>
        </p:nvSpPr>
        <p:spPr bwMode="auto">
          <a:xfrm>
            <a:off x="1" y="427795"/>
            <a:ext cx="20621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en-US" sz="900"/>
              <a:t> </a:t>
            </a:r>
            <a:endParaRPr lang="en-US"/>
          </a:p>
        </p:txBody>
      </p:sp>
      <p:sp>
        <p:nvSpPr>
          <p:cNvPr id="5129" name="Rectangle 23"/>
          <p:cNvSpPr>
            <a:spLocks noChangeArrowheads="1"/>
          </p:cNvSpPr>
          <p:nvPr/>
        </p:nvSpPr>
        <p:spPr bwMode="auto">
          <a:xfrm>
            <a:off x="2" y="-89130"/>
            <a:ext cx="1757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2291" y="738467"/>
            <a:ext cx="52528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gọn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en-US" sz="28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556665"/>
      </p:ext>
    </p:extLst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ounded Rectangle 22"/>
          <p:cNvSpPr/>
          <p:nvPr/>
        </p:nvSpPr>
        <p:spPr>
          <a:xfrm>
            <a:off x="558208" y="807649"/>
            <a:ext cx="8804349" cy="396906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745972" y="436833"/>
            <a:ext cx="69461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lang="en-US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gọn</a:t>
            </a:r>
            <a:r>
              <a:rPr lang="en-US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2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5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2480084"/>
              </p:ext>
            </p:extLst>
          </p:nvPr>
        </p:nvGraphicFramePr>
        <p:xfrm>
          <a:off x="488122" y="1384592"/>
          <a:ext cx="6522451" cy="1284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868" name="Equation" r:id="rId5" imgW="4711680" imgH="939600" progId="Equation.DSMT4">
                  <p:embed/>
                </p:oleObj>
              </mc:Choice>
              <mc:Fallback>
                <p:oleObj name="Equation" r:id="rId5" imgW="4711680" imgH="939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8122" y="1384592"/>
                        <a:ext cx="6522451" cy="12846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4728423"/>
              </p:ext>
            </p:extLst>
          </p:nvPr>
        </p:nvGraphicFramePr>
        <p:xfrm>
          <a:off x="480935" y="2981354"/>
          <a:ext cx="6932236" cy="1319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869" name="Equation" r:id="rId7" imgW="4863960" imgH="838080" progId="Equation.DSMT4">
                  <p:embed/>
                </p:oleObj>
              </mc:Choice>
              <mc:Fallback>
                <p:oleObj name="Equation" r:id="rId7" imgW="4863960" imgH="8380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80935" y="2981354"/>
                        <a:ext cx="6932236" cy="13192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1421896"/>
              </p:ext>
            </p:extLst>
          </p:nvPr>
        </p:nvGraphicFramePr>
        <p:xfrm>
          <a:off x="7188175" y="1638371"/>
          <a:ext cx="1700715" cy="7537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870" name="Equation" r:id="rId9" imgW="1117440" imgH="495000" progId="Equation.DSMT4">
                  <p:embed/>
                </p:oleObj>
              </mc:Choice>
              <mc:Fallback>
                <p:oleObj name="Equation" r:id="rId9" imgW="1117440" imgH="4950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7188175" y="1638371"/>
                        <a:ext cx="1700715" cy="75372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5368703"/>
              </p:ext>
            </p:extLst>
          </p:nvPr>
        </p:nvGraphicFramePr>
        <p:xfrm>
          <a:off x="7564422" y="3260203"/>
          <a:ext cx="1961195" cy="742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871" name="Equation" r:id="rId11" imgW="1307880" imgH="495000" progId="Equation.DSMT4">
                  <p:embed/>
                </p:oleObj>
              </mc:Choice>
              <mc:Fallback>
                <p:oleObj name="Equation" r:id="rId11" imgW="1307880" imgH="4950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7564422" y="3260203"/>
                        <a:ext cx="1961195" cy="742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8848982"/>
              </p:ext>
            </p:extLst>
          </p:nvPr>
        </p:nvGraphicFramePr>
        <p:xfrm>
          <a:off x="9911494" y="3374685"/>
          <a:ext cx="1519636" cy="5598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872" name="Equation" r:id="rId13" imgW="965160" imgH="355320" progId="Equation.DSMT4">
                  <p:embed/>
                </p:oleObj>
              </mc:Choice>
              <mc:Fallback>
                <p:oleObj name="Equation" r:id="rId13" imgW="965160" imgH="3553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9911494" y="3374685"/>
                        <a:ext cx="1519636" cy="5598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Straight Connector 7"/>
          <p:cNvCxnSpPr/>
          <p:nvPr/>
        </p:nvCxnSpPr>
        <p:spPr>
          <a:xfrm>
            <a:off x="7692138" y="2392097"/>
            <a:ext cx="51861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8018718" y="3942931"/>
            <a:ext cx="51861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/>
          <p:cNvGrpSpPr/>
          <p:nvPr/>
        </p:nvGrpSpPr>
        <p:grpSpPr>
          <a:xfrm>
            <a:off x="1966169" y="3934551"/>
            <a:ext cx="7662291" cy="2729552"/>
            <a:chOff x="573207" y="3535905"/>
            <a:chExt cx="9021169" cy="3001371"/>
          </a:xfrm>
        </p:grpSpPr>
        <p:sp>
          <p:nvSpPr>
            <p:cNvPr id="12" name="Oval 11"/>
            <p:cNvSpPr/>
            <p:nvPr/>
          </p:nvSpPr>
          <p:spPr>
            <a:xfrm>
              <a:off x="8297838" y="3875964"/>
              <a:ext cx="1296537" cy="493622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rgbClr val="02020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/>
            <p:cNvSpPr/>
            <p:nvPr/>
          </p:nvSpPr>
          <p:spPr>
            <a:xfrm>
              <a:off x="8679976" y="3657598"/>
              <a:ext cx="682580" cy="300252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rgbClr val="02020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/>
            <p:cNvSpPr/>
            <p:nvPr/>
          </p:nvSpPr>
          <p:spPr>
            <a:xfrm>
              <a:off x="8905260" y="3535905"/>
              <a:ext cx="457296" cy="24338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rgbClr val="02020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Cloud 43"/>
            <p:cNvSpPr/>
            <p:nvPr/>
          </p:nvSpPr>
          <p:spPr>
            <a:xfrm>
              <a:off x="573207" y="3957850"/>
              <a:ext cx="9021169" cy="2579426"/>
            </a:xfrm>
            <a:prstGeom prst="cloud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1280274" y="4649892"/>
              <a:ext cx="83141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800" dirty="0" smtClean="0">
                  <a:solidFill>
                    <a:srgbClr val="02020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Qua </a:t>
              </a:r>
              <a:r>
                <a:rPr lang="en-US" sz="2800" dirty="0" err="1" smtClean="0">
                  <a:solidFill>
                    <a:srgbClr val="02020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kết</a:t>
              </a:r>
              <a:r>
                <a:rPr lang="en-US" sz="2800" dirty="0" smtClean="0">
                  <a:solidFill>
                    <a:srgbClr val="02020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2020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quả</a:t>
              </a:r>
              <a:r>
                <a:rPr lang="en-US" sz="2800" dirty="0" smtClean="0">
                  <a:solidFill>
                    <a:srgbClr val="02020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2020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2800" dirty="0" smtClean="0">
                  <a:solidFill>
                    <a:srgbClr val="02020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2020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2800" dirty="0" smtClean="0">
                  <a:solidFill>
                    <a:srgbClr val="02020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2020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phép</a:t>
              </a:r>
              <a:r>
                <a:rPr lang="en-US" sz="2800" dirty="0" smtClean="0">
                  <a:solidFill>
                    <a:srgbClr val="02020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2020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biến</a:t>
              </a:r>
              <a:r>
                <a:rPr lang="en-US" sz="2800" dirty="0" smtClean="0">
                  <a:solidFill>
                    <a:srgbClr val="02020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2020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đổi</a:t>
              </a:r>
              <a:r>
                <a:rPr lang="en-US" sz="2800" dirty="0" smtClean="0">
                  <a:solidFill>
                    <a:srgbClr val="02020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2020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trên</a:t>
              </a:r>
              <a:r>
                <a:rPr lang="en-US" sz="2800" dirty="0" smtClean="0">
                  <a:solidFill>
                    <a:srgbClr val="02020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2020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em</a:t>
              </a:r>
              <a:r>
                <a:rPr lang="en-US" sz="2800" dirty="0" smtClean="0">
                  <a:solidFill>
                    <a:srgbClr val="02020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2020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2800" dirty="0" smtClean="0">
                  <a:solidFill>
                    <a:srgbClr val="02020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2020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liên</a:t>
              </a:r>
              <a:r>
                <a:rPr lang="en-US" sz="2800" dirty="0" smtClean="0">
                  <a:solidFill>
                    <a:srgbClr val="02020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2020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tưởng</a:t>
              </a:r>
              <a:r>
                <a:rPr lang="en-US" sz="2800" dirty="0" smtClean="0">
                  <a:solidFill>
                    <a:srgbClr val="02020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2020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đến</a:t>
              </a:r>
              <a:r>
                <a:rPr lang="en-US" sz="2800" dirty="0" smtClean="0">
                  <a:solidFill>
                    <a:srgbClr val="02020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2020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ngày</a:t>
              </a:r>
              <a:r>
                <a:rPr lang="en-US" sz="2800" dirty="0" smtClean="0">
                  <a:solidFill>
                    <a:srgbClr val="02020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2020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nào</a:t>
              </a:r>
              <a:r>
                <a:rPr lang="en-US" sz="2800" dirty="0" smtClean="0">
                  <a:solidFill>
                    <a:srgbClr val="02020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2020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mà</a:t>
              </a:r>
              <a:r>
                <a:rPr lang="en-US" sz="2800" dirty="0" smtClean="0">
                  <a:solidFill>
                    <a:srgbClr val="02020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2020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em</a:t>
              </a:r>
              <a:r>
                <a:rPr lang="en-US" sz="2800" dirty="0" smtClean="0">
                  <a:solidFill>
                    <a:srgbClr val="02020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2020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biết</a:t>
              </a:r>
              <a:r>
                <a:rPr lang="en-US" sz="2800" dirty="0" smtClean="0">
                  <a:solidFill>
                    <a:srgbClr val="02020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92556665"/>
      </p:ext>
    </p:extLst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58203" y="809642"/>
            <a:ext cx="885739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b="1" i="1" spc="-15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4400" b="1" i="1" spc="-15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i="1" spc="-15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sz="4400" b="1" i="1" spc="-15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i="1" spc="-15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nữ</a:t>
            </a:r>
            <a:r>
              <a:rPr lang="en-US" sz="4400" b="1" i="1" spc="-15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i="1" spc="-15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4400" b="1" i="1" spc="-15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i="1" spc="-15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endParaRPr lang="en-US" sz="4400" b="1" i="1" spc="-15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4400" b="1" spc="-15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20/10/1930 – 20/10/2022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45659" y="2966055"/>
            <a:ext cx="119463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200" b="1" i="1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200" b="1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sz="3200" b="1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nữ</a:t>
            </a:r>
            <a:r>
              <a:rPr lang="en-US" sz="3200" b="1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3200" b="1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Nam”, </a:t>
            </a:r>
            <a:r>
              <a:rPr lang="en-US" sz="3200" b="1" i="1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b="1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b="1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3200" b="1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200" b="1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b="1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b="1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b="1" i="1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b="1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3200" b="1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3200" b="1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tặng</a:t>
            </a:r>
            <a:r>
              <a:rPr lang="en-US" sz="3200" b="1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lang="en-US" sz="3200" b="1" i="1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200" b="1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3200" b="1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35874" y="4806735"/>
            <a:ext cx="84889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hùng</a:t>
            </a:r>
            <a:r>
              <a:rPr lang="en-US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lang="en-US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khuất</a:t>
            </a:r>
            <a:r>
              <a:rPr lang="en-US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Đảm</a:t>
            </a:r>
            <a:r>
              <a:rPr lang="en-US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80894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1"/>
          <p:cNvSpPr txBox="1">
            <a:spLocks noChangeArrowheads="1"/>
          </p:cNvSpPr>
          <p:nvPr/>
        </p:nvSpPr>
        <p:spPr bwMode="auto">
          <a:xfrm>
            <a:off x="248694" y="87088"/>
            <a:ext cx="7671775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3200" b="1" i="1" u="sng" dirty="0">
                <a:solidFill>
                  <a:srgbClr val="C00000"/>
                </a:solidFill>
                <a:latin typeface=".VnTime" pitchFamily="34" charset="0"/>
              </a:rPr>
              <a:t>2. VÝ </a:t>
            </a:r>
            <a:r>
              <a:rPr lang="en-US" sz="3200" b="1" i="1" u="sng" dirty="0" err="1">
                <a:solidFill>
                  <a:srgbClr val="C00000"/>
                </a:solidFill>
                <a:latin typeface=".VnTime" pitchFamily="34" charset="0"/>
              </a:rPr>
              <a:t>dô</a:t>
            </a:r>
            <a:r>
              <a:rPr lang="en-US" sz="3200" b="1" i="1" u="sng" dirty="0">
                <a:solidFill>
                  <a:srgbClr val="C00000"/>
                </a:solidFill>
                <a:latin typeface=".VnTime" pitchFamily="34" charset="0"/>
              </a:rPr>
              <a:t> 2:</a:t>
            </a:r>
            <a:r>
              <a:rPr lang="en-US" sz="3200" b="1" dirty="0">
                <a:solidFill>
                  <a:srgbClr val="C00000"/>
                </a:solidFill>
                <a:latin typeface=".VnTime" pitchFamily="34" charset="0"/>
              </a:rPr>
              <a:t> </a:t>
            </a:r>
            <a:endParaRPr lang="en-US" sz="3200" b="1" dirty="0" smtClean="0">
              <a:solidFill>
                <a:srgbClr val="C00000"/>
              </a:solidFill>
              <a:latin typeface=".VnTime" pitchFamily="34" charset="0"/>
            </a:endParaRPr>
          </a:p>
          <a:p>
            <a:pPr eaLnBrk="1" hangingPunct="1"/>
            <a:endParaRPr lang="en-US" sz="3200" b="1" dirty="0" smtClean="0">
              <a:solidFill>
                <a:srgbClr val="C00000"/>
              </a:solidFill>
              <a:latin typeface=".VnTime" pitchFamily="34" charset="0"/>
            </a:endParaRPr>
          </a:p>
          <a:p>
            <a:pPr eaLnBrk="1" hangingPunct="1"/>
            <a:r>
              <a:rPr lang="en-US" sz="3200" b="1" dirty="0" smtClean="0">
                <a:solidFill>
                  <a:srgbClr val="C00000"/>
                </a:solidFill>
                <a:latin typeface=".VnTime" pitchFamily="34" charset="0"/>
              </a:rPr>
              <a:t> </a:t>
            </a:r>
            <a:r>
              <a:rPr lang="en-US" sz="3200" b="1" i="1" dirty="0" err="1" smtClean="0">
                <a:latin typeface=".VnTime" pitchFamily="34" charset="0"/>
              </a:rPr>
              <a:t>Chøng</a:t>
            </a:r>
            <a:r>
              <a:rPr lang="en-US" sz="3200" b="1" i="1" dirty="0" smtClean="0">
                <a:latin typeface=".VnTime" pitchFamily="34" charset="0"/>
              </a:rPr>
              <a:t> </a:t>
            </a:r>
            <a:r>
              <a:rPr lang="en-US" sz="3200" b="1" i="1" dirty="0">
                <a:latin typeface=".VnTime" pitchFamily="34" charset="0"/>
              </a:rPr>
              <a:t>minh ®¼ng </a:t>
            </a:r>
            <a:r>
              <a:rPr lang="en-US" sz="3200" b="1" i="1" dirty="0" err="1">
                <a:latin typeface=".VnTime" pitchFamily="34" charset="0"/>
              </a:rPr>
              <a:t>thøc</a:t>
            </a:r>
            <a:r>
              <a:rPr lang="en-US" sz="3200" b="1" i="1" dirty="0">
                <a:latin typeface=".VnTime" pitchFamily="34" charset="0"/>
              </a:rPr>
              <a:t>:</a:t>
            </a:r>
            <a:endParaRPr lang="en-US" sz="2800" b="1" i="1" dirty="0">
              <a:latin typeface=".VnTime" pitchFamily="34" charset="0"/>
            </a:endParaRPr>
          </a:p>
          <a:p>
            <a:pPr eaLnBrk="1" hangingPunct="1"/>
            <a:endParaRPr lang="en-US" sz="2400" i="1" dirty="0">
              <a:latin typeface=".VnTime" pitchFamily="34" charset="0"/>
            </a:endParaRPr>
          </a:p>
          <a:p>
            <a:pPr eaLnBrk="1" hangingPunct="1"/>
            <a:endParaRPr lang="en-US" sz="2400" i="1" dirty="0">
              <a:latin typeface=".VnTime" pitchFamily="34" charset="0"/>
            </a:endParaRPr>
          </a:p>
        </p:txBody>
      </p:sp>
      <p:graphicFrame>
        <p:nvGraphicFramePr>
          <p:cNvPr id="7171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8843628"/>
              </p:ext>
            </p:extLst>
          </p:nvPr>
        </p:nvGraphicFramePr>
        <p:xfrm>
          <a:off x="609601" y="1785624"/>
          <a:ext cx="4903472" cy="566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177" name="Equation" r:id="rId4" imgW="2171700" imgH="241300" progId="Equation.3">
                  <p:embed/>
                </p:oleObj>
              </mc:Choice>
              <mc:Fallback>
                <p:oleObj name="Equation" r:id="rId4" imgW="21717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1" y="1785624"/>
                        <a:ext cx="4903472" cy="566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409386" y="581331"/>
            <a:ext cx="53273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đẳng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en-US" sz="28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406943" y="2286858"/>
            <a:ext cx="7668425" cy="2664967"/>
            <a:chOff x="7274280" y="3761637"/>
            <a:chExt cx="5307952" cy="2226129"/>
          </a:xfrm>
        </p:grpSpPr>
        <p:sp>
          <p:nvSpPr>
            <p:cNvPr id="15" name="Rounded Rectangle 14"/>
            <p:cNvSpPr/>
            <p:nvPr/>
          </p:nvSpPr>
          <p:spPr>
            <a:xfrm>
              <a:off x="7310702" y="3769884"/>
              <a:ext cx="5018352" cy="2217882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7274280" y="3761637"/>
              <a:ext cx="5307952" cy="7455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i="1" dirty="0" smtClean="0">
                  <a:latin typeface=".VnTime" pitchFamily="34" charset="0"/>
                </a:rPr>
                <a:t>     ?</a:t>
              </a:r>
              <a:r>
                <a:rPr lang="en-US" sz="2400" b="1" i="1" dirty="0" smtClean="0">
                  <a:latin typeface=".VnTime" pitchFamily="34" charset="0"/>
                </a:rPr>
                <a:t>2/ </a:t>
              </a:r>
              <a:r>
                <a:rPr lang="en-US" sz="2400" b="1" i="1" dirty="0" err="1" smtClean="0">
                  <a:latin typeface=".VnTime" pitchFamily="34" charset="0"/>
                </a:rPr>
                <a:t>sgk</a:t>
              </a:r>
              <a:r>
                <a:rPr lang="en-US" sz="2400" b="1" i="1" dirty="0" smtClean="0">
                  <a:latin typeface=".VnTime" pitchFamily="34" charset="0"/>
                </a:rPr>
                <a:t> - 31: </a:t>
              </a:r>
              <a:r>
                <a:rPr lang="en-US" sz="2400" b="1" i="1" dirty="0" err="1" smtClean="0">
                  <a:latin typeface=".VnTime" pitchFamily="34" charset="0"/>
                </a:rPr>
                <a:t>Chøng</a:t>
              </a:r>
              <a:r>
                <a:rPr lang="en-US" sz="2400" b="1" i="1" dirty="0" smtClean="0">
                  <a:latin typeface=".VnTime" pitchFamily="34" charset="0"/>
                </a:rPr>
                <a:t> </a:t>
              </a:r>
              <a:r>
                <a:rPr lang="en-US" sz="2400" b="1" i="1" dirty="0">
                  <a:latin typeface=".VnTime" pitchFamily="34" charset="0"/>
                </a:rPr>
                <a:t>minh ®¼ng </a:t>
              </a:r>
              <a:r>
                <a:rPr lang="en-US" sz="2400" b="1" i="1" dirty="0" err="1" smtClean="0">
                  <a:latin typeface=".VnTime" pitchFamily="34" charset="0"/>
                </a:rPr>
                <a:t>thøc</a:t>
              </a:r>
              <a:endParaRPr lang="en-US" sz="2400" b="1" i="1" dirty="0">
                <a:latin typeface=".VnTime" pitchFamily="34" charset="0"/>
              </a:endParaRPr>
            </a:p>
            <a:p>
              <a:pPr algn="l"/>
              <a:endPara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23" name="Object 2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9661730"/>
                </p:ext>
              </p:extLst>
            </p:nvPr>
          </p:nvGraphicFramePr>
          <p:xfrm>
            <a:off x="7285224" y="4322577"/>
            <a:ext cx="4937370" cy="9620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3178" name="Equation" r:id="rId6" imgW="2984400" imgH="482400" progId="Equation.DSMT4">
                    <p:embed/>
                  </p:oleObj>
                </mc:Choice>
                <mc:Fallback>
                  <p:oleObj name="Equation" r:id="rId6" imgW="2984400" imgH="482400" progId="Equation.DSMT4">
                    <p:embed/>
                    <p:pic>
                      <p:nvPicPr>
                        <p:cNvPr id="0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285224" y="4322577"/>
                          <a:ext cx="4937370" cy="9620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902190764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21" grpId="0"/>
    </p:bldLst>
  </p:timing>
</p:sld>
</file>

<file path=ppt/theme/theme1.xml><?xml version="1.0" encoding="utf-8"?>
<a:theme xmlns:a="http://schemas.openxmlformats.org/drawingml/2006/main" name="Office Theme">
  <a:themeElements>
    <a:clrScheme name="Color of 2020">
      <a:dk1>
        <a:srgbClr val="3F3F3F"/>
      </a:dk1>
      <a:lt1>
        <a:sysClr val="window" lastClr="FFFFFF"/>
      </a:lt1>
      <a:dk2>
        <a:srgbClr val="1D4E89"/>
      </a:dk2>
      <a:lt2>
        <a:srgbClr val="E7E6E6"/>
      </a:lt2>
      <a:accent1>
        <a:srgbClr val="4FC1E9"/>
      </a:accent1>
      <a:accent2>
        <a:srgbClr val="48CFAD"/>
      </a:accent2>
      <a:accent3>
        <a:srgbClr val="A0D468"/>
      </a:accent3>
      <a:accent4>
        <a:srgbClr val="FFCE54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Custom 5">
      <a:majorFont>
        <a:latin typeface="A3.OpenSansBold-San"/>
        <a:ea typeface=""/>
        <a:cs typeface=""/>
      </a:majorFont>
      <a:minorFont>
        <a:latin typeface="A3.OpenSans-S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6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sz="2800" smtClean="0"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Presentation1" id="{10A84C02-4F09-40FE-82F3-79312BC08B2E}" vid="{69A41932-5ED9-47B3-8A6B-37B62AB78E10}"/>
    </a:ext>
  </a:extLst>
</a:theme>
</file>

<file path=ppt/theme/theme10.xml><?xml version="1.0" encoding="utf-8"?>
<a:theme xmlns:a="http://schemas.openxmlformats.org/drawingml/2006/main" name="8_Office Theme">
  <a:themeElements>
    <a:clrScheme name="Color of 2020">
      <a:dk1>
        <a:srgbClr val="3F3F3F"/>
      </a:dk1>
      <a:lt1>
        <a:sysClr val="window" lastClr="FFFFFF"/>
      </a:lt1>
      <a:dk2>
        <a:srgbClr val="1D4E89"/>
      </a:dk2>
      <a:lt2>
        <a:srgbClr val="E7E6E6"/>
      </a:lt2>
      <a:accent1>
        <a:srgbClr val="4FC1E9"/>
      </a:accent1>
      <a:accent2>
        <a:srgbClr val="48CFAD"/>
      </a:accent2>
      <a:accent3>
        <a:srgbClr val="A0D468"/>
      </a:accent3>
      <a:accent4>
        <a:srgbClr val="FFCE54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Custom 5">
      <a:majorFont>
        <a:latin typeface="A3.OpenSansBold-San"/>
        <a:ea typeface=""/>
        <a:cs typeface=""/>
      </a:majorFont>
      <a:minorFont>
        <a:latin typeface="A3.OpenSans-S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6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sz="2800" smtClean="0"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Presentation1" id="{10A84C02-4F09-40FE-82F3-79312BC08B2E}" vid="{69A41932-5ED9-47B3-8A6B-37B62AB78E10}"/>
    </a:ext>
  </a:ext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resentation1" id="{10A84C02-4F09-40FE-82F3-79312BC08B2E}" vid="{8CF0B9B1-669A-4898-A12F-E87E9FA76E17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Office Theme">
  <a:themeElements>
    <a:clrScheme name="Color of 2020">
      <a:dk1>
        <a:srgbClr val="3F3F3F"/>
      </a:dk1>
      <a:lt1>
        <a:sysClr val="window" lastClr="FFFFFF"/>
      </a:lt1>
      <a:dk2>
        <a:srgbClr val="1D4E89"/>
      </a:dk2>
      <a:lt2>
        <a:srgbClr val="E7E6E6"/>
      </a:lt2>
      <a:accent1>
        <a:srgbClr val="4FC1E9"/>
      </a:accent1>
      <a:accent2>
        <a:srgbClr val="48CFAD"/>
      </a:accent2>
      <a:accent3>
        <a:srgbClr val="A0D468"/>
      </a:accent3>
      <a:accent4>
        <a:srgbClr val="FFCE54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Custom 5">
      <a:majorFont>
        <a:latin typeface="A3.OpenSansBold-San"/>
        <a:ea typeface=""/>
        <a:cs typeface=""/>
      </a:majorFont>
      <a:minorFont>
        <a:latin typeface="A3.OpenSans-S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6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sz="2800" smtClean="0"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Presentation1" id="{10A84C02-4F09-40FE-82F3-79312BC08B2E}" vid="{69A41932-5ED9-47B3-8A6B-37B62AB78E10}"/>
    </a:ext>
  </a:extLst>
</a:theme>
</file>

<file path=ppt/theme/theme6.xml><?xml version="1.0" encoding="utf-8"?>
<a:theme xmlns:a="http://schemas.openxmlformats.org/drawingml/2006/main" name="4_Office Theme">
  <a:themeElements>
    <a:clrScheme name="Color of 2020">
      <a:dk1>
        <a:srgbClr val="3F3F3F"/>
      </a:dk1>
      <a:lt1>
        <a:sysClr val="window" lastClr="FFFFFF"/>
      </a:lt1>
      <a:dk2>
        <a:srgbClr val="1D4E89"/>
      </a:dk2>
      <a:lt2>
        <a:srgbClr val="E7E6E6"/>
      </a:lt2>
      <a:accent1>
        <a:srgbClr val="4FC1E9"/>
      </a:accent1>
      <a:accent2>
        <a:srgbClr val="48CFAD"/>
      </a:accent2>
      <a:accent3>
        <a:srgbClr val="A0D468"/>
      </a:accent3>
      <a:accent4>
        <a:srgbClr val="FFCE54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Custom 5">
      <a:majorFont>
        <a:latin typeface="A3.OpenSansBold-San"/>
        <a:ea typeface=""/>
        <a:cs typeface=""/>
      </a:majorFont>
      <a:minorFont>
        <a:latin typeface="A3.OpenSans-S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6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sz="2800" smtClean="0"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Presentation1" id="{10A84C02-4F09-40FE-82F3-79312BC08B2E}" vid="{69A41932-5ED9-47B3-8A6B-37B62AB78E10}"/>
    </a:ext>
  </a:extLst>
</a:theme>
</file>

<file path=ppt/theme/theme7.xml><?xml version="1.0" encoding="utf-8"?>
<a:theme xmlns:a="http://schemas.openxmlformats.org/drawingml/2006/main" name="5_Office Theme">
  <a:themeElements>
    <a:clrScheme name="Color of 2020">
      <a:dk1>
        <a:srgbClr val="3F3F3F"/>
      </a:dk1>
      <a:lt1>
        <a:sysClr val="window" lastClr="FFFFFF"/>
      </a:lt1>
      <a:dk2>
        <a:srgbClr val="1D4E89"/>
      </a:dk2>
      <a:lt2>
        <a:srgbClr val="E7E6E6"/>
      </a:lt2>
      <a:accent1>
        <a:srgbClr val="4FC1E9"/>
      </a:accent1>
      <a:accent2>
        <a:srgbClr val="48CFAD"/>
      </a:accent2>
      <a:accent3>
        <a:srgbClr val="A0D468"/>
      </a:accent3>
      <a:accent4>
        <a:srgbClr val="FFCE54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Custom 5">
      <a:majorFont>
        <a:latin typeface="A3.OpenSansBold-San"/>
        <a:ea typeface=""/>
        <a:cs typeface=""/>
      </a:majorFont>
      <a:minorFont>
        <a:latin typeface="A3.OpenSans-S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6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sz="2800" smtClean="0"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Presentation1" id="{10A84C02-4F09-40FE-82F3-79312BC08B2E}" vid="{69A41932-5ED9-47B3-8A6B-37B62AB78E10}"/>
    </a:ext>
  </a:extLst>
</a:theme>
</file>

<file path=ppt/theme/theme8.xml><?xml version="1.0" encoding="utf-8"?>
<a:theme xmlns:a="http://schemas.openxmlformats.org/drawingml/2006/main" name="6_Office Theme">
  <a:themeElements>
    <a:clrScheme name="Color of 2020">
      <a:dk1>
        <a:srgbClr val="3F3F3F"/>
      </a:dk1>
      <a:lt1>
        <a:sysClr val="window" lastClr="FFFFFF"/>
      </a:lt1>
      <a:dk2>
        <a:srgbClr val="1D4E89"/>
      </a:dk2>
      <a:lt2>
        <a:srgbClr val="E7E6E6"/>
      </a:lt2>
      <a:accent1>
        <a:srgbClr val="4FC1E9"/>
      </a:accent1>
      <a:accent2>
        <a:srgbClr val="48CFAD"/>
      </a:accent2>
      <a:accent3>
        <a:srgbClr val="A0D468"/>
      </a:accent3>
      <a:accent4>
        <a:srgbClr val="FFCE54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Custom 5">
      <a:majorFont>
        <a:latin typeface="A3.OpenSansBold-San"/>
        <a:ea typeface=""/>
        <a:cs typeface=""/>
      </a:majorFont>
      <a:minorFont>
        <a:latin typeface="A3.OpenSans-S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6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sz="2800" smtClean="0"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Presentation1" id="{10A84C02-4F09-40FE-82F3-79312BC08B2E}" vid="{69A41932-5ED9-47B3-8A6B-37B62AB78E10}"/>
    </a:ext>
  </a:extLst>
</a:theme>
</file>

<file path=ppt/theme/theme9.xml><?xml version="1.0" encoding="utf-8"?>
<a:theme xmlns:a="http://schemas.openxmlformats.org/drawingml/2006/main" name="7_Office Theme">
  <a:themeElements>
    <a:clrScheme name="Color of 2020">
      <a:dk1>
        <a:srgbClr val="3F3F3F"/>
      </a:dk1>
      <a:lt1>
        <a:sysClr val="window" lastClr="FFFFFF"/>
      </a:lt1>
      <a:dk2>
        <a:srgbClr val="1D4E89"/>
      </a:dk2>
      <a:lt2>
        <a:srgbClr val="E7E6E6"/>
      </a:lt2>
      <a:accent1>
        <a:srgbClr val="4FC1E9"/>
      </a:accent1>
      <a:accent2>
        <a:srgbClr val="48CFAD"/>
      </a:accent2>
      <a:accent3>
        <a:srgbClr val="A0D468"/>
      </a:accent3>
      <a:accent4>
        <a:srgbClr val="FFCE54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Custom 5">
      <a:majorFont>
        <a:latin typeface="A3.OpenSansBold-San"/>
        <a:ea typeface=""/>
        <a:cs typeface=""/>
      </a:majorFont>
      <a:minorFont>
        <a:latin typeface="A3.OpenSans-S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6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sz="2800" smtClean="0"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Presentation1" id="{10A84C02-4F09-40FE-82F3-79312BC08B2E}" vid="{69A41932-5ED9-47B3-8A6B-37B62AB78E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1965</TotalTime>
  <Words>946</Words>
  <Application>Microsoft Office PowerPoint</Application>
  <PresentationFormat>Custom</PresentationFormat>
  <Paragraphs>163</Paragraphs>
  <Slides>22</Slides>
  <Notes>3</Notes>
  <HiddenSlides>0</HiddenSlides>
  <MMClips>0</MMClips>
  <ScaleCrop>false</ScaleCrop>
  <HeadingPairs>
    <vt:vector size="6" baseType="variant">
      <vt:variant>
        <vt:lpstr>Theme</vt:lpstr>
      </vt:variant>
      <vt:variant>
        <vt:i4>10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34" baseType="lpstr">
      <vt:lpstr>Office Theme</vt:lpstr>
      <vt:lpstr>Custom Design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Equation</vt:lpstr>
      <vt:lpstr>MathType 6.0 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Lê Ngọc Bảo Trân</dc:creator>
  <cp:lastModifiedBy>Huong Hoang</cp:lastModifiedBy>
  <cp:revision>256</cp:revision>
  <dcterms:created xsi:type="dcterms:W3CDTF">2021-08-12T00:09:30Z</dcterms:created>
  <dcterms:modified xsi:type="dcterms:W3CDTF">2023-10-11T01:35:21Z</dcterms:modified>
</cp:coreProperties>
</file>